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02" r:id="rId3"/>
    <p:sldId id="334" r:id="rId5"/>
    <p:sldId id="289" r:id="rId6"/>
    <p:sldId id="702" r:id="rId7"/>
    <p:sldId id="465" r:id="rId8"/>
    <p:sldId id="703" r:id="rId9"/>
    <p:sldId id="547" r:id="rId10"/>
    <p:sldId id="469" r:id="rId11"/>
    <p:sldId id="705" r:id="rId12"/>
    <p:sldId id="709" r:id="rId13"/>
    <p:sldId id="713" r:id="rId14"/>
    <p:sldId id="708" r:id="rId15"/>
    <p:sldId id="710" r:id="rId16"/>
    <p:sldId id="472" r:id="rId17"/>
    <p:sldId id="522" r:id="rId18"/>
    <p:sldId id="560" r:id="rId19"/>
    <p:sldId id="481" r:id="rId20"/>
    <p:sldId id="524" r:id="rId21"/>
    <p:sldId id="730" r:id="rId22"/>
    <p:sldId id="731" r:id="rId23"/>
    <p:sldId id="740" r:id="rId24"/>
    <p:sldId id="487" r:id="rId25"/>
    <p:sldId id="503" r:id="rId26"/>
    <p:sldId id="669" r:id="rId27"/>
    <p:sldId id="579" r:id="rId28"/>
    <p:sldId id="322" r:id="rId29"/>
  </p:sldIdLst>
  <p:sldSz cx="12192000" cy="6858000"/>
  <p:notesSz cx="7103745" cy="10234295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ED7D31"/>
    <a:srgbClr val="D62A71"/>
    <a:srgbClr val="E7D689"/>
    <a:srgbClr val="7E8999"/>
    <a:srgbClr val="F7F4F8"/>
    <a:srgbClr val="F2A346"/>
    <a:srgbClr val="E5A658"/>
    <a:srgbClr val="D9B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9" y="62"/>
      </p:cViewPr>
      <p:guideLst>
        <p:guide orient="horz" pos="1753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27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AE6A1-9033-4E1E-B999-E5CC9F4CF0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D0ADD-18DC-4976-915C-8A578947B7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0ADD-18DC-4976-915C-8A578947B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接下来，我们来看下一个作品飞花令，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接下来，我们来看下一个作品飞花令，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接下来，我们来看下一个作品飞花令，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接下来，我们来看下一个作品飞花令，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编程是人工智能教学的重要组成部分。我们需要从以下几个方面进行考虑：首先，从技术角度讲，能实现图形化编程，并且能够进行编程语言转换，为学生的进阶学习留有空间；其次，这款编程工具要能够较方便地与各种开源电子硬件、智能硬件实现互联，具有一定的通用性；第三，从长远发展和信息安全角度考虑，应用于义务教育阶段的编程工具应当有一颗“中国心”，从长远来看，我们还应当开发具有自主知识产权的编程工具，为我们的教育信息安全提供坚实的保障。    基于上述几方面的原因，最终选择了图形化编程平台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源码编辑器（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Kitten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）作为教材的配套编程创作平台。</a:t>
            </a:r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0ADD-18DC-4976-915C-8A578947B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接下来，我们来看下一个作品飞花令，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1901"/>
          </a:xfrm>
          <a:custGeom>
            <a:avLst/>
            <a:gdLst>
              <a:gd name="connsiteX0" fmla="*/ 0 w 12192000"/>
              <a:gd name="connsiteY0" fmla="*/ 0 h 5105400"/>
              <a:gd name="connsiteX1" fmla="*/ 12192000 w 12192000"/>
              <a:gd name="connsiteY1" fmla="*/ 0 h 5105400"/>
              <a:gd name="connsiteX2" fmla="*/ 12192000 w 12192000"/>
              <a:gd name="connsiteY2" fmla="*/ 5105400 h 5105400"/>
              <a:gd name="connsiteX3" fmla="*/ 0 w 12192000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05400">
                <a:moveTo>
                  <a:pt x="0" y="0"/>
                </a:moveTo>
                <a:lnTo>
                  <a:pt x="12192000" y="0"/>
                </a:lnTo>
                <a:lnTo>
                  <a:pt x="12192000" y="5105400"/>
                </a:lnTo>
                <a:lnTo>
                  <a:pt x="0" y="510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1901"/>
          </a:xfrm>
          <a:custGeom>
            <a:avLst/>
            <a:gdLst>
              <a:gd name="connsiteX0" fmla="*/ 0 w 12192000"/>
              <a:gd name="connsiteY0" fmla="*/ 0 h 5105400"/>
              <a:gd name="connsiteX1" fmla="*/ 12192000 w 12192000"/>
              <a:gd name="connsiteY1" fmla="*/ 0 h 5105400"/>
              <a:gd name="connsiteX2" fmla="*/ 12192000 w 12192000"/>
              <a:gd name="connsiteY2" fmla="*/ 5105400 h 5105400"/>
              <a:gd name="connsiteX3" fmla="*/ 0 w 12192000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05400">
                <a:moveTo>
                  <a:pt x="0" y="0"/>
                </a:moveTo>
                <a:lnTo>
                  <a:pt x="12192000" y="0"/>
                </a:lnTo>
                <a:lnTo>
                  <a:pt x="12192000" y="5105400"/>
                </a:lnTo>
                <a:lnTo>
                  <a:pt x="0" y="510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136" y="-2669136"/>
            <a:ext cx="6853731" cy="12192003"/>
          </a:xfrm>
          <a:prstGeom prst="rect">
            <a:avLst/>
          </a:prstGeom>
          <a:gradFill>
            <a:gsLst>
              <a:gs pos="0">
                <a:srgbClr val="2B4275"/>
              </a:gs>
              <a:gs pos="85000">
                <a:srgbClr val="172343"/>
              </a:gs>
            </a:gsLst>
            <a:path path="circle">
              <a:fillToRect l="50000" t="50000" r="50000" b="50000"/>
            </a:path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136" y="-2669136"/>
            <a:ext cx="6853731" cy="12192003"/>
          </a:xfrm>
          <a:prstGeom prst="rect">
            <a:avLst/>
          </a:prstGeom>
          <a:gradFill>
            <a:gsLst>
              <a:gs pos="0">
                <a:srgbClr val="2B4275"/>
              </a:gs>
              <a:gs pos="85000">
                <a:srgbClr val="172343"/>
              </a:gs>
            </a:gsLst>
            <a:path path="circle">
              <a:fillToRect l="50000" t="50000" r="50000" b="50000"/>
            </a:path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136" y="-2669136"/>
            <a:ext cx="6853731" cy="12192003"/>
          </a:xfrm>
          <a:prstGeom prst="rect">
            <a:avLst/>
          </a:prstGeom>
          <a:gradFill>
            <a:gsLst>
              <a:gs pos="0">
                <a:srgbClr val="2B4275"/>
              </a:gs>
              <a:gs pos="85000">
                <a:srgbClr val="172343"/>
              </a:gs>
            </a:gsLst>
            <a:path path="circle">
              <a:fillToRect l="50000" t="50000" r="50000" b="50000"/>
            </a:path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136" y="-2669136"/>
            <a:ext cx="6853731" cy="12192003"/>
          </a:xfrm>
          <a:prstGeom prst="rect">
            <a:avLst/>
          </a:prstGeom>
          <a:gradFill>
            <a:gsLst>
              <a:gs pos="0">
                <a:srgbClr val="2B4275"/>
              </a:gs>
              <a:gs pos="85000">
                <a:srgbClr val="172343"/>
              </a:gs>
            </a:gsLst>
            <a:path path="circle">
              <a:fillToRect l="50000" t="50000" r="50000" b="50000"/>
            </a:path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136" y="-2669136"/>
            <a:ext cx="6853731" cy="12192003"/>
          </a:xfrm>
          <a:prstGeom prst="rect">
            <a:avLst/>
          </a:prstGeom>
          <a:gradFill>
            <a:gsLst>
              <a:gs pos="0">
                <a:srgbClr val="2B4275"/>
              </a:gs>
              <a:gs pos="85000">
                <a:srgbClr val="172343"/>
              </a:gs>
            </a:gsLst>
            <a:path path="circle">
              <a:fillToRect l="50000" t="50000" r="50000" b="50000"/>
            </a:path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136" y="-2669136"/>
            <a:ext cx="6853731" cy="12192003"/>
          </a:xfrm>
          <a:prstGeom prst="rect">
            <a:avLst/>
          </a:prstGeom>
          <a:gradFill>
            <a:gsLst>
              <a:gs pos="0">
                <a:srgbClr val="2B4275"/>
              </a:gs>
              <a:gs pos="85000">
                <a:srgbClr val="172343"/>
              </a:gs>
            </a:gsLst>
            <a:path path="circle">
              <a:fillToRect l="50000" t="50000" r="50000" b="50000"/>
            </a:path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7E3E242-0651-4C53-B79E-0B42CEF24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93A5C3D-6884-41C1-ADA8-EAA49C227E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89189" y="448044"/>
            <a:ext cx="3198812" cy="430742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64453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深圳 - 新加坡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588266" y="956416"/>
            <a:ext cx="2496079" cy="554038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rgbClr val="64453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二级标题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5588001" y="1680105"/>
            <a:ext cx="5767387" cy="3684588"/>
          </a:xfrm>
        </p:spPr>
        <p:txBody>
          <a:bodyPr/>
          <a:lstStyle>
            <a:lvl1pPr>
              <a:defRPr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 dirty="0" smtClean="0"/>
              <a:t>正文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523875" y="1680210"/>
            <a:ext cx="4813935" cy="3684905"/>
          </a:xfrm>
        </p:spPr>
        <p:txBody>
          <a:bodyPr/>
          <a:lstStyle>
            <a:lvl1pPr>
              <a:defRPr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 dirty="0" smtClean="0"/>
              <a:t>正文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1901"/>
          </a:xfrm>
          <a:custGeom>
            <a:avLst/>
            <a:gdLst>
              <a:gd name="connsiteX0" fmla="*/ 0 w 12192000"/>
              <a:gd name="connsiteY0" fmla="*/ 0 h 5105400"/>
              <a:gd name="connsiteX1" fmla="*/ 12192000 w 12192000"/>
              <a:gd name="connsiteY1" fmla="*/ 0 h 5105400"/>
              <a:gd name="connsiteX2" fmla="*/ 12192000 w 12192000"/>
              <a:gd name="connsiteY2" fmla="*/ 5105400 h 5105400"/>
              <a:gd name="connsiteX3" fmla="*/ 0 w 12192000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05400">
                <a:moveTo>
                  <a:pt x="0" y="0"/>
                </a:moveTo>
                <a:lnTo>
                  <a:pt x="12192000" y="0"/>
                </a:lnTo>
                <a:lnTo>
                  <a:pt x="12192000" y="5105400"/>
                </a:lnTo>
                <a:lnTo>
                  <a:pt x="0" y="510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1901"/>
          </a:xfrm>
          <a:custGeom>
            <a:avLst/>
            <a:gdLst>
              <a:gd name="connsiteX0" fmla="*/ 0 w 12192000"/>
              <a:gd name="connsiteY0" fmla="*/ 0 h 5105400"/>
              <a:gd name="connsiteX1" fmla="*/ 12192000 w 12192000"/>
              <a:gd name="connsiteY1" fmla="*/ 0 h 5105400"/>
              <a:gd name="connsiteX2" fmla="*/ 12192000 w 12192000"/>
              <a:gd name="connsiteY2" fmla="*/ 5105400 h 5105400"/>
              <a:gd name="connsiteX3" fmla="*/ 0 w 12192000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05400">
                <a:moveTo>
                  <a:pt x="0" y="0"/>
                </a:moveTo>
                <a:lnTo>
                  <a:pt x="12192000" y="0"/>
                </a:lnTo>
                <a:lnTo>
                  <a:pt x="12192000" y="5105400"/>
                </a:lnTo>
                <a:lnTo>
                  <a:pt x="0" y="510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1901"/>
          </a:xfrm>
          <a:custGeom>
            <a:avLst/>
            <a:gdLst>
              <a:gd name="connsiteX0" fmla="*/ 0 w 12192000"/>
              <a:gd name="connsiteY0" fmla="*/ 0 h 5105400"/>
              <a:gd name="connsiteX1" fmla="*/ 12192000 w 12192000"/>
              <a:gd name="connsiteY1" fmla="*/ 0 h 5105400"/>
              <a:gd name="connsiteX2" fmla="*/ 12192000 w 12192000"/>
              <a:gd name="connsiteY2" fmla="*/ 5105400 h 5105400"/>
              <a:gd name="connsiteX3" fmla="*/ 0 w 12192000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05400">
                <a:moveTo>
                  <a:pt x="0" y="0"/>
                </a:moveTo>
                <a:lnTo>
                  <a:pt x="12192000" y="0"/>
                </a:lnTo>
                <a:lnTo>
                  <a:pt x="12192000" y="5105400"/>
                </a:lnTo>
                <a:lnTo>
                  <a:pt x="0" y="510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1901"/>
          </a:xfrm>
          <a:custGeom>
            <a:avLst/>
            <a:gdLst>
              <a:gd name="connsiteX0" fmla="*/ 0 w 12192000"/>
              <a:gd name="connsiteY0" fmla="*/ 0 h 5105400"/>
              <a:gd name="connsiteX1" fmla="*/ 12192000 w 12192000"/>
              <a:gd name="connsiteY1" fmla="*/ 0 h 5105400"/>
              <a:gd name="connsiteX2" fmla="*/ 12192000 w 12192000"/>
              <a:gd name="connsiteY2" fmla="*/ 5105400 h 5105400"/>
              <a:gd name="connsiteX3" fmla="*/ 0 w 12192000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05400">
                <a:moveTo>
                  <a:pt x="0" y="0"/>
                </a:moveTo>
                <a:lnTo>
                  <a:pt x="12192000" y="0"/>
                </a:lnTo>
                <a:lnTo>
                  <a:pt x="12192000" y="5105400"/>
                </a:lnTo>
                <a:lnTo>
                  <a:pt x="0" y="510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1901"/>
          </a:xfrm>
          <a:custGeom>
            <a:avLst/>
            <a:gdLst>
              <a:gd name="connsiteX0" fmla="*/ 0 w 12192000"/>
              <a:gd name="connsiteY0" fmla="*/ 0 h 5105400"/>
              <a:gd name="connsiteX1" fmla="*/ 12192000 w 12192000"/>
              <a:gd name="connsiteY1" fmla="*/ 0 h 5105400"/>
              <a:gd name="connsiteX2" fmla="*/ 12192000 w 12192000"/>
              <a:gd name="connsiteY2" fmla="*/ 5105400 h 5105400"/>
              <a:gd name="connsiteX3" fmla="*/ 0 w 12192000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05400">
                <a:moveTo>
                  <a:pt x="0" y="0"/>
                </a:moveTo>
                <a:lnTo>
                  <a:pt x="12192000" y="0"/>
                </a:lnTo>
                <a:lnTo>
                  <a:pt x="12192000" y="5105400"/>
                </a:lnTo>
                <a:lnTo>
                  <a:pt x="0" y="510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1901"/>
          </a:xfrm>
          <a:custGeom>
            <a:avLst/>
            <a:gdLst>
              <a:gd name="connsiteX0" fmla="*/ 0 w 12192000"/>
              <a:gd name="connsiteY0" fmla="*/ 0 h 5105400"/>
              <a:gd name="connsiteX1" fmla="*/ 12192000 w 12192000"/>
              <a:gd name="connsiteY1" fmla="*/ 0 h 5105400"/>
              <a:gd name="connsiteX2" fmla="*/ 12192000 w 12192000"/>
              <a:gd name="connsiteY2" fmla="*/ 5105400 h 5105400"/>
              <a:gd name="connsiteX3" fmla="*/ 0 w 12192000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05400">
                <a:moveTo>
                  <a:pt x="0" y="0"/>
                </a:moveTo>
                <a:lnTo>
                  <a:pt x="12192000" y="0"/>
                </a:lnTo>
                <a:lnTo>
                  <a:pt x="12192000" y="5105400"/>
                </a:lnTo>
                <a:lnTo>
                  <a:pt x="0" y="510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1901"/>
          </a:xfrm>
          <a:custGeom>
            <a:avLst/>
            <a:gdLst>
              <a:gd name="connsiteX0" fmla="*/ 0 w 12192000"/>
              <a:gd name="connsiteY0" fmla="*/ 0 h 5105400"/>
              <a:gd name="connsiteX1" fmla="*/ 12192000 w 12192000"/>
              <a:gd name="connsiteY1" fmla="*/ 0 h 5105400"/>
              <a:gd name="connsiteX2" fmla="*/ 12192000 w 12192000"/>
              <a:gd name="connsiteY2" fmla="*/ 5105400 h 5105400"/>
              <a:gd name="connsiteX3" fmla="*/ 0 w 12192000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05400">
                <a:moveTo>
                  <a:pt x="0" y="0"/>
                </a:moveTo>
                <a:lnTo>
                  <a:pt x="12192000" y="0"/>
                </a:lnTo>
                <a:lnTo>
                  <a:pt x="12192000" y="5105400"/>
                </a:lnTo>
                <a:lnTo>
                  <a:pt x="0" y="510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slide" Target="slide1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21.xml"/><Relationship Id="rId10" Type="http://schemas.openxmlformats.org/officeDocument/2006/relationships/image" Target="../media/image6.png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30.GIF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.xml"/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23.xml"/><Relationship Id="rId2" Type="http://schemas.openxmlformats.org/officeDocument/2006/relationships/image" Target="../media/image6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24.xml"/><Relationship Id="rId2" Type="http://schemas.openxmlformats.org/officeDocument/2006/relationships/image" Target="../media/image6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6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26.xml"/><Relationship Id="rId2" Type="http://schemas.openxmlformats.org/officeDocument/2006/relationships/image" Target="../media/image6.png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.xml"/><Relationship Id="rId3" Type="http://schemas.openxmlformats.org/officeDocument/2006/relationships/hyperlink" Target="https://shequ.codemao.cn/work/484926" TargetMode="Externa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:\图片\5a12772ac0623.jpg5a12772ac0623"/>
          <p:cNvPicPr>
            <a:picLocks noChangeAspect="1"/>
          </p:cNvPicPr>
          <p:nvPr/>
        </p:nvPicPr>
        <p:blipFill>
          <a:blip r:embed="rId1"/>
          <a:srcRect l="2088" t="4904" b="8596"/>
          <a:stretch>
            <a:fillRect/>
          </a:stretch>
        </p:blipFill>
        <p:spPr>
          <a:xfrm>
            <a:off x="-82550" y="-1270"/>
            <a:ext cx="12357100" cy="6859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8400"/>
          <a:stretch>
            <a:fillRect/>
          </a:stretch>
        </p:blipFill>
        <p:spPr>
          <a:xfrm>
            <a:off x="-85598" y="-1"/>
            <a:ext cx="12360148" cy="6858001"/>
          </a:xfrm>
          <a:prstGeom prst="rect">
            <a:avLst/>
          </a:prstGeom>
          <a:noFill/>
          <a:effectLst>
            <a:outerShdw blurRad="533400" dist="50800" dir="5400000" sx="1000" sy="1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75590" y="290195"/>
            <a:ext cx="11641455" cy="62776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197475" y="-1270"/>
            <a:ext cx="1796415" cy="1024255"/>
            <a:chOff x="5884" y="2245"/>
            <a:chExt cx="2525" cy="1440"/>
          </a:xfrm>
          <a:solidFill>
            <a:srgbClr val="FFC000">
              <a:alpha val="80000"/>
            </a:srgbClr>
          </a:solidFill>
        </p:grpSpPr>
        <p:sp>
          <p:nvSpPr>
            <p:cNvPr id="10" name="等腰三角形 9"/>
            <p:cNvSpPr/>
            <p:nvPr/>
          </p:nvSpPr>
          <p:spPr>
            <a:xfrm flipV="1">
              <a:off x="5884" y="2245"/>
              <a:ext cx="1672" cy="14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flipV="1">
              <a:off x="6737" y="2245"/>
              <a:ext cx="1672" cy="14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-92364" y="-12065"/>
            <a:ext cx="12372340" cy="687006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05815" y="1278255"/>
            <a:ext cx="105956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sz="4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第二十一届全国中小学电脑制作活动</a:t>
            </a:r>
            <a:endParaRPr lang="zh-CN" sz="48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趣味编程专项</a:t>
            </a:r>
            <a:endParaRPr lang="zh-CN" altLang="zh-CN" sz="4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 flipV="1">
            <a:off x="4791720" y="5382815"/>
            <a:ext cx="2607926" cy="1486952"/>
            <a:chOff x="5884" y="2245"/>
            <a:chExt cx="2525" cy="1440"/>
          </a:xfrm>
          <a:solidFill>
            <a:srgbClr val="FFC000">
              <a:alpha val="80000"/>
            </a:srgbClr>
          </a:solidFill>
        </p:grpSpPr>
        <p:sp>
          <p:nvSpPr>
            <p:cNvPr id="4" name="等腰三角形 3"/>
            <p:cNvSpPr/>
            <p:nvPr/>
          </p:nvSpPr>
          <p:spPr>
            <a:xfrm flipV="1">
              <a:off x="5884" y="2245"/>
              <a:ext cx="1672" cy="14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flipV="1">
              <a:off x="6737" y="2245"/>
              <a:ext cx="1672" cy="14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359275" y="3985895"/>
            <a:ext cx="3470275" cy="99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1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Kitten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工具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操作说明</a:t>
            </a:r>
            <a:endParaRPr lang="zh-CN" altLang="en-US" sz="2800" b="1" dirty="0" smtClean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16550" y="4582476"/>
            <a:ext cx="810670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739380" y="4573586"/>
            <a:ext cx="810670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62373" y="694386"/>
            <a:ext cx="385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数学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59566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5125" y="665515"/>
            <a:ext cx="420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跨学科类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——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经典数独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2" name="矩形: 圆角 14"/>
          <p:cNvSpPr/>
          <p:nvPr>
            <p:custDataLst>
              <p:tags r:id="rId1"/>
            </p:custDataLst>
          </p:nvPr>
        </p:nvSpPr>
        <p:spPr>
          <a:xfrm>
            <a:off x="618565" y="1449803"/>
            <a:ext cx="11080376" cy="5076503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9210" y="1509395"/>
            <a:ext cx="2334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九九乘法表自动出题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35" y="1877695"/>
            <a:ext cx="1917065" cy="2799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4782820"/>
            <a:ext cx="1600835" cy="1600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88865" y="1628775"/>
            <a:ext cx="25387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等积变形-巧解平面图形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065" y="2108835"/>
            <a:ext cx="2807970" cy="2336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265" y="4782820"/>
            <a:ext cx="1600835" cy="16008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693785" y="1628775"/>
            <a:ext cx="2334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描点法画函数图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1350" y="2146935"/>
            <a:ext cx="3437255" cy="20021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7040" y="4676775"/>
            <a:ext cx="1691640" cy="1691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62373" y="694386"/>
            <a:ext cx="385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数学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59566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5125" y="665480"/>
            <a:ext cx="1864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学科融合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--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英语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2" name="矩形: 圆角 14"/>
          <p:cNvSpPr/>
          <p:nvPr>
            <p:custDataLst>
              <p:tags r:id="rId1"/>
            </p:custDataLst>
          </p:nvPr>
        </p:nvSpPr>
        <p:spPr>
          <a:xfrm>
            <a:off x="618565" y="1449803"/>
            <a:ext cx="11080376" cy="5076503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1629410"/>
            <a:ext cx="3215640" cy="47167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84415" y="2186305"/>
            <a:ext cx="3854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我爱背单词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3251200"/>
            <a:ext cx="2183765" cy="25901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62373" y="694386"/>
            <a:ext cx="385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数学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59566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5125" y="665515"/>
            <a:ext cx="420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跨学科类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——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物理平衡球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2" name="矩形: 圆角 14"/>
          <p:cNvSpPr/>
          <p:nvPr>
            <p:custDataLst>
              <p:tags r:id="rId1"/>
            </p:custDataLst>
          </p:nvPr>
        </p:nvSpPr>
        <p:spPr>
          <a:xfrm>
            <a:off x="618565" y="1449803"/>
            <a:ext cx="11080376" cy="5076503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96095" y="5355590"/>
            <a:ext cx="2093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作品二维码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0" y="1715770"/>
            <a:ext cx="7945755" cy="4544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095" y="3305810"/>
            <a:ext cx="1604645" cy="16046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62373" y="694386"/>
            <a:ext cx="385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数学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59566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5125" y="665515"/>
            <a:ext cx="420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跨学科类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——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物理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2" name="矩形: 圆角 14"/>
          <p:cNvSpPr/>
          <p:nvPr>
            <p:custDataLst>
              <p:tags r:id="rId1"/>
            </p:custDataLst>
          </p:nvPr>
        </p:nvSpPr>
        <p:spPr>
          <a:xfrm>
            <a:off x="618565" y="1449803"/>
            <a:ext cx="11080376" cy="5076503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140" y="1739900"/>
            <a:ext cx="5139055" cy="28016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015" y="4658995"/>
            <a:ext cx="1499235" cy="180213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95045" y="1547495"/>
            <a:ext cx="3854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ym typeface="+mn-ea"/>
              </a:rPr>
              <a:t>滑轮组与机械效率</a:t>
            </a: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4608830" y="376555"/>
            <a:ext cx="2974975" cy="65976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65" b="1" dirty="0" smtClean="0">
                <a:solidFill>
                  <a:srgbClr val="FFA538"/>
                </a:solidFill>
                <a:latin typeface="微软雅黑" panose="020B0503020204020204" charset="-122"/>
                <a:ea typeface="微软雅黑" panose="020B0503020204020204" charset="-122"/>
              </a:rPr>
              <a:t>学科融合</a:t>
            </a:r>
            <a:endParaRPr lang="zh-CN" sz="2665" b="1" dirty="0">
              <a:solidFill>
                <a:srgbClr val="FFA53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82840" y="5266690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凸透镜成像模拟</a:t>
            </a:r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980" y="2096135"/>
            <a:ext cx="2960370" cy="42811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66725" y="505914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60"/>
          <p:cNvSpPr/>
          <p:nvPr/>
        </p:nvSpPr>
        <p:spPr>
          <a:xfrm>
            <a:off x="1888490" y="2544445"/>
            <a:ext cx="8440420" cy="27698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趣味编程</a:t>
            </a:r>
            <a:r>
              <a:rPr lang="en-US" altLang="zh-CN" sz="6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Kitten</a:t>
            </a: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基础</a:t>
            </a:r>
            <a:endParaRPr lang="zh-CN" altLang="en-US" sz="6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操作</a:t>
            </a: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方式介绍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87620" y="1437640"/>
            <a:ext cx="20421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en-US" altLang="zh-CN" sz="6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/>
          <p:cNvSpPr/>
          <p:nvPr/>
        </p:nvSpPr>
        <p:spPr>
          <a:xfrm>
            <a:off x="3541334" y="1492809"/>
            <a:ext cx="1027492" cy="1231196"/>
          </a:xfrm>
          <a:custGeom>
            <a:avLst/>
            <a:gdLst>
              <a:gd name="connsiteX0" fmla="*/ 99870 w 489903"/>
              <a:gd name="connsiteY0" fmla="*/ 331023 h 573488"/>
              <a:gd name="connsiteX1" fmla="*/ 390064 w 489903"/>
              <a:gd name="connsiteY1" fmla="*/ 331023 h 573488"/>
              <a:gd name="connsiteX2" fmla="*/ 415037 w 489903"/>
              <a:gd name="connsiteY2" fmla="*/ 355958 h 573488"/>
              <a:gd name="connsiteX3" fmla="*/ 415037 w 489903"/>
              <a:gd name="connsiteY3" fmla="*/ 524479 h 573488"/>
              <a:gd name="connsiteX4" fmla="*/ 390064 w 489903"/>
              <a:gd name="connsiteY4" fmla="*/ 548554 h 573488"/>
              <a:gd name="connsiteX5" fmla="*/ 433120 w 489903"/>
              <a:gd name="connsiteY5" fmla="*/ 548554 h 573488"/>
              <a:gd name="connsiteX6" fmla="*/ 415037 w 489903"/>
              <a:gd name="connsiteY6" fmla="*/ 573488 h 573488"/>
              <a:gd name="connsiteX7" fmla="*/ 74897 w 489903"/>
              <a:gd name="connsiteY7" fmla="*/ 573488 h 573488"/>
              <a:gd name="connsiteX8" fmla="*/ 55953 w 489903"/>
              <a:gd name="connsiteY8" fmla="*/ 548554 h 573488"/>
              <a:gd name="connsiteX9" fmla="*/ 99870 w 489903"/>
              <a:gd name="connsiteY9" fmla="*/ 548554 h 573488"/>
              <a:gd name="connsiteX10" fmla="*/ 74897 w 489903"/>
              <a:gd name="connsiteY10" fmla="*/ 524479 h 573488"/>
              <a:gd name="connsiteX11" fmla="*/ 74897 w 489903"/>
              <a:gd name="connsiteY11" fmla="*/ 355958 h 573488"/>
              <a:gd name="connsiteX12" fmla="*/ 99870 w 489903"/>
              <a:gd name="connsiteY12" fmla="*/ 331023 h 573488"/>
              <a:gd name="connsiteX13" fmla="*/ 275517 w 489903"/>
              <a:gd name="connsiteY13" fmla="*/ 0 h 573488"/>
              <a:gd name="connsiteX14" fmla="*/ 283266 w 489903"/>
              <a:gd name="connsiteY14" fmla="*/ 0 h 573488"/>
              <a:gd name="connsiteX15" fmla="*/ 284988 w 489903"/>
              <a:gd name="connsiteY15" fmla="*/ 1719 h 573488"/>
              <a:gd name="connsiteX16" fmla="*/ 278961 w 489903"/>
              <a:gd name="connsiteY16" fmla="*/ 6877 h 573488"/>
              <a:gd name="connsiteX17" fmla="*/ 278961 w 489903"/>
              <a:gd name="connsiteY17" fmla="*/ 17194 h 573488"/>
              <a:gd name="connsiteX18" fmla="*/ 304790 w 489903"/>
              <a:gd name="connsiteY18" fmla="*/ 39546 h 573488"/>
              <a:gd name="connsiteX19" fmla="*/ 315983 w 489903"/>
              <a:gd name="connsiteY19" fmla="*/ 64477 h 573488"/>
              <a:gd name="connsiteX20" fmla="*/ 315983 w 489903"/>
              <a:gd name="connsiteY20" fmla="*/ 97145 h 573488"/>
              <a:gd name="connsiteX21" fmla="*/ 319427 w 489903"/>
              <a:gd name="connsiteY21" fmla="*/ 105742 h 573488"/>
              <a:gd name="connsiteX22" fmla="*/ 321149 w 489903"/>
              <a:gd name="connsiteY22" fmla="*/ 108322 h 573488"/>
              <a:gd name="connsiteX23" fmla="*/ 318566 w 489903"/>
              <a:gd name="connsiteY23" fmla="*/ 134972 h 573488"/>
              <a:gd name="connsiteX24" fmla="*/ 318566 w 489903"/>
              <a:gd name="connsiteY24" fmla="*/ 135832 h 573488"/>
              <a:gd name="connsiteX25" fmla="*/ 303929 w 489903"/>
              <a:gd name="connsiteY25" fmla="*/ 173658 h 573488"/>
              <a:gd name="connsiteX26" fmla="*/ 303929 w 489903"/>
              <a:gd name="connsiteY26" fmla="*/ 174518 h 573488"/>
              <a:gd name="connsiteX27" fmla="*/ 296180 w 489903"/>
              <a:gd name="connsiteY27" fmla="*/ 215784 h 573488"/>
              <a:gd name="connsiteX28" fmla="*/ 297902 w 489903"/>
              <a:gd name="connsiteY28" fmla="*/ 220082 h 573488"/>
              <a:gd name="connsiteX29" fmla="*/ 304790 w 489903"/>
              <a:gd name="connsiteY29" fmla="*/ 229539 h 573488"/>
              <a:gd name="connsiteX30" fmla="*/ 310817 w 489903"/>
              <a:gd name="connsiteY30" fmla="*/ 246733 h 573488"/>
              <a:gd name="connsiteX31" fmla="*/ 316844 w 489903"/>
              <a:gd name="connsiteY31" fmla="*/ 251891 h 573488"/>
              <a:gd name="connsiteX32" fmla="*/ 430495 w 489903"/>
              <a:gd name="connsiteY32" fmla="*/ 292297 h 573488"/>
              <a:gd name="connsiteX33" fmla="*/ 445993 w 489903"/>
              <a:gd name="connsiteY33" fmla="*/ 304332 h 573488"/>
              <a:gd name="connsiteX34" fmla="*/ 489903 w 489903"/>
              <a:gd name="connsiteY34" fmla="*/ 470254 h 573488"/>
              <a:gd name="connsiteX35" fmla="*/ 435661 w 489903"/>
              <a:gd name="connsiteY35" fmla="*/ 478851 h 573488"/>
              <a:gd name="connsiteX36" fmla="*/ 435661 w 489903"/>
              <a:gd name="connsiteY36" fmla="*/ 355915 h 573488"/>
              <a:gd name="connsiteX37" fmla="*/ 390028 w 489903"/>
              <a:gd name="connsiteY37" fmla="*/ 310350 h 573488"/>
              <a:gd name="connsiteX38" fmla="*/ 253992 w 489903"/>
              <a:gd name="connsiteY38" fmla="*/ 310350 h 573488"/>
              <a:gd name="connsiteX39" fmla="*/ 249687 w 489903"/>
              <a:gd name="connsiteY39" fmla="*/ 280261 h 573488"/>
              <a:gd name="connsiteX40" fmla="*/ 264324 w 489903"/>
              <a:gd name="connsiteY40" fmla="*/ 265646 h 573488"/>
              <a:gd name="connsiteX41" fmla="*/ 258297 w 489903"/>
              <a:gd name="connsiteY41" fmla="*/ 251031 h 573488"/>
              <a:gd name="connsiteX42" fmla="*/ 231606 w 489903"/>
              <a:gd name="connsiteY42" fmla="*/ 251031 h 573488"/>
              <a:gd name="connsiteX43" fmla="*/ 225579 w 489903"/>
              <a:gd name="connsiteY43" fmla="*/ 265646 h 573488"/>
              <a:gd name="connsiteX44" fmla="*/ 240216 w 489903"/>
              <a:gd name="connsiteY44" fmla="*/ 280261 h 573488"/>
              <a:gd name="connsiteX45" fmla="*/ 235911 w 489903"/>
              <a:gd name="connsiteY45" fmla="*/ 310350 h 573488"/>
              <a:gd name="connsiteX46" fmla="*/ 99875 w 489903"/>
              <a:gd name="connsiteY46" fmla="*/ 310350 h 573488"/>
              <a:gd name="connsiteX47" fmla="*/ 54242 w 489903"/>
              <a:gd name="connsiteY47" fmla="*/ 355915 h 573488"/>
              <a:gd name="connsiteX48" fmla="*/ 54242 w 489903"/>
              <a:gd name="connsiteY48" fmla="*/ 478851 h 573488"/>
              <a:gd name="connsiteX49" fmla="*/ 0 w 489903"/>
              <a:gd name="connsiteY49" fmla="*/ 470254 h 573488"/>
              <a:gd name="connsiteX50" fmla="*/ 43910 w 489903"/>
              <a:gd name="connsiteY50" fmla="*/ 305192 h 573488"/>
              <a:gd name="connsiteX51" fmla="*/ 60269 w 489903"/>
              <a:gd name="connsiteY51" fmla="*/ 293156 h 573488"/>
              <a:gd name="connsiteX52" fmla="*/ 172198 w 489903"/>
              <a:gd name="connsiteY52" fmla="*/ 251031 h 573488"/>
              <a:gd name="connsiteX53" fmla="*/ 176503 w 489903"/>
              <a:gd name="connsiteY53" fmla="*/ 246733 h 573488"/>
              <a:gd name="connsiteX54" fmla="*/ 182530 w 489903"/>
              <a:gd name="connsiteY54" fmla="*/ 229539 h 573488"/>
              <a:gd name="connsiteX55" fmla="*/ 190279 w 489903"/>
              <a:gd name="connsiteY55" fmla="*/ 220082 h 573488"/>
              <a:gd name="connsiteX56" fmla="*/ 193723 w 489903"/>
              <a:gd name="connsiteY56" fmla="*/ 215784 h 573488"/>
              <a:gd name="connsiteX57" fmla="*/ 196306 w 489903"/>
              <a:gd name="connsiteY57" fmla="*/ 190852 h 573488"/>
              <a:gd name="connsiteX58" fmla="*/ 194584 w 489903"/>
              <a:gd name="connsiteY58" fmla="*/ 184835 h 573488"/>
              <a:gd name="connsiteX59" fmla="*/ 180808 w 489903"/>
              <a:gd name="connsiteY59" fmla="*/ 156465 h 573488"/>
              <a:gd name="connsiteX60" fmla="*/ 175642 w 489903"/>
              <a:gd name="connsiteY60" fmla="*/ 140990 h 573488"/>
              <a:gd name="connsiteX61" fmla="*/ 170476 w 489903"/>
              <a:gd name="connsiteY61" fmla="*/ 118638 h 573488"/>
              <a:gd name="connsiteX62" fmla="*/ 169615 w 489903"/>
              <a:gd name="connsiteY62" fmla="*/ 110901 h 573488"/>
              <a:gd name="connsiteX63" fmla="*/ 173920 w 489903"/>
              <a:gd name="connsiteY63" fmla="*/ 102304 h 573488"/>
              <a:gd name="connsiteX64" fmla="*/ 176503 w 489903"/>
              <a:gd name="connsiteY64" fmla="*/ 97145 h 573488"/>
              <a:gd name="connsiteX65" fmla="*/ 176503 w 489903"/>
              <a:gd name="connsiteY65" fmla="*/ 80811 h 573488"/>
              <a:gd name="connsiteX66" fmla="*/ 176503 w 489903"/>
              <a:gd name="connsiteY66" fmla="*/ 59319 h 573488"/>
              <a:gd name="connsiteX67" fmla="*/ 196306 w 489903"/>
              <a:gd name="connsiteY67" fmla="*/ 27510 h 573488"/>
              <a:gd name="connsiteX68" fmla="*/ 246243 w 489903"/>
              <a:gd name="connsiteY68" fmla="*/ 5158 h 573488"/>
              <a:gd name="connsiteX69" fmla="*/ 275517 w 489903"/>
              <a:gd name="connsiteY69" fmla="*/ 0 h 57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9903" h="573488">
                <a:moveTo>
                  <a:pt x="99870" y="331023"/>
                </a:moveTo>
                <a:lnTo>
                  <a:pt x="390064" y="331023"/>
                </a:lnTo>
                <a:cubicBezTo>
                  <a:pt x="403842" y="331023"/>
                  <a:pt x="415037" y="342201"/>
                  <a:pt x="415037" y="355958"/>
                </a:cubicBezTo>
                <a:lnTo>
                  <a:pt x="415037" y="524479"/>
                </a:lnTo>
                <a:cubicBezTo>
                  <a:pt x="415037" y="538236"/>
                  <a:pt x="403842" y="548554"/>
                  <a:pt x="390064" y="548554"/>
                </a:cubicBezTo>
                <a:lnTo>
                  <a:pt x="433120" y="548554"/>
                </a:lnTo>
                <a:cubicBezTo>
                  <a:pt x="433120" y="568329"/>
                  <a:pt x="425370" y="573488"/>
                  <a:pt x="415037" y="573488"/>
                </a:cubicBezTo>
                <a:lnTo>
                  <a:pt x="74897" y="573488"/>
                </a:lnTo>
                <a:cubicBezTo>
                  <a:pt x="64564" y="573488"/>
                  <a:pt x="55953" y="568329"/>
                  <a:pt x="55953" y="548554"/>
                </a:cubicBezTo>
                <a:lnTo>
                  <a:pt x="99870" y="548554"/>
                </a:lnTo>
                <a:cubicBezTo>
                  <a:pt x="86092" y="548554"/>
                  <a:pt x="74897" y="538236"/>
                  <a:pt x="74897" y="524479"/>
                </a:cubicBezTo>
                <a:lnTo>
                  <a:pt x="74897" y="355958"/>
                </a:lnTo>
                <a:cubicBezTo>
                  <a:pt x="74897" y="342201"/>
                  <a:pt x="86092" y="331023"/>
                  <a:pt x="99870" y="331023"/>
                </a:cubicBezTo>
                <a:close/>
                <a:moveTo>
                  <a:pt x="275517" y="0"/>
                </a:moveTo>
                <a:cubicBezTo>
                  <a:pt x="278100" y="0"/>
                  <a:pt x="280683" y="0"/>
                  <a:pt x="283266" y="0"/>
                </a:cubicBezTo>
                <a:cubicBezTo>
                  <a:pt x="284127" y="859"/>
                  <a:pt x="284127" y="1719"/>
                  <a:pt x="284988" y="1719"/>
                </a:cubicBezTo>
                <a:cubicBezTo>
                  <a:pt x="282405" y="3439"/>
                  <a:pt x="280683" y="5158"/>
                  <a:pt x="278961" y="6877"/>
                </a:cubicBezTo>
                <a:cubicBezTo>
                  <a:pt x="274656" y="10316"/>
                  <a:pt x="274656" y="12895"/>
                  <a:pt x="278961" y="17194"/>
                </a:cubicBezTo>
                <a:cubicBezTo>
                  <a:pt x="287570" y="24071"/>
                  <a:pt x="297041" y="31809"/>
                  <a:pt x="304790" y="39546"/>
                </a:cubicBezTo>
                <a:cubicBezTo>
                  <a:pt x="312539" y="45564"/>
                  <a:pt x="315983" y="55020"/>
                  <a:pt x="315983" y="64477"/>
                </a:cubicBezTo>
                <a:cubicBezTo>
                  <a:pt x="315983" y="81671"/>
                  <a:pt x="315983" y="79952"/>
                  <a:pt x="315983" y="97145"/>
                </a:cubicBezTo>
                <a:cubicBezTo>
                  <a:pt x="315983" y="100584"/>
                  <a:pt x="315122" y="104023"/>
                  <a:pt x="319427" y="105742"/>
                </a:cubicBezTo>
                <a:cubicBezTo>
                  <a:pt x="320288" y="105742"/>
                  <a:pt x="322010" y="107462"/>
                  <a:pt x="321149" y="108322"/>
                </a:cubicBezTo>
                <a:cubicBezTo>
                  <a:pt x="321149" y="117778"/>
                  <a:pt x="319427" y="126375"/>
                  <a:pt x="318566" y="134972"/>
                </a:cubicBezTo>
                <a:cubicBezTo>
                  <a:pt x="318566" y="134972"/>
                  <a:pt x="318566" y="135832"/>
                  <a:pt x="318566" y="135832"/>
                </a:cubicBezTo>
                <a:cubicBezTo>
                  <a:pt x="310817" y="147008"/>
                  <a:pt x="309956" y="160763"/>
                  <a:pt x="303929" y="173658"/>
                </a:cubicBezTo>
                <a:cubicBezTo>
                  <a:pt x="303929" y="173658"/>
                  <a:pt x="303929" y="174518"/>
                  <a:pt x="303929" y="174518"/>
                </a:cubicBezTo>
                <a:cubicBezTo>
                  <a:pt x="292736" y="186554"/>
                  <a:pt x="296180" y="202028"/>
                  <a:pt x="296180" y="215784"/>
                </a:cubicBezTo>
                <a:cubicBezTo>
                  <a:pt x="296180" y="217503"/>
                  <a:pt x="297041" y="219222"/>
                  <a:pt x="297902" y="220082"/>
                </a:cubicBezTo>
                <a:cubicBezTo>
                  <a:pt x="302207" y="221801"/>
                  <a:pt x="303929" y="225240"/>
                  <a:pt x="304790" y="229539"/>
                </a:cubicBezTo>
                <a:cubicBezTo>
                  <a:pt x="306512" y="235557"/>
                  <a:pt x="308234" y="241574"/>
                  <a:pt x="310817" y="246733"/>
                </a:cubicBezTo>
                <a:cubicBezTo>
                  <a:pt x="311678" y="249312"/>
                  <a:pt x="315122" y="251031"/>
                  <a:pt x="316844" y="251891"/>
                </a:cubicBezTo>
                <a:cubicBezTo>
                  <a:pt x="349562" y="263927"/>
                  <a:pt x="399499" y="276822"/>
                  <a:pt x="430495" y="292297"/>
                </a:cubicBezTo>
                <a:cubicBezTo>
                  <a:pt x="436522" y="295735"/>
                  <a:pt x="441688" y="299174"/>
                  <a:pt x="445993" y="304332"/>
                </a:cubicBezTo>
                <a:lnTo>
                  <a:pt x="489903" y="470254"/>
                </a:lnTo>
                <a:cubicBezTo>
                  <a:pt x="479571" y="470254"/>
                  <a:pt x="447715" y="473693"/>
                  <a:pt x="435661" y="478851"/>
                </a:cubicBezTo>
                <a:lnTo>
                  <a:pt x="435661" y="355915"/>
                </a:lnTo>
                <a:cubicBezTo>
                  <a:pt x="435661" y="330983"/>
                  <a:pt x="414997" y="310350"/>
                  <a:pt x="390028" y="310350"/>
                </a:cubicBezTo>
                <a:lnTo>
                  <a:pt x="253992" y="310350"/>
                </a:lnTo>
                <a:lnTo>
                  <a:pt x="249687" y="280261"/>
                </a:lnTo>
                <a:lnTo>
                  <a:pt x="264324" y="265646"/>
                </a:lnTo>
                <a:lnTo>
                  <a:pt x="258297" y="251031"/>
                </a:lnTo>
                <a:lnTo>
                  <a:pt x="231606" y="251031"/>
                </a:lnTo>
                <a:lnTo>
                  <a:pt x="225579" y="265646"/>
                </a:lnTo>
                <a:lnTo>
                  <a:pt x="240216" y="280261"/>
                </a:lnTo>
                <a:lnTo>
                  <a:pt x="235911" y="310350"/>
                </a:lnTo>
                <a:lnTo>
                  <a:pt x="99875" y="310350"/>
                </a:lnTo>
                <a:cubicBezTo>
                  <a:pt x="74045" y="310350"/>
                  <a:pt x="54242" y="330983"/>
                  <a:pt x="54242" y="355915"/>
                </a:cubicBezTo>
                <a:lnTo>
                  <a:pt x="54242" y="478851"/>
                </a:lnTo>
                <a:cubicBezTo>
                  <a:pt x="42188" y="473693"/>
                  <a:pt x="10332" y="470254"/>
                  <a:pt x="0" y="470254"/>
                </a:cubicBezTo>
                <a:lnTo>
                  <a:pt x="43910" y="305192"/>
                </a:lnTo>
                <a:cubicBezTo>
                  <a:pt x="48215" y="300034"/>
                  <a:pt x="54242" y="296595"/>
                  <a:pt x="60269" y="293156"/>
                </a:cubicBezTo>
                <a:cubicBezTo>
                  <a:pt x="70601" y="287998"/>
                  <a:pt x="162727" y="255330"/>
                  <a:pt x="172198" y="251031"/>
                </a:cubicBezTo>
                <a:cubicBezTo>
                  <a:pt x="173920" y="250171"/>
                  <a:pt x="175642" y="248452"/>
                  <a:pt x="176503" y="246733"/>
                </a:cubicBezTo>
                <a:cubicBezTo>
                  <a:pt x="179086" y="240715"/>
                  <a:pt x="180808" y="235557"/>
                  <a:pt x="182530" y="229539"/>
                </a:cubicBezTo>
                <a:cubicBezTo>
                  <a:pt x="184252" y="225240"/>
                  <a:pt x="185113" y="220942"/>
                  <a:pt x="190279" y="220082"/>
                </a:cubicBezTo>
                <a:cubicBezTo>
                  <a:pt x="192001" y="220082"/>
                  <a:pt x="193723" y="217503"/>
                  <a:pt x="193723" y="215784"/>
                </a:cubicBezTo>
                <a:cubicBezTo>
                  <a:pt x="194584" y="207187"/>
                  <a:pt x="195445" y="198590"/>
                  <a:pt x="196306" y="190852"/>
                </a:cubicBezTo>
                <a:cubicBezTo>
                  <a:pt x="196306" y="189133"/>
                  <a:pt x="195445" y="186554"/>
                  <a:pt x="194584" y="184835"/>
                </a:cubicBezTo>
                <a:cubicBezTo>
                  <a:pt x="186835" y="177097"/>
                  <a:pt x="182530" y="167641"/>
                  <a:pt x="180808" y="156465"/>
                </a:cubicBezTo>
                <a:cubicBezTo>
                  <a:pt x="179947" y="151306"/>
                  <a:pt x="177364" y="146148"/>
                  <a:pt x="175642" y="140990"/>
                </a:cubicBezTo>
                <a:cubicBezTo>
                  <a:pt x="173920" y="133253"/>
                  <a:pt x="172198" y="126375"/>
                  <a:pt x="170476" y="118638"/>
                </a:cubicBezTo>
                <a:cubicBezTo>
                  <a:pt x="169615" y="116059"/>
                  <a:pt x="169615" y="113480"/>
                  <a:pt x="169615" y="110901"/>
                </a:cubicBezTo>
                <a:cubicBezTo>
                  <a:pt x="168754" y="106602"/>
                  <a:pt x="168754" y="104023"/>
                  <a:pt x="173920" y="102304"/>
                </a:cubicBezTo>
                <a:cubicBezTo>
                  <a:pt x="174781" y="101444"/>
                  <a:pt x="176503" y="98865"/>
                  <a:pt x="176503" y="97145"/>
                </a:cubicBezTo>
                <a:cubicBezTo>
                  <a:pt x="176503" y="85110"/>
                  <a:pt x="176503" y="91987"/>
                  <a:pt x="176503" y="80811"/>
                </a:cubicBezTo>
                <a:cubicBezTo>
                  <a:pt x="176503" y="73074"/>
                  <a:pt x="176503" y="66196"/>
                  <a:pt x="176503" y="59319"/>
                </a:cubicBezTo>
                <a:cubicBezTo>
                  <a:pt x="178225" y="45564"/>
                  <a:pt x="185974" y="36107"/>
                  <a:pt x="196306" y="27510"/>
                </a:cubicBezTo>
                <a:cubicBezTo>
                  <a:pt x="210942" y="15474"/>
                  <a:pt x="228162" y="9456"/>
                  <a:pt x="246243" y="5158"/>
                </a:cubicBezTo>
                <a:cubicBezTo>
                  <a:pt x="255714" y="3439"/>
                  <a:pt x="266046" y="1719"/>
                  <a:pt x="27551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738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65125" y="737235"/>
            <a:ext cx="2910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基础操作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方式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958589" y="3431464"/>
            <a:ext cx="2117031" cy="29824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教师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申请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开通未来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教室</a:t>
            </a:r>
            <a:endParaRPr lang="en-US" altLang="zh-CN" sz="2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edu.codemao.cn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18">
            <a:hlinkClick r:id="rId2" action="ppaction://hlinksldjump"/>
          </p:cNvPr>
          <p:cNvSpPr/>
          <p:nvPr/>
        </p:nvSpPr>
        <p:spPr>
          <a:xfrm>
            <a:off x="1639469" y="1730777"/>
            <a:ext cx="1132408" cy="972537"/>
          </a:xfrm>
          <a:custGeom>
            <a:avLst/>
            <a:gdLst>
              <a:gd name="connsiteX0" fmla="*/ 45866 w 605777"/>
              <a:gd name="connsiteY0" fmla="*/ 339787 h 520255"/>
              <a:gd name="connsiteX1" fmla="*/ 147937 w 605777"/>
              <a:gd name="connsiteY1" fmla="*/ 341219 h 520255"/>
              <a:gd name="connsiteX2" fmla="*/ 150812 w 605777"/>
              <a:gd name="connsiteY2" fmla="*/ 408537 h 520255"/>
              <a:gd name="connsiteX3" fmla="*/ 130685 w 605777"/>
              <a:gd name="connsiteY3" fmla="*/ 408537 h 520255"/>
              <a:gd name="connsiteX4" fmla="*/ 133561 w 605777"/>
              <a:gd name="connsiteY4" fmla="*/ 447208 h 520255"/>
              <a:gd name="connsiteX5" fmla="*/ 129248 w 605777"/>
              <a:gd name="connsiteY5" fmla="*/ 501635 h 520255"/>
              <a:gd name="connsiteX6" fmla="*/ 150812 w 605777"/>
              <a:gd name="connsiteY6" fmla="*/ 510229 h 520255"/>
              <a:gd name="connsiteX7" fmla="*/ 136436 w 605777"/>
              <a:gd name="connsiteY7" fmla="*/ 520255 h 520255"/>
              <a:gd name="connsiteX8" fmla="*/ 127810 w 605777"/>
              <a:gd name="connsiteY8" fmla="*/ 520255 h 520255"/>
              <a:gd name="connsiteX9" fmla="*/ 104808 w 605777"/>
              <a:gd name="connsiteY9" fmla="*/ 520255 h 520255"/>
              <a:gd name="connsiteX10" fmla="*/ 103371 w 605777"/>
              <a:gd name="connsiteY10" fmla="*/ 520255 h 520255"/>
              <a:gd name="connsiteX11" fmla="*/ 103371 w 605777"/>
              <a:gd name="connsiteY11" fmla="*/ 511661 h 520255"/>
              <a:gd name="connsiteX12" fmla="*/ 106246 w 605777"/>
              <a:gd name="connsiteY12" fmla="*/ 505932 h 520255"/>
              <a:gd name="connsiteX13" fmla="*/ 111996 w 605777"/>
              <a:gd name="connsiteY13" fmla="*/ 447208 h 520255"/>
              <a:gd name="connsiteX14" fmla="*/ 109121 w 605777"/>
              <a:gd name="connsiteY14" fmla="*/ 408537 h 520255"/>
              <a:gd name="connsiteX15" fmla="*/ 96183 w 605777"/>
              <a:gd name="connsiteY15" fmla="*/ 408537 h 520255"/>
              <a:gd name="connsiteX16" fmla="*/ 96183 w 605777"/>
              <a:gd name="connsiteY16" fmla="*/ 507364 h 520255"/>
              <a:gd name="connsiteX17" fmla="*/ 97620 w 605777"/>
              <a:gd name="connsiteY17" fmla="*/ 511661 h 520255"/>
              <a:gd name="connsiteX18" fmla="*/ 97620 w 605777"/>
              <a:gd name="connsiteY18" fmla="*/ 520255 h 520255"/>
              <a:gd name="connsiteX19" fmla="*/ 96183 w 605777"/>
              <a:gd name="connsiteY19" fmla="*/ 520255 h 520255"/>
              <a:gd name="connsiteX20" fmla="*/ 74618 w 605777"/>
              <a:gd name="connsiteY20" fmla="*/ 520255 h 520255"/>
              <a:gd name="connsiteX21" fmla="*/ 65993 w 605777"/>
              <a:gd name="connsiteY21" fmla="*/ 520255 h 520255"/>
              <a:gd name="connsiteX22" fmla="*/ 51617 w 605777"/>
              <a:gd name="connsiteY22" fmla="*/ 510229 h 520255"/>
              <a:gd name="connsiteX23" fmla="*/ 74618 w 605777"/>
              <a:gd name="connsiteY23" fmla="*/ 501635 h 520255"/>
              <a:gd name="connsiteX24" fmla="*/ 74618 w 605777"/>
              <a:gd name="connsiteY24" fmla="*/ 408537 h 520255"/>
              <a:gd name="connsiteX25" fmla="*/ 42991 w 605777"/>
              <a:gd name="connsiteY25" fmla="*/ 408537 h 520255"/>
              <a:gd name="connsiteX26" fmla="*/ 219630 w 605777"/>
              <a:gd name="connsiteY26" fmla="*/ 117545 h 520255"/>
              <a:gd name="connsiteX27" fmla="*/ 219630 w 605777"/>
              <a:gd name="connsiteY27" fmla="*/ 182051 h 520255"/>
              <a:gd name="connsiteX28" fmla="*/ 285663 w 605777"/>
              <a:gd name="connsiteY28" fmla="*/ 197819 h 520255"/>
              <a:gd name="connsiteX29" fmla="*/ 285663 w 605777"/>
              <a:gd name="connsiteY29" fmla="*/ 240823 h 520255"/>
              <a:gd name="connsiteX30" fmla="*/ 219630 w 605777"/>
              <a:gd name="connsiteY30" fmla="*/ 233656 h 520255"/>
              <a:gd name="connsiteX31" fmla="*/ 219630 w 605777"/>
              <a:gd name="connsiteY31" fmla="*/ 341166 h 520255"/>
              <a:gd name="connsiteX32" fmla="*/ 377534 w 605777"/>
              <a:gd name="connsiteY32" fmla="*/ 341166 h 520255"/>
              <a:gd name="connsiteX33" fmla="*/ 403373 w 605777"/>
              <a:gd name="connsiteY33" fmla="*/ 341166 h 520255"/>
              <a:gd name="connsiteX34" fmla="*/ 581374 w 605777"/>
              <a:gd name="connsiteY34" fmla="*/ 341166 h 520255"/>
              <a:gd name="connsiteX35" fmla="*/ 581374 w 605777"/>
              <a:gd name="connsiteY35" fmla="*/ 117545 h 520255"/>
              <a:gd name="connsiteX36" fmla="*/ 107662 w 605777"/>
              <a:gd name="connsiteY36" fmla="*/ 78841 h 520255"/>
              <a:gd name="connsiteX37" fmla="*/ 107662 w 605777"/>
              <a:gd name="connsiteY37" fmla="*/ 98909 h 520255"/>
              <a:gd name="connsiteX38" fmla="*/ 144985 w 605777"/>
              <a:gd name="connsiteY38" fmla="*/ 98909 h 520255"/>
              <a:gd name="connsiteX39" fmla="*/ 144985 w 605777"/>
              <a:gd name="connsiteY39" fmla="*/ 78841 h 520255"/>
              <a:gd name="connsiteX40" fmla="*/ 48807 w 605777"/>
              <a:gd name="connsiteY40" fmla="*/ 78841 h 520255"/>
              <a:gd name="connsiteX41" fmla="*/ 48807 w 605777"/>
              <a:gd name="connsiteY41" fmla="*/ 98909 h 520255"/>
              <a:gd name="connsiteX42" fmla="*/ 87565 w 605777"/>
              <a:gd name="connsiteY42" fmla="*/ 98909 h 520255"/>
              <a:gd name="connsiteX43" fmla="*/ 87565 w 605777"/>
              <a:gd name="connsiteY43" fmla="*/ 78841 h 520255"/>
              <a:gd name="connsiteX44" fmla="*/ 68904 w 605777"/>
              <a:gd name="connsiteY44" fmla="*/ 38704 h 520255"/>
              <a:gd name="connsiteX45" fmla="*/ 24403 w 605777"/>
              <a:gd name="connsiteY45" fmla="*/ 77407 h 520255"/>
              <a:gd name="connsiteX46" fmla="*/ 24403 w 605777"/>
              <a:gd name="connsiteY46" fmla="*/ 81708 h 520255"/>
              <a:gd name="connsiteX47" fmla="*/ 43065 w 605777"/>
              <a:gd name="connsiteY47" fmla="*/ 84575 h 520255"/>
              <a:gd name="connsiteX48" fmla="*/ 43065 w 605777"/>
              <a:gd name="connsiteY48" fmla="*/ 73107 h 520255"/>
              <a:gd name="connsiteX49" fmla="*/ 93307 w 605777"/>
              <a:gd name="connsiteY49" fmla="*/ 73107 h 520255"/>
              <a:gd name="connsiteX50" fmla="*/ 93307 w 605777"/>
              <a:gd name="connsiteY50" fmla="*/ 84575 h 520255"/>
              <a:gd name="connsiteX51" fmla="*/ 101920 w 605777"/>
              <a:gd name="connsiteY51" fmla="*/ 84575 h 520255"/>
              <a:gd name="connsiteX52" fmla="*/ 101920 w 605777"/>
              <a:gd name="connsiteY52" fmla="*/ 73107 h 520255"/>
              <a:gd name="connsiteX53" fmla="*/ 150726 w 605777"/>
              <a:gd name="connsiteY53" fmla="*/ 73107 h 520255"/>
              <a:gd name="connsiteX54" fmla="*/ 150726 w 605777"/>
              <a:gd name="connsiteY54" fmla="*/ 84575 h 520255"/>
              <a:gd name="connsiteX55" fmla="*/ 166517 w 605777"/>
              <a:gd name="connsiteY55" fmla="*/ 81708 h 520255"/>
              <a:gd name="connsiteX56" fmla="*/ 159339 w 605777"/>
              <a:gd name="connsiteY56" fmla="*/ 63073 h 520255"/>
              <a:gd name="connsiteX57" fmla="*/ 68904 w 605777"/>
              <a:gd name="connsiteY57" fmla="*/ 38704 h 520255"/>
              <a:gd name="connsiteX58" fmla="*/ 94742 w 605777"/>
              <a:gd name="connsiteY58" fmla="*/ 0 h 520255"/>
              <a:gd name="connsiteX59" fmla="*/ 180872 w 605777"/>
              <a:gd name="connsiteY59" fmla="*/ 134746 h 520255"/>
              <a:gd name="connsiteX60" fmla="*/ 175130 w 605777"/>
              <a:gd name="connsiteY60" fmla="*/ 172016 h 520255"/>
              <a:gd name="connsiteX61" fmla="*/ 202404 w 605777"/>
              <a:gd name="connsiteY61" fmla="*/ 177750 h 520255"/>
              <a:gd name="connsiteX62" fmla="*/ 202404 w 605777"/>
              <a:gd name="connsiteY62" fmla="*/ 117545 h 520255"/>
              <a:gd name="connsiteX63" fmla="*/ 190920 w 605777"/>
              <a:gd name="connsiteY63" fmla="*/ 117545 h 520255"/>
              <a:gd name="connsiteX64" fmla="*/ 190920 w 605777"/>
              <a:gd name="connsiteY64" fmla="*/ 93176 h 520255"/>
              <a:gd name="connsiteX65" fmla="*/ 202404 w 605777"/>
              <a:gd name="connsiteY65" fmla="*/ 93176 h 520255"/>
              <a:gd name="connsiteX66" fmla="*/ 371792 w 605777"/>
              <a:gd name="connsiteY66" fmla="*/ 93176 h 520255"/>
              <a:gd name="connsiteX67" fmla="*/ 371792 w 605777"/>
              <a:gd name="connsiteY67" fmla="*/ 73107 h 520255"/>
              <a:gd name="connsiteX68" fmla="*/ 420599 w 605777"/>
              <a:gd name="connsiteY68" fmla="*/ 73107 h 520255"/>
              <a:gd name="connsiteX69" fmla="*/ 420599 w 605777"/>
              <a:gd name="connsiteY69" fmla="*/ 93176 h 520255"/>
              <a:gd name="connsiteX70" fmla="*/ 598600 w 605777"/>
              <a:gd name="connsiteY70" fmla="*/ 93176 h 520255"/>
              <a:gd name="connsiteX71" fmla="*/ 605777 w 605777"/>
              <a:gd name="connsiteY71" fmla="*/ 93176 h 520255"/>
              <a:gd name="connsiteX72" fmla="*/ 605777 w 605777"/>
              <a:gd name="connsiteY72" fmla="*/ 117545 h 520255"/>
              <a:gd name="connsiteX73" fmla="*/ 598600 w 605777"/>
              <a:gd name="connsiteY73" fmla="*/ 117545 h 520255"/>
              <a:gd name="connsiteX74" fmla="*/ 598600 w 605777"/>
              <a:gd name="connsiteY74" fmla="*/ 358368 h 520255"/>
              <a:gd name="connsiteX75" fmla="*/ 403373 w 605777"/>
              <a:gd name="connsiteY75" fmla="*/ 358368 h 520255"/>
              <a:gd name="connsiteX76" fmla="*/ 403373 w 605777"/>
              <a:gd name="connsiteY76" fmla="*/ 402805 h 520255"/>
              <a:gd name="connsiteX77" fmla="*/ 500986 w 605777"/>
              <a:gd name="connsiteY77" fmla="*/ 511749 h 520255"/>
              <a:gd name="connsiteX78" fmla="*/ 465099 w 605777"/>
              <a:gd name="connsiteY78" fmla="*/ 511749 h 520255"/>
              <a:gd name="connsiteX79" fmla="*/ 400502 w 605777"/>
              <a:gd name="connsiteY79" fmla="*/ 438642 h 520255"/>
              <a:gd name="connsiteX80" fmla="*/ 400502 w 605777"/>
              <a:gd name="connsiteY80" fmla="*/ 511749 h 520255"/>
              <a:gd name="connsiteX81" fmla="*/ 380405 w 605777"/>
              <a:gd name="connsiteY81" fmla="*/ 511749 h 520255"/>
              <a:gd name="connsiteX82" fmla="*/ 380405 w 605777"/>
              <a:gd name="connsiteY82" fmla="*/ 438642 h 520255"/>
              <a:gd name="connsiteX83" fmla="*/ 315808 w 605777"/>
              <a:gd name="connsiteY83" fmla="*/ 511749 h 520255"/>
              <a:gd name="connsiteX84" fmla="*/ 281356 w 605777"/>
              <a:gd name="connsiteY84" fmla="*/ 511749 h 520255"/>
              <a:gd name="connsiteX85" fmla="*/ 377534 w 605777"/>
              <a:gd name="connsiteY85" fmla="*/ 402805 h 520255"/>
              <a:gd name="connsiteX86" fmla="*/ 377534 w 605777"/>
              <a:gd name="connsiteY86" fmla="*/ 358368 h 520255"/>
              <a:gd name="connsiteX87" fmla="*/ 202404 w 605777"/>
              <a:gd name="connsiteY87" fmla="*/ 358368 h 520255"/>
              <a:gd name="connsiteX88" fmla="*/ 202404 w 605777"/>
              <a:gd name="connsiteY88" fmla="*/ 230789 h 520255"/>
              <a:gd name="connsiteX89" fmla="*/ 147856 w 605777"/>
              <a:gd name="connsiteY89" fmla="*/ 223621 h 520255"/>
              <a:gd name="connsiteX90" fmla="*/ 139243 w 605777"/>
              <a:gd name="connsiteY90" fmla="*/ 273793 h 520255"/>
              <a:gd name="connsiteX91" fmla="*/ 147856 w 605777"/>
              <a:gd name="connsiteY91" fmla="*/ 333999 h 520255"/>
              <a:gd name="connsiteX92" fmla="*/ 123452 w 605777"/>
              <a:gd name="connsiteY92" fmla="*/ 333999 h 520255"/>
              <a:gd name="connsiteX93" fmla="*/ 99049 w 605777"/>
              <a:gd name="connsiteY93" fmla="*/ 333999 h 520255"/>
              <a:gd name="connsiteX94" fmla="*/ 99049 w 605777"/>
              <a:gd name="connsiteY94" fmla="*/ 227922 h 520255"/>
              <a:gd name="connsiteX95" fmla="*/ 123452 w 605777"/>
              <a:gd name="connsiteY95" fmla="*/ 183484 h 520255"/>
              <a:gd name="connsiteX96" fmla="*/ 114839 w 605777"/>
              <a:gd name="connsiteY96" fmla="*/ 179184 h 520255"/>
              <a:gd name="connsiteX97" fmla="*/ 114839 w 605777"/>
              <a:gd name="connsiteY97" fmla="*/ 153381 h 520255"/>
              <a:gd name="connsiteX98" fmla="*/ 166517 w 605777"/>
              <a:gd name="connsiteY98" fmla="*/ 90309 h 520255"/>
              <a:gd name="connsiteX99" fmla="*/ 150726 w 605777"/>
              <a:gd name="connsiteY99" fmla="*/ 93176 h 520255"/>
              <a:gd name="connsiteX100" fmla="*/ 150726 w 605777"/>
              <a:gd name="connsiteY100" fmla="*/ 103210 h 520255"/>
              <a:gd name="connsiteX101" fmla="*/ 101920 w 605777"/>
              <a:gd name="connsiteY101" fmla="*/ 103210 h 520255"/>
              <a:gd name="connsiteX102" fmla="*/ 101920 w 605777"/>
              <a:gd name="connsiteY102" fmla="*/ 96043 h 520255"/>
              <a:gd name="connsiteX103" fmla="*/ 93307 w 605777"/>
              <a:gd name="connsiteY103" fmla="*/ 96043 h 520255"/>
              <a:gd name="connsiteX104" fmla="*/ 93307 w 605777"/>
              <a:gd name="connsiteY104" fmla="*/ 103210 h 520255"/>
              <a:gd name="connsiteX105" fmla="*/ 43065 w 605777"/>
              <a:gd name="connsiteY105" fmla="*/ 103210 h 520255"/>
              <a:gd name="connsiteX106" fmla="*/ 43065 w 605777"/>
              <a:gd name="connsiteY106" fmla="*/ 91742 h 520255"/>
              <a:gd name="connsiteX107" fmla="*/ 24403 w 605777"/>
              <a:gd name="connsiteY107" fmla="*/ 88875 h 520255"/>
              <a:gd name="connsiteX108" fmla="*/ 74646 w 605777"/>
              <a:gd name="connsiteY108" fmla="*/ 151948 h 520255"/>
              <a:gd name="connsiteX109" fmla="*/ 74646 w 605777"/>
              <a:gd name="connsiteY109" fmla="*/ 179184 h 520255"/>
              <a:gd name="connsiteX110" fmla="*/ 67468 w 605777"/>
              <a:gd name="connsiteY110" fmla="*/ 182051 h 520255"/>
              <a:gd name="connsiteX111" fmla="*/ 93307 w 605777"/>
              <a:gd name="connsiteY111" fmla="*/ 229355 h 520255"/>
              <a:gd name="connsiteX112" fmla="*/ 93307 w 605777"/>
              <a:gd name="connsiteY112" fmla="*/ 333999 h 520255"/>
              <a:gd name="connsiteX113" fmla="*/ 45936 w 605777"/>
              <a:gd name="connsiteY113" fmla="*/ 333999 h 520255"/>
              <a:gd name="connsiteX114" fmla="*/ 53113 w 605777"/>
              <a:gd name="connsiteY114" fmla="*/ 276660 h 520255"/>
              <a:gd name="connsiteX115" fmla="*/ 40194 w 605777"/>
              <a:gd name="connsiteY115" fmla="*/ 232222 h 520255"/>
              <a:gd name="connsiteX116" fmla="*/ 28710 w 605777"/>
              <a:gd name="connsiteY116" fmla="*/ 318230 h 520255"/>
              <a:gd name="connsiteX117" fmla="*/ 0 w 605777"/>
              <a:gd name="connsiteY117" fmla="*/ 316797 h 520255"/>
              <a:gd name="connsiteX118" fmla="*/ 12919 w 605777"/>
              <a:gd name="connsiteY118" fmla="*/ 194952 h 520255"/>
              <a:gd name="connsiteX119" fmla="*/ 5742 w 605777"/>
              <a:gd name="connsiteY119" fmla="*/ 87442 h 520255"/>
              <a:gd name="connsiteX120" fmla="*/ 48807 w 605777"/>
              <a:gd name="connsiteY120" fmla="*/ 12901 h 520255"/>
              <a:gd name="connsiteX121" fmla="*/ 60291 w 605777"/>
              <a:gd name="connsiteY121" fmla="*/ 11468 h 520255"/>
              <a:gd name="connsiteX122" fmla="*/ 68904 w 605777"/>
              <a:gd name="connsiteY122" fmla="*/ 2867 h 520255"/>
              <a:gd name="connsiteX123" fmla="*/ 94742 w 605777"/>
              <a:gd name="connsiteY123" fmla="*/ 0 h 52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605777" h="520255">
                <a:moveTo>
                  <a:pt x="45866" y="339787"/>
                </a:moveTo>
                <a:lnTo>
                  <a:pt x="147937" y="341219"/>
                </a:lnTo>
                <a:lnTo>
                  <a:pt x="150812" y="408537"/>
                </a:lnTo>
                <a:lnTo>
                  <a:pt x="130685" y="408537"/>
                </a:lnTo>
                <a:lnTo>
                  <a:pt x="133561" y="447208"/>
                </a:lnTo>
                <a:lnTo>
                  <a:pt x="129248" y="501635"/>
                </a:lnTo>
                <a:cubicBezTo>
                  <a:pt x="142186" y="501635"/>
                  <a:pt x="150812" y="504500"/>
                  <a:pt x="150812" y="510229"/>
                </a:cubicBezTo>
                <a:cubicBezTo>
                  <a:pt x="150812" y="517390"/>
                  <a:pt x="136436" y="520255"/>
                  <a:pt x="136436" y="520255"/>
                </a:cubicBezTo>
                <a:lnTo>
                  <a:pt x="127810" y="520255"/>
                </a:lnTo>
                <a:lnTo>
                  <a:pt x="104808" y="520255"/>
                </a:lnTo>
                <a:lnTo>
                  <a:pt x="103371" y="520255"/>
                </a:lnTo>
                <a:lnTo>
                  <a:pt x="103371" y="511661"/>
                </a:lnTo>
                <a:cubicBezTo>
                  <a:pt x="103371" y="508797"/>
                  <a:pt x="104808" y="507364"/>
                  <a:pt x="106246" y="505932"/>
                </a:cubicBezTo>
                <a:lnTo>
                  <a:pt x="111996" y="447208"/>
                </a:lnTo>
                <a:lnTo>
                  <a:pt x="109121" y="408537"/>
                </a:lnTo>
                <a:lnTo>
                  <a:pt x="96183" y="408537"/>
                </a:lnTo>
                <a:lnTo>
                  <a:pt x="96183" y="507364"/>
                </a:lnTo>
                <a:cubicBezTo>
                  <a:pt x="97620" y="508797"/>
                  <a:pt x="97620" y="510229"/>
                  <a:pt x="97620" y="511661"/>
                </a:cubicBezTo>
                <a:lnTo>
                  <a:pt x="97620" y="520255"/>
                </a:lnTo>
                <a:lnTo>
                  <a:pt x="96183" y="520255"/>
                </a:lnTo>
                <a:lnTo>
                  <a:pt x="74618" y="520255"/>
                </a:lnTo>
                <a:lnTo>
                  <a:pt x="65993" y="520255"/>
                </a:lnTo>
                <a:cubicBezTo>
                  <a:pt x="65993" y="520255"/>
                  <a:pt x="51617" y="517390"/>
                  <a:pt x="51617" y="510229"/>
                </a:cubicBezTo>
                <a:cubicBezTo>
                  <a:pt x="51617" y="504500"/>
                  <a:pt x="60242" y="501635"/>
                  <a:pt x="74618" y="501635"/>
                </a:cubicBezTo>
                <a:lnTo>
                  <a:pt x="74618" y="408537"/>
                </a:lnTo>
                <a:lnTo>
                  <a:pt x="42991" y="408537"/>
                </a:lnTo>
                <a:close/>
                <a:moveTo>
                  <a:pt x="219630" y="117545"/>
                </a:moveTo>
                <a:lnTo>
                  <a:pt x="219630" y="182051"/>
                </a:lnTo>
                <a:lnTo>
                  <a:pt x="285663" y="197819"/>
                </a:lnTo>
                <a:lnTo>
                  <a:pt x="285663" y="240823"/>
                </a:lnTo>
                <a:lnTo>
                  <a:pt x="219630" y="233656"/>
                </a:lnTo>
                <a:lnTo>
                  <a:pt x="219630" y="341166"/>
                </a:lnTo>
                <a:lnTo>
                  <a:pt x="377534" y="341166"/>
                </a:lnTo>
                <a:lnTo>
                  <a:pt x="403373" y="341166"/>
                </a:lnTo>
                <a:lnTo>
                  <a:pt x="581374" y="341166"/>
                </a:lnTo>
                <a:lnTo>
                  <a:pt x="581374" y="117545"/>
                </a:lnTo>
                <a:close/>
                <a:moveTo>
                  <a:pt x="107662" y="78841"/>
                </a:moveTo>
                <a:lnTo>
                  <a:pt x="107662" y="98909"/>
                </a:lnTo>
                <a:lnTo>
                  <a:pt x="144985" y="98909"/>
                </a:lnTo>
                <a:lnTo>
                  <a:pt x="144985" y="78841"/>
                </a:lnTo>
                <a:close/>
                <a:moveTo>
                  <a:pt x="48807" y="78841"/>
                </a:moveTo>
                <a:lnTo>
                  <a:pt x="48807" y="98909"/>
                </a:lnTo>
                <a:lnTo>
                  <a:pt x="87565" y="98909"/>
                </a:lnTo>
                <a:lnTo>
                  <a:pt x="87565" y="78841"/>
                </a:lnTo>
                <a:close/>
                <a:moveTo>
                  <a:pt x="68904" y="38704"/>
                </a:moveTo>
                <a:cubicBezTo>
                  <a:pt x="67468" y="60206"/>
                  <a:pt x="44500" y="75974"/>
                  <a:pt x="24403" y="77407"/>
                </a:cubicBezTo>
                <a:cubicBezTo>
                  <a:pt x="24403" y="78841"/>
                  <a:pt x="24403" y="80274"/>
                  <a:pt x="24403" y="81708"/>
                </a:cubicBezTo>
                <a:lnTo>
                  <a:pt x="43065" y="84575"/>
                </a:lnTo>
                <a:lnTo>
                  <a:pt x="43065" y="73107"/>
                </a:lnTo>
                <a:lnTo>
                  <a:pt x="93307" y="73107"/>
                </a:lnTo>
                <a:lnTo>
                  <a:pt x="93307" y="84575"/>
                </a:lnTo>
                <a:lnTo>
                  <a:pt x="101920" y="84575"/>
                </a:lnTo>
                <a:lnTo>
                  <a:pt x="101920" y="73107"/>
                </a:lnTo>
                <a:lnTo>
                  <a:pt x="150726" y="73107"/>
                </a:lnTo>
                <a:lnTo>
                  <a:pt x="150726" y="84575"/>
                </a:lnTo>
                <a:lnTo>
                  <a:pt x="166517" y="81708"/>
                </a:lnTo>
                <a:cubicBezTo>
                  <a:pt x="166517" y="71674"/>
                  <a:pt x="163646" y="64506"/>
                  <a:pt x="159339" y="63073"/>
                </a:cubicBezTo>
                <a:cubicBezTo>
                  <a:pt x="129194" y="60206"/>
                  <a:pt x="93307" y="58772"/>
                  <a:pt x="68904" y="38704"/>
                </a:cubicBezTo>
                <a:close/>
                <a:moveTo>
                  <a:pt x="94742" y="0"/>
                </a:moveTo>
                <a:cubicBezTo>
                  <a:pt x="185178" y="0"/>
                  <a:pt x="182307" y="103210"/>
                  <a:pt x="180872" y="134746"/>
                </a:cubicBezTo>
                <a:cubicBezTo>
                  <a:pt x="180872" y="153381"/>
                  <a:pt x="176565" y="159115"/>
                  <a:pt x="175130" y="172016"/>
                </a:cubicBezTo>
                <a:lnTo>
                  <a:pt x="202404" y="177750"/>
                </a:lnTo>
                <a:lnTo>
                  <a:pt x="202404" y="117545"/>
                </a:lnTo>
                <a:lnTo>
                  <a:pt x="190920" y="117545"/>
                </a:lnTo>
                <a:lnTo>
                  <a:pt x="190920" y="93176"/>
                </a:lnTo>
                <a:lnTo>
                  <a:pt x="202404" y="93176"/>
                </a:lnTo>
                <a:lnTo>
                  <a:pt x="371792" y="93176"/>
                </a:lnTo>
                <a:lnTo>
                  <a:pt x="371792" y="73107"/>
                </a:lnTo>
                <a:lnTo>
                  <a:pt x="420599" y="73107"/>
                </a:lnTo>
                <a:lnTo>
                  <a:pt x="420599" y="93176"/>
                </a:lnTo>
                <a:lnTo>
                  <a:pt x="598600" y="93176"/>
                </a:lnTo>
                <a:lnTo>
                  <a:pt x="605777" y="93176"/>
                </a:lnTo>
                <a:lnTo>
                  <a:pt x="605777" y="117545"/>
                </a:lnTo>
                <a:lnTo>
                  <a:pt x="598600" y="117545"/>
                </a:lnTo>
                <a:lnTo>
                  <a:pt x="598600" y="358368"/>
                </a:lnTo>
                <a:lnTo>
                  <a:pt x="403373" y="358368"/>
                </a:lnTo>
                <a:lnTo>
                  <a:pt x="403373" y="402805"/>
                </a:lnTo>
                <a:lnTo>
                  <a:pt x="500986" y="511749"/>
                </a:lnTo>
                <a:lnTo>
                  <a:pt x="465099" y="511749"/>
                </a:lnTo>
                <a:lnTo>
                  <a:pt x="400502" y="438642"/>
                </a:lnTo>
                <a:lnTo>
                  <a:pt x="400502" y="511749"/>
                </a:lnTo>
                <a:lnTo>
                  <a:pt x="380405" y="511749"/>
                </a:lnTo>
                <a:lnTo>
                  <a:pt x="380405" y="438642"/>
                </a:lnTo>
                <a:lnTo>
                  <a:pt x="315808" y="511749"/>
                </a:lnTo>
                <a:lnTo>
                  <a:pt x="281356" y="511749"/>
                </a:lnTo>
                <a:lnTo>
                  <a:pt x="377534" y="402805"/>
                </a:lnTo>
                <a:lnTo>
                  <a:pt x="377534" y="358368"/>
                </a:lnTo>
                <a:lnTo>
                  <a:pt x="202404" y="358368"/>
                </a:lnTo>
                <a:lnTo>
                  <a:pt x="202404" y="230789"/>
                </a:lnTo>
                <a:lnTo>
                  <a:pt x="147856" y="223621"/>
                </a:lnTo>
                <a:cubicBezTo>
                  <a:pt x="142114" y="249424"/>
                  <a:pt x="139243" y="273793"/>
                  <a:pt x="139243" y="273793"/>
                </a:cubicBezTo>
                <a:lnTo>
                  <a:pt x="147856" y="333999"/>
                </a:lnTo>
                <a:lnTo>
                  <a:pt x="123452" y="333999"/>
                </a:lnTo>
                <a:lnTo>
                  <a:pt x="99049" y="333999"/>
                </a:lnTo>
                <a:lnTo>
                  <a:pt x="99049" y="227922"/>
                </a:lnTo>
                <a:lnTo>
                  <a:pt x="123452" y="183484"/>
                </a:lnTo>
                <a:lnTo>
                  <a:pt x="114839" y="179184"/>
                </a:lnTo>
                <a:lnTo>
                  <a:pt x="114839" y="153381"/>
                </a:lnTo>
                <a:cubicBezTo>
                  <a:pt x="153597" y="149081"/>
                  <a:pt x="166517" y="114678"/>
                  <a:pt x="166517" y="90309"/>
                </a:cubicBezTo>
                <a:lnTo>
                  <a:pt x="150726" y="93176"/>
                </a:lnTo>
                <a:lnTo>
                  <a:pt x="150726" y="103210"/>
                </a:lnTo>
                <a:lnTo>
                  <a:pt x="101920" y="103210"/>
                </a:lnTo>
                <a:lnTo>
                  <a:pt x="101920" y="96043"/>
                </a:lnTo>
                <a:lnTo>
                  <a:pt x="93307" y="96043"/>
                </a:lnTo>
                <a:lnTo>
                  <a:pt x="93307" y="103210"/>
                </a:lnTo>
                <a:lnTo>
                  <a:pt x="43065" y="103210"/>
                </a:lnTo>
                <a:lnTo>
                  <a:pt x="43065" y="91742"/>
                </a:lnTo>
                <a:lnTo>
                  <a:pt x="24403" y="88875"/>
                </a:lnTo>
                <a:cubicBezTo>
                  <a:pt x="25839" y="118978"/>
                  <a:pt x="47371" y="143347"/>
                  <a:pt x="74646" y="151948"/>
                </a:cubicBezTo>
                <a:lnTo>
                  <a:pt x="74646" y="179184"/>
                </a:lnTo>
                <a:lnTo>
                  <a:pt x="67468" y="182051"/>
                </a:lnTo>
                <a:lnTo>
                  <a:pt x="93307" y="229355"/>
                </a:lnTo>
                <a:lnTo>
                  <a:pt x="93307" y="333999"/>
                </a:lnTo>
                <a:lnTo>
                  <a:pt x="45936" y="333999"/>
                </a:lnTo>
                <a:lnTo>
                  <a:pt x="53113" y="276660"/>
                </a:lnTo>
                <a:cubicBezTo>
                  <a:pt x="53113" y="276660"/>
                  <a:pt x="45936" y="255158"/>
                  <a:pt x="40194" y="232222"/>
                </a:cubicBezTo>
                <a:lnTo>
                  <a:pt x="28710" y="318230"/>
                </a:lnTo>
                <a:lnTo>
                  <a:pt x="0" y="316797"/>
                </a:lnTo>
                <a:lnTo>
                  <a:pt x="12919" y="194952"/>
                </a:lnTo>
                <a:lnTo>
                  <a:pt x="5742" y="87442"/>
                </a:lnTo>
                <a:cubicBezTo>
                  <a:pt x="5742" y="87442"/>
                  <a:pt x="4306" y="34403"/>
                  <a:pt x="48807" y="12901"/>
                </a:cubicBezTo>
                <a:cubicBezTo>
                  <a:pt x="51678" y="11468"/>
                  <a:pt x="57420" y="12901"/>
                  <a:pt x="60291" y="11468"/>
                </a:cubicBezTo>
                <a:cubicBezTo>
                  <a:pt x="63162" y="10034"/>
                  <a:pt x="64597" y="5734"/>
                  <a:pt x="68904" y="2867"/>
                </a:cubicBezTo>
                <a:cubicBezTo>
                  <a:pt x="73210" y="1433"/>
                  <a:pt x="84694" y="0"/>
                  <a:pt x="9474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8" name="Oval 20">
            <a:hlinkClick r:id="rId2" action="ppaction://hlinksldjump"/>
          </p:cNvPr>
          <p:cNvSpPr/>
          <p:nvPr/>
        </p:nvSpPr>
        <p:spPr>
          <a:xfrm>
            <a:off x="7253208" y="1651696"/>
            <a:ext cx="1132408" cy="1130699"/>
          </a:xfrm>
          <a:custGeom>
            <a:avLst/>
            <a:gdLst>
              <a:gd name="connsiteX0" fmla="*/ 224542 w 607639"/>
              <a:gd name="connsiteY0" fmla="*/ 514422 h 606722"/>
              <a:gd name="connsiteX1" fmla="*/ 383045 w 607639"/>
              <a:gd name="connsiteY1" fmla="*/ 514422 h 606722"/>
              <a:gd name="connsiteX2" fmla="*/ 383045 w 607639"/>
              <a:gd name="connsiteY2" fmla="*/ 567101 h 606722"/>
              <a:gd name="connsiteX3" fmla="*/ 449080 w 607639"/>
              <a:gd name="connsiteY3" fmla="*/ 567101 h 606722"/>
              <a:gd name="connsiteX4" fmla="*/ 468837 w 607639"/>
              <a:gd name="connsiteY4" fmla="*/ 586912 h 606722"/>
              <a:gd name="connsiteX5" fmla="*/ 449080 w 607639"/>
              <a:gd name="connsiteY5" fmla="*/ 606722 h 606722"/>
              <a:gd name="connsiteX6" fmla="*/ 158507 w 607639"/>
              <a:gd name="connsiteY6" fmla="*/ 606722 h 606722"/>
              <a:gd name="connsiteX7" fmla="*/ 138661 w 607639"/>
              <a:gd name="connsiteY7" fmla="*/ 586912 h 606722"/>
              <a:gd name="connsiteX8" fmla="*/ 158507 w 607639"/>
              <a:gd name="connsiteY8" fmla="*/ 567101 h 606722"/>
              <a:gd name="connsiteX9" fmla="*/ 224542 w 607639"/>
              <a:gd name="connsiteY9" fmla="*/ 567101 h 606722"/>
              <a:gd name="connsiteX10" fmla="*/ 303920 w 607639"/>
              <a:gd name="connsiteY10" fmla="*/ 158287 h 606722"/>
              <a:gd name="connsiteX11" fmla="*/ 317835 w 607639"/>
              <a:gd name="connsiteY11" fmla="*/ 164053 h 606722"/>
              <a:gd name="connsiteX12" fmla="*/ 357434 w 607639"/>
              <a:gd name="connsiteY12" fmla="*/ 203601 h 606722"/>
              <a:gd name="connsiteX13" fmla="*/ 357434 w 607639"/>
              <a:gd name="connsiteY13" fmla="*/ 231595 h 606722"/>
              <a:gd name="connsiteX14" fmla="*/ 329403 w 607639"/>
              <a:gd name="connsiteY14" fmla="*/ 231595 h 606722"/>
              <a:gd name="connsiteX15" fmla="*/ 323619 w 607639"/>
              <a:gd name="connsiteY15" fmla="*/ 225819 h 606722"/>
              <a:gd name="connsiteX16" fmla="*/ 323619 w 607639"/>
              <a:gd name="connsiteY16" fmla="*/ 296739 h 606722"/>
              <a:gd name="connsiteX17" fmla="*/ 303775 w 607639"/>
              <a:gd name="connsiteY17" fmla="*/ 316557 h 606722"/>
              <a:gd name="connsiteX18" fmla="*/ 284020 w 607639"/>
              <a:gd name="connsiteY18" fmla="*/ 296739 h 606722"/>
              <a:gd name="connsiteX19" fmla="*/ 284020 w 607639"/>
              <a:gd name="connsiteY19" fmla="*/ 225819 h 606722"/>
              <a:gd name="connsiteX20" fmla="*/ 278236 w 607639"/>
              <a:gd name="connsiteY20" fmla="*/ 231595 h 606722"/>
              <a:gd name="connsiteX21" fmla="*/ 250205 w 607639"/>
              <a:gd name="connsiteY21" fmla="*/ 231595 h 606722"/>
              <a:gd name="connsiteX22" fmla="*/ 250205 w 607639"/>
              <a:gd name="connsiteY22" fmla="*/ 203601 h 606722"/>
              <a:gd name="connsiteX23" fmla="*/ 289804 w 607639"/>
              <a:gd name="connsiteY23" fmla="*/ 164053 h 606722"/>
              <a:gd name="connsiteX24" fmla="*/ 303920 w 607639"/>
              <a:gd name="connsiteY24" fmla="*/ 158287 h 606722"/>
              <a:gd name="connsiteX25" fmla="*/ 99063 w 607639"/>
              <a:gd name="connsiteY25" fmla="*/ 79095 h 606722"/>
              <a:gd name="connsiteX26" fmla="*/ 79215 w 607639"/>
              <a:gd name="connsiteY26" fmla="*/ 98913 h 606722"/>
              <a:gd name="connsiteX27" fmla="*/ 79215 w 607639"/>
              <a:gd name="connsiteY27" fmla="*/ 375922 h 606722"/>
              <a:gd name="connsiteX28" fmla="*/ 99063 w 607639"/>
              <a:gd name="connsiteY28" fmla="*/ 395651 h 606722"/>
              <a:gd name="connsiteX29" fmla="*/ 508576 w 607639"/>
              <a:gd name="connsiteY29" fmla="*/ 395651 h 606722"/>
              <a:gd name="connsiteX30" fmla="*/ 528335 w 607639"/>
              <a:gd name="connsiteY30" fmla="*/ 375922 h 606722"/>
              <a:gd name="connsiteX31" fmla="*/ 528335 w 607639"/>
              <a:gd name="connsiteY31" fmla="*/ 98913 h 606722"/>
              <a:gd name="connsiteX32" fmla="*/ 508576 w 607639"/>
              <a:gd name="connsiteY32" fmla="*/ 79095 h 606722"/>
              <a:gd name="connsiteX33" fmla="*/ 59456 w 607639"/>
              <a:gd name="connsiteY33" fmla="*/ 0 h 606722"/>
              <a:gd name="connsiteX34" fmla="*/ 548183 w 607639"/>
              <a:gd name="connsiteY34" fmla="*/ 0 h 606722"/>
              <a:gd name="connsiteX35" fmla="*/ 607639 w 607639"/>
              <a:gd name="connsiteY35" fmla="*/ 59365 h 606722"/>
              <a:gd name="connsiteX36" fmla="*/ 607639 w 607639"/>
              <a:gd name="connsiteY36" fmla="*/ 415470 h 606722"/>
              <a:gd name="connsiteX37" fmla="*/ 548183 w 607639"/>
              <a:gd name="connsiteY37" fmla="*/ 474835 h 606722"/>
              <a:gd name="connsiteX38" fmla="*/ 59456 w 607639"/>
              <a:gd name="connsiteY38" fmla="*/ 474835 h 606722"/>
              <a:gd name="connsiteX39" fmla="*/ 0 w 607639"/>
              <a:gd name="connsiteY39" fmla="*/ 415470 h 606722"/>
              <a:gd name="connsiteX40" fmla="*/ 0 w 607639"/>
              <a:gd name="connsiteY40" fmla="*/ 59365 h 606722"/>
              <a:gd name="connsiteX41" fmla="*/ 59456 w 607639"/>
              <a:gd name="connsiteY4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7639" h="606722">
                <a:moveTo>
                  <a:pt x="224542" y="514422"/>
                </a:moveTo>
                <a:lnTo>
                  <a:pt x="383045" y="514422"/>
                </a:lnTo>
                <a:lnTo>
                  <a:pt x="383045" y="567101"/>
                </a:lnTo>
                <a:lnTo>
                  <a:pt x="449080" y="567101"/>
                </a:lnTo>
                <a:cubicBezTo>
                  <a:pt x="460026" y="567101"/>
                  <a:pt x="468837" y="575985"/>
                  <a:pt x="468837" y="586912"/>
                </a:cubicBezTo>
                <a:cubicBezTo>
                  <a:pt x="468837" y="597838"/>
                  <a:pt x="460026" y="606722"/>
                  <a:pt x="449080" y="606722"/>
                </a:cubicBezTo>
                <a:lnTo>
                  <a:pt x="158507" y="606722"/>
                </a:lnTo>
                <a:cubicBezTo>
                  <a:pt x="147561" y="606722"/>
                  <a:pt x="138661" y="597838"/>
                  <a:pt x="138661" y="586912"/>
                </a:cubicBezTo>
                <a:cubicBezTo>
                  <a:pt x="138661" y="575985"/>
                  <a:pt x="147561" y="567101"/>
                  <a:pt x="158507" y="567101"/>
                </a:cubicBezTo>
                <a:lnTo>
                  <a:pt x="224542" y="567101"/>
                </a:lnTo>
                <a:close/>
                <a:moveTo>
                  <a:pt x="303920" y="158287"/>
                </a:moveTo>
                <a:cubicBezTo>
                  <a:pt x="309003" y="158321"/>
                  <a:pt x="314053" y="160276"/>
                  <a:pt x="317835" y="164053"/>
                </a:cubicBezTo>
                <a:lnTo>
                  <a:pt x="357434" y="203601"/>
                </a:lnTo>
                <a:cubicBezTo>
                  <a:pt x="365176" y="211333"/>
                  <a:pt x="365176" y="223864"/>
                  <a:pt x="357434" y="231595"/>
                </a:cubicBezTo>
                <a:cubicBezTo>
                  <a:pt x="349692" y="239327"/>
                  <a:pt x="337145" y="239327"/>
                  <a:pt x="329403" y="231595"/>
                </a:cubicBezTo>
                <a:lnTo>
                  <a:pt x="323619" y="225819"/>
                </a:lnTo>
                <a:lnTo>
                  <a:pt x="323619" y="296739"/>
                </a:lnTo>
                <a:cubicBezTo>
                  <a:pt x="323619" y="307670"/>
                  <a:pt x="314720" y="316557"/>
                  <a:pt x="303775" y="316557"/>
                </a:cubicBezTo>
                <a:cubicBezTo>
                  <a:pt x="292830" y="316557"/>
                  <a:pt x="284020" y="307670"/>
                  <a:pt x="284020" y="296739"/>
                </a:cubicBezTo>
                <a:lnTo>
                  <a:pt x="284020" y="225819"/>
                </a:lnTo>
                <a:lnTo>
                  <a:pt x="278236" y="231595"/>
                </a:lnTo>
                <a:cubicBezTo>
                  <a:pt x="270494" y="239327"/>
                  <a:pt x="257947" y="239327"/>
                  <a:pt x="250205" y="231595"/>
                </a:cubicBezTo>
                <a:cubicBezTo>
                  <a:pt x="242463" y="223864"/>
                  <a:pt x="242463" y="211333"/>
                  <a:pt x="250205" y="203601"/>
                </a:cubicBezTo>
                <a:lnTo>
                  <a:pt x="289804" y="164053"/>
                </a:lnTo>
                <a:cubicBezTo>
                  <a:pt x="293720" y="160143"/>
                  <a:pt x="298836" y="158254"/>
                  <a:pt x="303920" y="158287"/>
                </a:cubicBezTo>
                <a:close/>
                <a:moveTo>
                  <a:pt x="99063" y="79095"/>
                </a:moveTo>
                <a:cubicBezTo>
                  <a:pt x="88115" y="79095"/>
                  <a:pt x="79215" y="87982"/>
                  <a:pt x="79215" y="98913"/>
                </a:cubicBezTo>
                <a:lnTo>
                  <a:pt x="79215" y="375922"/>
                </a:lnTo>
                <a:cubicBezTo>
                  <a:pt x="79215" y="386764"/>
                  <a:pt x="88115" y="395651"/>
                  <a:pt x="99063" y="395651"/>
                </a:cubicBezTo>
                <a:lnTo>
                  <a:pt x="508576" y="395651"/>
                </a:lnTo>
                <a:cubicBezTo>
                  <a:pt x="519524" y="395651"/>
                  <a:pt x="528335" y="386764"/>
                  <a:pt x="528335" y="375922"/>
                </a:cubicBezTo>
                <a:lnTo>
                  <a:pt x="528335" y="98913"/>
                </a:lnTo>
                <a:cubicBezTo>
                  <a:pt x="528335" y="87982"/>
                  <a:pt x="519524" y="79095"/>
                  <a:pt x="508576" y="79095"/>
                </a:cubicBezTo>
                <a:close/>
                <a:moveTo>
                  <a:pt x="59456" y="0"/>
                </a:moveTo>
                <a:lnTo>
                  <a:pt x="548183" y="0"/>
                </a:lnTo>
                <a:cubicBezTo>
                  <a:pt x="580937" y="0"/>
                  <a:pt x="607639" y="26661"/>
                  <a:pt x="607639" y="59365"/>
                </a:cubicBezTo>
                <a:lnTo>
                  <a:pt x="607639" y="415470"/>
                </a:lnTo>
                <a:cubicBezTo>
                  <a:pt x="607639" y="448174"/>
                  <a:pt x="580937" y="474835"/>
                  <a:pt x="548183" y="474835"/>
                </a:cubicBezTo>
                <a:lnTo>
                  <a:pt x="59456" y="474835"/>
                </a:lnTo>
                <a:cubicBezTo>
                  <a:pt x="26702" y="474835"/>
                  <a:pt x="0" y="448174"/>
                  <a:pt x="0" y="415470"/>
                </a:cubicBezTo>
                <a:lnTo>
                  <a:pt x="0" y="59365"/>
                </a:lnTo>
                <a:cubicBezTo>
                  <a:pt x="0" y="26661"/>
                  <a:pt x="26702" y="0"/>
                  <a:pt x="59456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endParaRPr lang="zh-CN" alt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0" name="Oval 21">
            <a:hlinkClick r:id="rId2" action="ppaction://hlinksldjump"/>
          </p:cNvPr>
          <p:cNvSpPr/>
          <p:nvPr/>
        </p:nvSpPr>
        <p:spPr>
          <a:xfrm>
            <a:off x="9544686" y="1633856"/>
            <a:ext cx="928579" cy="1132408"/>
          </a:xfrm>
          <a:custGeom>
            <a:avLst/>
            <a:gdLst>
              <a:gd name="connsiteX0" fmla="*/ 58110 w 487677"/>
              <a:gd name="connsiteY0" fmla="*/ 157925 h 594725"/>
              <a:gd name="connsiteX1" fmla="*/ 63861 w 487677"/>
              <a:gd name="connsiteY1" fmla="*/ 164346 h 594725"/>
              <a:gd name="connsiteX2" fmla="*/ 52359 w 487677"/>
              <a:gd name="connsiteY2" fmla="*/ 164346 h 594725"/>
              <a:gd name="connsiteX3" fmla="*/ 58110 w 487677"/>
              <a:gd name="connsiteY3" fmla="*/ 157925 h 594725"/>
              <a:gd name="connsiteX4" fmla="*/ 457155 w 487677"/>
              <a:gd name="connsiteY4" fmla="*/ 157149 h 594725"/>
              <a:gd name="connsiteX5" fmla="*/ 463615 w 487677"/>
              <a:gd name="connsiteY5" fmla="*/ 166464 h 594725"/>
              <a:gd name="connsiteX6" fmla="*/ 457155 w 487677"/>
              <a:gd name="connsiteY6" fmla="*/ 175778 h 594725"/>
              <a:gd name="connsiteX7" fmla="*/ 451054 w 487677"/>
              <a:gd name="connsiteY7" fmla="*/ 166464 h 594725"/>
              <a:gd name="connsiteX8" fmla="*/ 457155 w 487677"/>
              <a:gd name="connsiteY8" fmla="*/ 157149 h 594725"/>
              <a:gd name="connsiteX9" fmla="*/ 90005 w 487677"/>
              <a:gd name="connsiteY9" fmla="*/ 151447 h 594725"/>
              <a:gd name="connsiteX10" fmla="*/ 77455 w 487677"/>
              <a:gd name="connsiteY10" fmla="*/ 161473 h 594725"/>
              <a:gd name="connsiteX11" fmla="*/ 86419 w 487677"/>
              <a:gd name="connsiteY11" fmla="*/ 171141 h 594725"/>
              <a:gd name="connsiteX12" fmla="*/ 91081 w 487677"/>
              <a:gd name="connsiteY12" fmla="*/ 174721 h 594725"/>
              <a:gd name="connsiteX13" fmla="*/ 86778 w 487677"/>
              <a:gd name="connsiteY13" fmla="*/ 177228 h 594725"/>
              <a:gd name="connsiteX14" fmla="*/ 78530 w 487677"/>
              <a:gd name="connsiteY14" fmla="*/ 174721 h 594725"/>
              <a:gd name="connsiteX15" fmla="*/ 76737 w 487677"/>
              <a:gd name="connsiteY15" fmla="*/ 181883 h 594725"/>
              <a:gd name="connsiteX16" fmla="*/ 86778 w 487677"/>
              <a:gd name="connsiteY16" fmla="*/ 184031 h 594725"/>
              <a:gd name="connsiteX17" fmla="*/ 100404 w 487677"/>
              <a:gd name="connsiteY17" fmla="*/ 174005 h 594725"/>
              <a:gd name="connsiteX18" fmla="*/ 91798 w 487677"/>
              <a:gd name="connsiteY18" fmla="*/ 164338 h 594725"/>
              <a:gd name="connsiteX19" fmla="*/ 86778 w 487677"/>
              <a:gd name="connsiteY19" fmla="*/ 160757 h 594725"/>
              <a:gd name="connsiteX20" fmla="*/ 90364 w 487677"/>
              <a:gd name="connsiteY20" fmla="*/ 158251 h 594725"/>
              <a:gd name="connsiteX21" fmla="*/ 97177 w 487677"/>
              <a:gd name="connsiteY21" fmla="*/ 160041 h 594725"/>
              <a:gd name="connsiteX22" fmla="*/ 98970 w 487677"/>
              <a:gd name="connsiteY22" fmla="*/ 153237 h 594725"/>
              <a:gd name="connsiteX23" fmla="*/ 90005 w 487677"/>
              <a:gd name="connsiteY23" fmla="*/ 151447 h 594725"/>
              <a:gd name="connsiteX24" fmla="*/ 58808 w 487677"/>
              <a:gd name="connsiteY24" fmla="*/ 151447 h 594725"/>
              <a:gd name="connsiteX25" fmla="*/ 43030 w 487677"/>
              <a:gd name="connsiteY25" fmla="*/ 167918 h 594725"/>
              <a:gd name="connsiteX26" fmla="*/ 59525 w 487677"/>
              <a:gd name="connsiteY26" fmla="*/ 184031 h 594725"/>
              <a:gd name="connsiteX27" fmla="*/ 71000 w 487677"/>
              <a:gd name="connsiteY27" fmla="*/ 181883 h 594725"/>
              <a:gd name="connsiteX28" fmla="*/ 69566 w 487677"/>
              <a:gd name="connsiteY28" fmla="*/ 175438 h 594725"/>
              <a:gd name="connsiteX29" fmla="*/ 60960 w 487677"/>
              <a:gd name="connsiteY29" fmla="*/ 176870 h 594725"/>
              <a:gd name="connsiteX30" fmla="*/ 52354 w 487677"/>
              <a:gd name="connsiteY30" fmla="*/ 170783 h 594725"/>
              <a:gd name="connsiteX31" fmla="*/ 72434 w 487677"/>
              <a:gd name="connsiteY31" fmla="*/ 170783 h 594725"/>
              <a:gd name="connsiteX32" fmla="*/ 72793 w 487677"/>
              <a:gd name="connsiteY32" fmla="*/ 166844 h 594725"/>
              <a:gd name="connsiteX33" fmla="*/ 58808 w 487677"/>
              <a:gd name="connsiteY33" fmla="*/ 151447 h 594725"/>
              <a:gd name="connsiteX34" fmla="*/ 457556 w 487677"/>
              <a:gd name="connsiteY34" fmla="*/ 150373 h 594725"/>
              <a:gd name="connsiteX35" fmla="*/ 441061 w 487677"/>
              <a:gd name="connsiteY35" fmla="*/ 166844 h 594725"/>
              <a:gd name="connsiteX36" fmla="*/ 457197 w 487677"/>
              <a:gd name="connsiteY36" fmla="*/ 182957 h 594725"/>
              <a:gd name="connsiteX37" fmla="*/ 473692 w 487677"/>
              <a:gd name="connsiteY37" fmla="*/ 166128 h 594725"/>
              <a:gd name="connsiteX38" fmla="*/ 457556 w 487677"/>
              <a:gd name="connsiteY38" fmla="*/ 150373 h 594725"/>
              <a:gd name="connsiteX39" fmla="*/ 244556 w 487677"/>
              <a:gd name="connsiteY39" fmla="*/ 144286 h 594725"/>
              <a:gd name="connsiteX40" fmla="*/ 229495 w 487677"/>
              <a:gd name="connsiteY40" fmla="*/ 243469 h 594725"/>
              <a:gd name="connsiteX41" fmla="*/ 244556 w 487677"/>
              <a:gd name="connsiteY41" fmla="*/ 263878 h 594725"/>
              <a:gd name="connsiteX42" fmla="*/ 259616 w 487677"/>
              <a:gd name="connsiteY42" fmla="*/ 243469 h 594725"/>
              <a:gd name="connsiteX43" fmla="*/ 247424 w 487677"/>
              <a:gd name="connsiteY43" fmla="*/ 162189 h 594725"/>
              <a:gd name="connsiteX44" fmla="*/ 247066 w 487677"/>
              <a:gd name="connsiteY44" fmla="*/ 159683 h 594725"/>
              <a:gd name="connsiteX45" fmla="*/ 10040 w 487677"/>
              <a:gd name="connsiteY45" fmla="*/ 140347 h 594725"/>
              <a:gd name="connsiteX46" fmla="*/ 23667 w 487677"/>
              <a:gd name="connsiteY46" fmla="*/ 165770 h 594725"/>
              <a:gd name="connsiteX47" fmla="*/ 23667 w 487677"/>
              <a:gd name="connsiteY47" fmla="*/ 183315 h 594725"/>
              <a:gd name="connsiteX48" fmla="*/ 33349 w 487677"/>
              <a:gd name="connsiteY48" fmla="*/ 183315 h 594725"/>
              <a:gd name="connsiteX49" fmla="*/ 33349 w 487677"/>
              <a:gd name="connsiteY49" fmla="*/ 165412 h 594725"/>
              <a:gd name="connsiteX50" fmla="*/ 47333 w 487677"/>
              <a:gd name="connsiteY50" fmla="*/ 140347 h 594725"/>
              <a:gd name="connsiteX51" fmla="*/ 36576 w 487677"/>
              <a:gd name="connsiteY51" fmla="*/ 140347 h 594725"/>
              <a:gd name="connsiteX52" fmla="*/ 32273 w 487677"/>
              <a:gd name="connsiteY52" fmla="*/ 150731 h 594725"/>
              <a:gd name="connsiteX53" fmla="*/ 28687 w 487677"/>
              <a:gd name="connsiteY53" fmla="*/ 158967 h 594725"/>
              <a:gd name="connsiteX54" fmla="*/ 25460 w 487677"/>
              <a:gd name="connsiteY54" fmla="*/ 150731 h 594725"/>
              <a:gd name="connsiteX55" fmla="*/ 21157 w 487677"/>
              <a:gd name="connsiteY55" fmla="*/ 140347 h 594725"/>
              <a:gd name="connsiteX56" fmla="*/ 399106 w 487677"/>
              <a:gd name="connsiteY56" fmla="*/ 139273 h 594725"/>
              <a:gd name="connsiteX57" fmla="*/ 399106 w 487677"/>
              <a:gd name="connsiteY57" fmla="*/ 182241 h 594725"/>
              <a:gd name="connsiteX58" fmla="*/ 408071 w 487677"/>
              <a:gd name="connsiteY58" fmla="*/ 182241 h 594725"/>
              <a:gd name="connsiteX59" fmla="*/ 408071 w 487677"/>
              <a:gd name="connsiteY59" fmla="*/ 169351 h 594725"/>
              <a:gd name="connsiteX60" fmla="*/ 407712 w 487677"/>
              <a:gd name="connsiteY60" fmla="*/ 150373 h 594725"/>
              <a:gd name="connsiteX61" fmla="*/ 408071 w 487677"/>
              <a:gd name="connsiteY61" fmla="*/ 150373 h 594725"/>
              <a:gd name="connsiteX62" fmla="*/ 415243 w 487677"/>
              <a:gd name="connsiteY62" fmla="*/ 165412 h 594725"/>
              <a:gd name="connsiteX63" fmla="*/ 424566 w 487677"/>
              <a:gd name="connsiteY63" fmla="*/ 182241 h 594725"/>
              <a:gd name="connsiteX64" fmla="*/ 434606 w 487677"/>
              <a:gd name="connsiteY64" fmla="*/ 182241 h 594725"/>
              <a:gd name="connsiteX65" fmla="*/ 434606 w 487677"/>
              <a:gd name="connsiteY65" fmla="*/ 139273 h 594725"/>
              <a:gd name="connsiteX66" fmla="*/ 426000 w 487677"/>
              <a:gd name="connsiteY66" fmla="*/ 139273 h 594725"/>
              <a:gd name="connsiteX67" fmla="*/ 426000 w 487677"/>
              <a:gd name="connsiteY67" fmla="*/ 151805 h 594725"/>
              <a:gd name="connsiteX68" fmla="*/ 426717 w 487677"/>
              <a:gd name="connsiteY68" fmla="*/ 169709 h 594725"/>
              <a:gd name="connsiteX69" fmla="*/ 426359 w 487677"/>
              <a:gd name="connsiteY69" fmla="*/ 169709 h 594725"/>
              <a:gd name="connsiteX70" fmla="*/ 419546 w 487677"/>
              <a:gd name="connsiteY70" fmla="*/ 155028 h 594725"/>
              <a:gd name="connsiteX71" fmla="*/ 410581 w 487677"/>
              <a:gd name="connsiteY71" fmla="*/ 139273 h 594725"/>
              <a:gd name="connsiteX72" fmla="*/ 55222 w 487677"/>
              <a:gd name="connsiteY72" fmla="*/ 107048 h 594725"/>
              <a:gd name="connsiteX73" fmla="*/ 110086 w 487677"/>
              <a:gd name="connsiteY73" fmla="*/ 161831 h 594725"/>
              <a:gd name="connsiteX74" fmla="*/ 74586 w 487677"/>
              <a:gd name="connsiteY74" fmla="*/ 213034 h 594725"/>
              <a:gd name="connsiteX75" fmla="*/ 177500 w 487677"/>
              <a:gd name="connsiteY75" fmla="*/ 160757 h 594725"/>
              <a:gd name="connsiteX76" fmla="*/ 202601 w 487677"/>
              <a:gd name="connsiteY76" fmla="*/ 139273 h 594725"/>
              <a:gd name="connsiteX77" fmla="*/ 229495 w 487677"/>
              <a:gd name="connsiteY77" fmla="*/ 126383 h 594725"/>
              <a:gd name="connsiteX78" fmla="*/ 244556 w 487677"/>
              <a:gd name="connsiteY78" fmla="*/ 142138 h 594725"/>
              <a:gd name="connsiteX79" fmla="*/ 259975 w 487677"/>
              <a:gd name="connsiteY79" fmla="*/ 126741 h 594725"/>
              <a:gd name="connsiteX80" fmla="*/ 289379 w 487677"/>
              <a:gd name="connsiteY80" fmla="*/ 141780 h 594725"/>
              <a:gd name="connsiteX81" fmla="*/ 310894 w 487677"/>
              <a:gd name="connsiteY81" fmla="*/ 160757 h 594725"/>
              <a:gd name="connsiteX82" fmla="*/ 406995 w 487677"/>
              <a:gd name="connsiteY82" fmla="*/ 212676 h 594725"/>
              <a:gd name="connsiteX83" fmla="*/ 377950 w 487677"/>
              <a:gd name="connsiteY83" fmla="*/ 164338 h 594725"/>
              <a:gd name="connsiteX84" fmla="*/ 432813 w 487677"/>
              <a:gd name="connsiteY84" fmla="*/ 109196 h 594725"/>
              <a:gd name="connsiteX85" fmla="*/ 487677 w 487677"/>
              <a:gd name="connsiteY85" fmla="*/ 164338 h 594725"/>
              <a:gd name="connsiteX86" fmla="*/ 434965 w 487677"/>
              <a:gd name="connsiteY86" fmla="*/ 219121 h 594725"/>
              <a:gd name="connsiteX87" fmla="*/ 443571 w 487677"/>
              <a:gd name="connsiteY87" fmla="*/ 237382 h 594725"/>
              <a:gd name="connsiteX88" fmla="*/ 419546 w 487677"/>
              <a:gd name="connsiteY88" fmla="*/ 261014 h 594725"/>
              <a:gd name="connsiteX89" fmla="*/ 307667 w 487677"/>
              <a:gd name="connsiteY89" fmla="*/ 221985 h 594725"/>
              <a:gd name="connsiteX90" fmla="*/ 307667 w 487677"/>
              <a:gd name="connsiteY90" fmla="*/ 315797 h 594725"/>
              <a:gd name="connsiteX91" fmla="*/ 303005 w 487677"/>
              <a:gd name="connsiteY91" fmla="*/ 336206 h 594725"/>
              <a:gd name="connsiteX92" fmla="*/ 303364 w 487677"/>
              <a:gd name="connsiteY92" fmla="*/ 337639 h 594725"/>
              <a:gd name="connsiteX93" fmla="*/ 303364 w 487677"/>
              <a:gd name="connsiteY93" fmla="*/ 566439 h 594725"/>
              <a:gd name="connsiteX94" fmla="*/ 275035 w 487677"/>
              <a:gd name="connsiteY94" fmla="*/ 594725 h 594725"/>
              <a:gd name="connsiteX95" fmla="*/ 246707 w 487677"/>
              <a:gd name="connsiteY95" fmla="*/ 566439 h 594725"/>
              <a:gd name="connsiteX96" fmla="*/ 246707 w 487677"/>
              <a:gd name="connsiteY96" fmla="*/ 370222 h 594725"/>
              <a:gd name="connsiteX97" fmla="*/ 244556 w 487677"/>
              <a:gd name="connsiteY97" fmla="*/ 370222 h 594725"/>
              <a:gd name="connsiteX98" fmla="*/ 242763 w 487677"/>
              <a:gd name="connsiteY98" fmla="*/ 370222 h 594725"/>
              <a:gd name="connsiteX99" fmla="*/ 242404 w 487677"/>
              <a:gd name="connsiteY99" fmla="*/ 566439 h 594725"/>
              <a:gd name="connsiteX100" fmla="*/ 214076 w 487677"/>
              <a:gd name="connsiteY100" fmla="*/ 594725 h 594725"/>
              <a:gd name="connsiteX101" fmla="*/ 186106 w 487677"/>
              <a:gd name="connsiteY101" fmla="*/ 566439 h 594725"/>
              <a:gd name="connsiteX102" fmla="*/ 186106 w 487677"/>
              <a:gd name="connsiteY102" fmla="*/ 337639 h 594725"/>
              <a:gd name="connsiteX103" fmla="*/ 186106 w 487677"/>
              <a:gd name="connsiteY103" fmla="*/ 336922 h 594725"/>
              <a:gd name="connsiteX104" fmla="*/ 181445 w 487677"/>
              <a:gd name="connsiteY104" fmla="*/ 315797 h 594725"/>
              <a:gd name="connsiteX105" fmla="*/ 181445 w 487677"/>
              <a:gd name="connsiteY105" fmla="*/ 221269 h 594725"/>
              <a:gd name="connsiteX106" fmla="*/ 68490 w 487677"/>
              <a:gd name="connsiteY106" fmla="*/ 261014 h 594725"/>
              <a:gd name="connsiteX107" fmla="*/ 44823 w 487677"/>
              <a:gd name="connsiteY107" fmla="*/ 237382 h 594725"/>
              <a:gd name="connsiteX108" fmla="*/ 56657 w 487677"/>
              <a:gd name="connsiteY108" fmla="*/ 216614 h 594725"/>
              <a:gd name="connsiteX109" fmla="*/ 55222 w 487677"/>
              <a:gd name="connsiteY109" fmla="*/ 216614 h 594725"/>
              <a:gd name="connsiteX110" fmla="*/ 0 w 487677"/>
              <a:gd name="connsiteY110" fmla="*/ 161831 h 594725"/>
              <a:gd name="connsiteX111" fmla="*/ 55222 w 487677"/>
              <a:gd name="connsiteY111" fmla="*/ 107048 h 594725"/>
              <a:gd name="connsiteX112" fmla="*/ 244579 w 487677"/>
              <a:gd name="connsiteY112" fmla="*/ 0 h 594725"/>
              <a:gd name="connsiteX113" fmla="*/ 306253 w 487677"/>
              <a:gd name="connsiteY113" fmla="*/ 61569 h 594725"/>
              <a:gd name="connsiteX114" fmla="*/ 244579 w 487677"/>
              <a:gd name="connsiteY114" fmla="*/ 123138 h 594725"/>
              <a:gd name="connsiteX115" fmla="*/ 182905 w 487677"/>
              <a:gd name="connsiteY115" fmla="*/ 61569 h 594725"/>
              <a:gd name="connsiteX116" fmla="*/ 244579 w 487677"/>
              <a:gd name="connsiteY116" fmla="*/ 0 h 59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87677" h="594725">
                <a:moveTo>
                  <a:pt x="58110" y="157925"/>
                </a:moveTo>
                <a:cubicBezTo>
                  <a:pt x="62783" y="157925"/>
                  <a:pt x="63861" y="161849"/>
                  <a:pt x="63861" y="164346"/>
                </a:cubicBezTo>
                <a:lnTo>
                  <a:pt x="52359" y="164346"/>
                </a:lnTo>
                <a:cubicBezTo>
                  <a:pt x="52359" y="161492"/>
                  <a:pt x="54156" y="157925"/>
                  <a:pt x="58110" y="157925"/>
                </a:cubicBezTo>
                <a:close/>
                <a:moveTo>
                  <a:pt x="457155" y="157149"/>
                </a:moveTo>
                <a:cubicBezTo>
                  <a:pt x="461821" y="157149"/>
                  <a:pt x="463615" y="161806"/>
                  <a:pt x="463615" y="166464"/>
                </a:cubicBezTo>
                <a:cubicBezTo>
                  <a:pt x="463615" y="172196"/>
                  <a:pt x="461103" y="175778"/>
                  <a:pt x="457155" y="175778"/>
                </a:cubicBezTo>
                <a:cubicBezTo>
                  <a:pt x="453207" y="175778"/>
                  <a:pt x="451054" y="171837"/>
                  <a:pt x="451054" y="166464"/>
                </a:cubicBezTo>
                <a:cubicBezTo>
                  <a:pt x="451054" y="161806"/>
                  <a:pt x="452490" y="157149"/>
                  <a:pt x="457155" y="157149"/>
                </a:cubicBezTo>
                <a:close/>
                <a:moveTo>
                  <a:pt x="90005" y="151447"/>
                </a:moveTo>
                <a:cubicBezTo>
                  <a:pt x="82475" y="151447"/>
                  <a:pt x="77455" y="155744"/>
                  <a:pt x="77455" y="161473"/>
                </a:cubicBezTo>
                <a:cubicBezTo>
                  <a:pt x="77455" y="165412"/>
                  <a:pt x="79965" y="168993"/>
                  <a:pt x="86419" y="171141"/>
                </a:cubicBezTo>
                <a:cubicBezTo>
                  <a:pt x="90005" y="172215"/>
                  <a:pt x="91081" y="172931"/>
                  <a:pt x="91081" y="174721"/>
                </a:cubicBezTo>
                <a:cubicBezTo>
                  <a:pt x="91081" y="176154"/>
                  <a:pt x="89647" y="177228"/>
                  <a:pt x="86778" y="177228"/>
                </a:cubicBezTo>
                <a:cubicBezTo>
                  <a:pt x="83909" y="177228"/>
                  <a:pt x="80323" y="175796"/>
                  <a:pt x="78530" y="174721"/>
                </a:cubicBezTo>
                <a:lnTo>
                  <a:pt x="76737" y="181883"/>
                </a:lnTo>
                <a:cubicBezTo>
                  <a:pt x="78889" y="182957"/>
                  <a:pt x="82833" y="184031"/>
                  <a:pt x="86778" y="184031"/>
                </a:cubicBezTo>
                <a:cubicBezTo>
                  <a:pt x="95742" y="184031"/>
                  <a:pt x="100404" y="179734"/>
                  <a:pt x="100404" y="174005"/>
                </a:cubicBezTo>
                <a:cubicBezTo>
                  <a:pt x="100404" y="169351"/>
                  <a:pt x="97894" y="166128"/>
                  <a:pt x="91798" y="164338"/>
                </a:cubicBezTo>
                <a:cubicBezTo>
                  <a:pt x="87854" y="162906"/>
                  <a:pt x="86778" y="162189"/>
                  <a:pt x="86778" y="160757"/>
                </a:cubicBezTo>
                <a:cubicBezTo>
                  <a:pt x="86778" y="158967"/>
                  <a:pt x="88212" y="158251"/>
                  <a:pt x="90364" y="158251"/>
                </a:cubicBezTo>
                <a:cubicBezTo>
                  <a:pt x="93232" y="158251"/>
                  <a:pt x="95742" y="159325"/>
                  <a:pt x="97177" y="160041"/>
                </a:cubicBezTo>
                <a:lnTo>
                  <a:pt x="98970" y="153237"/>
                </a:lnTo>
                <a:cubicBezTo>
                  <a:pt x="97177" y="152163"/>
                  <a:pt x="93950" y="151447"/>
                  <a:pt x="90005" y="151447"/>
                </a:cubicBezTo>
                <a:close/>
                <a:moveTo>
                  <a:pt x="58808" y="151447"/>
                </a:moveTo>
                <a:cubicBezTo>
                  <a:pt x="48051" y="151447"/>
                  <a:pt x="43030" y="160041"/>
                  <a:pt x="43030" y="167918"/>
                </a:cubicBezTo>
                <a:cubicBezTo>
                  <a:pt x="43030" y="177944"/>
                  <a:pt x="49126" y="184031"/>
                  <a:pt x="59525" y="184031"/>
                </a:cubicBezTo>
                <a:cubicBezTo>
                  <a:pt x="63828" y="184031"/>
                  <a:pt x="67773" y="183315"/>
                  <a:pt x="71000" y="181883"/>
                </a:cubicBezTo>
                <a:lnTo>
                  <a:pt x="69566" y="175438"/>
                </a:lnTo>
                <a:cubicBezTo>
                  <a:pt x="67056" y="176154"/>
                  <a:pt x="64187" y="176870"/>
                  <a:pt x="60960" y="176870"/>
                </a:cubicBezTo>
                <a:cubicBezTo>
                  <a:pt x="56657" y="176870"/>
                  <a:pt x="52712" y="174721"/>
                  <a:pt x="52354" y="170783"/>
                </a:cubicBezTo>
                <a:lnTo>
                  <a:pt x="72434" y="170783"/>
                </a:lnTo>
                <a:cubicBezTo>
                  <a:pt x="72434" y="170067"/>
                  <a:pt x="72793" y="168634"/>
                  <a:pt x="72793" y="166844"/>
                </a:cubicBezTo>
                <a:cubicBezTo>
                  <a:pt x="72793" y="159325"/>
                  <a:pt x="68849" y="151447"/>
                  <a:pt x="58808" y="151447"/>
                </a:cubicBezTo>
                <a:close/>
                <a:moveTo>
                  <a:pt x="457556" y="150373"/>
                </a:moveTo>
                <a:cubicBezTo>
                  <a:pt x="447515" y="150373"/>
                  <a:pt x="441061" y="156818"/>
                  <a:pt x="441061" y="166844"/>
                </a:cubicBezTo>
                <a:cubicBezTo>
                  <a:pt x="441061" y="176870"/>
                  <a:pt x="447874" y="182957"/>
                  <a:pt x="457197" y="182957"/>
                </a:cubicBezTo>
                <a:cubicBezTo>
                  <a:pt x="465445" y="182957"/>
                  <a:pt x="473692" y="177586"/>
                  <a:pt x="473692" y="166128"/>
                </a:cubicBezTo>
                <a:cubicBezTo>
                  <a:pt x="473692" y="156818"/>
                  <a:pt x="467238" y="150373"/>
                  <a:pt x="457556" y="150373"/>
                </a:cubicBezTo>
                <a:close/>
                <a:moveTo>
                  <a:pt x="244556" y="144286"/>
                </a:moveTo>
                <a:lnTo>
                  <a:pt x="229495" y="243469"/>
                </a:lnTo>
                <a:lnTo>
                  <a:pt x="244556" y="263878"/>
                </a:lnTo>
                <a:lnTo>
                  <a:pt x="259616" y="243469"/>
                </a:lnTo>
                <a:lnTo>
                  <a:pt x="247424" y="162189"/>
                </a:lnTo>
                <a:cubicBezTo>
                  <a:pt x="247066" y="161473"/>
                  <a:pt x="247066" y="160399"/>
                  <a:pt x="247066" y="159683"/>
                </a:cubicBezTo>
                <a:close/>
                <a:moveTo>
                  <a:pt x="10040" y="140347"/>
                </a:moveTo>
                <a:lnTo>
                  <a:pt x="23667" y="165770"/>
                </a:lnTo>
                <a:lnTo>
                  <a:pt x="23667" y="183315"/>
                </a:lnTo>
                <a:lnTo>
                  <a:pt x="33349" y="183315"/>
                </a:lnTo>
                <a:lnTo>
                  <a:pt x="33349" y="165412"/>
                </a:lnTo>
                <a:lnTo>
                  <a:pt x="47333" y="140347"/>
                </a:lnTo>
                <a:lnTo>
                  <a:pt x="36576" y="140347"/>
                </a:lnTo>
                <a:lnTo>
                  <a:pt x="32273" y="150731"/>
                </a:lnTo>
                <a:cubicBezTo>
                  <a:pt x="30838" y="153595"/>
                  <a:pt x="29763" y="156102"/>
                  <a:pt x="28687" y="158967"/>
                </a:cubicBezTo>
                <a:cubicBezTo>
                  <a:pt x="27611" y="156102"/>
                  <a:pt x="26894" y="153954"/>
                  <a:pt x="25460" y="150731"/>
                </a:cubicBezTo>
                <a:lnTo>
                  <a:pt x="21157" y="140347"/>
                </a:lnTo>
                <a:close/>
                <a:moveTo>
                  <a:pt x="399106" y="139273"/>
                </a:moveTo>
                <a:lnTo>
                  <a:pt x="399106" y="182241"/>
                </a:lnTo>
                <a:lnTo>
                  <a:pt x="408071" y="182241"/>
                </a:lnTo>
                <a:lnTo>
                  <a:pt x="408071" y="169351"/>
                </a:lnTo>
                <a:cubicBezTo>
                  <a:pt x="408071" y="162189"/>
                  <a:pt x="408071" y="156102"/>
                  <a:pt x="407712" y="150373"/>
                </a:cubicBezTo>
                <a:lnTo>
                  <a:pt x="408071" y="150373"/>
                </a:lnTo>
                <a:cubicBezTo>
                  <a:pt x="409864" y="155386"/>
                  <a:pt x="412733" y="161115"/>
                  <a:pt x="415243" y="165412"/>
                </a:cubicBezTo>
                <a:lnTo>
                  <a:pt x="424566" y="182241"/>
                </a:lnTo>
                <a:lnTo>
                  <a:pt x="434606" y="182241"/>
                </a:lnTo>
                <a:lnTo>
                  <a:pt x="434606" y="139273"/>
                </a:lnTo>
                <a:lnTo>
                  <a:pt x="426000" y="139273"/>
                </a:lnTo>
                <a:lnTo>
                  <a:pt x="426000" y="151805"/>
                </a:lnTo>
                <a:cubicBezTo>
                  <a:pt x="426000" y="158251"/>
                  <a:pt x="426000" y="163980"/>
                  <a:pt x="426717" y="169709"/>
                </a:cubicBezTo>
                <a:lnTo>
                  <a:pt x="426359" y="169709"/>
                </a:lnTo>
                <a:cubicBezTo>
                  <a:pt x="424566" y="164696"/>
                  <a:pt x="422056" y="159325"/>
                  <a:pt x="419546" y="155028"/>
                </a:cubicBezTo>
                <a:lnTo>
                  <a:pt x="410581" y="139273"/>
                </a:lnTo>
                <a:close/>
                <a:moveTo>
                  <a:pt x="55222" y="107048"/>
                </a:moveTo>
                <a:cubicBezTo>
                  <a:pt x="85702" y="107048"/>
                  <a:pt x="110086" y="131396"/>
                  <a:pt x="110086" y="161831"/>
                </a:cubicBezTo>
                <a:cubicBezTo>
                  <a:pt x="110086" y="185463"/>
                  <a:pt x="95384" y="205157"/>
                  <a:pt x="74586" y="213034"/>
                </a:cubicBezTo>
                <a:cubicBezTo>
                  <a:pt x="125147" y="210885"/>
                  <a:pt x="153833" y="183315"/>
                  <a:pt x="177500" y="160757"/>
                </a:cubicBezTo>
                <a:cubicBezTo>
                  <a:pt x="186465" y="152163"/>
                  <a:pt x="194354" y="145002"/>
                  <a:pt x="202601" y="139273"/>
                </a:cubicBezTo>
                <a:cubicBezTo>
                  <a:pt x="210490" y="133186"/>
                  <a:pt x="219813" y="128889"/>
                  <a:pt x="229495" y="126383"/>
                </a:cubicBezTo>
                <a:lnTo>
                  <a:pt x="244556" y="142138"/>
                </a:lnTo>
                <a:lnTo>
                  <a:pt x="259975" y="126741"/>
                </a:lnTo>
                <a:cubicBezTo>
                  <a:pt x="270732" y="129247"/>
                  <a:pt x="280773" y="134618"/>
                  <a:pt x="289379" y="141780"/>
                </a:cubicBezTo>
                <a:cubicBezTo>
                  <a:pt x="296551" y="146792"/>
                  <a:pt x="303364" y="153595"/>
                  <a:pt x="310894" y="160757"/>
                </a:cubicBezTo>
                <a:cubicBezTo>
                  <a:pt x="333126" y="182241"/>
                  <a:pt x="360738" y="208737"/>
                  <a:pt x="406995" y="212676"/>
                </a:cubicBezTo>
                <a:cubicBezTo>
                  <a:pt x="389783" y="203366"/>
                  <a:pt x="377950" y="185105"/>
                  <a:pt x="377950" y="164338"/>
                </a:cubicBezTo>
                <a:cubicBezTo>
                  <a:pt x="377950" y="133902"/>
                  <a:pt x="402334" y="109196"/>
                  <a:pt x="432813" y="109196"/>
                </a:cubicBezTo>
                <a:cubicBezTo>
                  <a:pt x="463293" y="109196"/>
                  <a:pt x="487677" y="133902"/>
                  <a:pt x="487677" y="164338"/>
                </a:cubicBezTo>
                <a:cubicBezTo>
                  <a:pt x="487677" y="193699"/>
                  <a:pt x="464369" y="217689"/>
                  <a:pt x="434965" y="219121"/>
                </a:cubicBezTo>
                <a:cubicBezTo>
                  <a:pt x="440344" y="223418"/>
                  <a:pt x="443571" y="229863"/>
                  <a:pt x="443571" y="237382"/>
                </a:cubicBezTo>
                <a:cubicBezTo>
                  <a:pt x="443571" y="250272"/>
                  <a:pt x="432813" y="261014"/>
                  <a:pt x="419546" y="261014"/>
                </a:cubicBezTo>
                <a:cubicBezTo>
                  <a:pt x="369344" y="261014"/>
                  <a:pt x="333485" y="242037"/>
                  <a:pt x="307667" y="221985"/>
                </a:cubicBezTo>
                <a:lnTo>
                  <a:pt x="307667" y="315797"/>
                </a:lnTo>
                <a:cubicBezTo>
                  <a:pt x="307667" y="323316"/>
                  <a:pt x="305874" y="330119"/>
                  <a:pt x="303005" y="336206"/>
                </a:cubicBezTo>
                <a:cubicBezTo>
                  <a:pt x="303005" y="336564"/>
                  <a:pt x="303364" y="337280"/>
                  <a:pt x="303364" y="337639"/>
                </a:cubicBezTo>
                <a:lnTo>
                  <a:pt x="303364" y="566439"/>
                </a:lnTo>
                <a:cubicBezTo>
                  <a:pt x="303364" y="582193"/>
                  <a:pt x="290455" y="594725"/>
                  <a:pt x="275035" y="594725"/>
                </a:cubicBezTo>
                <a:cubicBezTo>
                  <a:pt x="259258" y="594725"/>
                  <a:pt x="246707" y="582193"/>
                  <a:pt x="246707" y="566439"/>
                </a:cubicBezTo>
                <a:lnTo>
                  <a:pt x="246707" y="370222"/>
                </a:lnTo>
                <a:cubicBezTo>
                  <a:pt x="245990" y="370222"/>
                  <a:pt x="245273" y="370222"/>
                  <a:pt x="244556" y="370222"/>
                </a:cubicBezTo>
                <a:cubicBezTo>
                  <a:pt x="243839" y="370222"/>
                  <a:pt x="243480" y="370222"/>
                  <a:pt x="242763" y="370222"/>
                </a:cubicBezTo>
                <a:lnTo>
                  <a:pt x="242404" y="566439"/>
                </a:lnTo>
                <a:cubicBezTo>
                  <a:pt x="242404" y="582193"/>
                  <a:pt x="229854" y="594725"/>
                  <a:pt x="214076" y="594725"/>
                </a:cubicBezTo>
                <a:cubicBezTo>
                  <a:pt x="198657" y="594725"/>
                  <a:pt x="186106" y="581835"/>
                  <a:pt x="186106" y="566439"/>
                </a:cubicBezTo>
                <a:lnTo>
                  <a:pt x="186106" y="337639"/>
                </a:lnTo>
                <a:cubicBezTo>
                  <a:pt x="186106" y="337280"/>
                  <a:pt x="186106" y="337280"/>
                  <a:pt x="186106" y="336922"/>
                </a:cubicBezTo>
                <a:cubicBezTo>
                  <a:pt x="183237" y="330477"/>
                  <a:pt x="181445" y="323674"/>
                  <a:pt x="181445" y="315797"/>
                </a:cubicBezTo>
                <a:lnTo>
                  <a:pt x="181445" y="221269"/>
                </a:lnTo>
                <a:cubicBezTo>
                  <a:pt x="155626" y="241321"/>
                  <a:pt x="119409" y="261014"/>
                  <a:pt x="68490" y="261014"/>
                </a:cubicBezTo>
                <a:cubicBezTo>
                  <a:pt x="55581" y="261014"/>
                  <a:pt x="44823" y="250272"/>
                  <a:pt x="44823" y="237382"/>
                </a:cubicBezTo>
                <a:cubicBezTo>
                  <a:pt x="44823" y="228430"/>
                  <a:pt x="49485" y="220911"/>
                  <a:pt x="56657" y="216614"/>
                </a:cubicBezTo>
                <a:cubicBezTo>
                  <a:pt x="56298" y="216614"/>
                  <a:pt x="55581" y="216614"/>
                  <a:pt x="55222" y="216614"/>
                </a:cubicBezTo>
                <a:cubicBezTo>
                  <a:pt x="24742" y="216614"/>
                  <a:pt x="0" y="192266"/>
                  <a:pt x="0" y="161831"/>
                </a:cubicBezTo>
                <a:cubicBezTo>
                  <a:pt x="0" y="131396"/>
                  <a:pt x="24742" y="107048"/>
                  <a:pt x="55222" y="107048"/>
                </a:cubicBezTo>
                <a:close/>
                <a:moveTo>
                  <a:pt x="244579" y="0"/>
                </a:moveTo>
                <a:cubicBezTo>
                  <a:pt x="278641" y="0"/>
                  <a:pt x="306253" y="27565"/>
                  <a:pt x="306253" y="61569"/>
                </a:cubicBezTo>
                <a:cubicBezTo>
                  <a:pt x="306253" y="95573"/>
                  <a:pt x="278641" y="123138"/>
                  <a:pt x="244579" y="123138"/>
                </a:cubicBezTo>
                <a:cubicBezTo>
                  <a:pt x="210517" y="123138"/>
                  <a:pt x="182905" y="95573"/>
                  <a:pt x="182905" y="61569"/>
                </a:cubicBezTo>
                <a:cubicBezTo>
                  <a:pt x="182905" y="27565"/>
                  <a:pt x="210517" y="0"/>
                  <a:pt x="24457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3174365" y="3431540"/>
            <a:ext cx="1769745" cy="29825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登录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未来教室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一键生成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学生账号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5132705" y="3431540"/>
            <a:ext cx="3875405" cy="29825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学生得到账号登录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edu.codemao.cn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进入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Kitten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编辑器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开始创作作品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提交参赛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>
            <p:custDataLst>
              <p:tags r:id="rId5"/>
            </p:custDataLst>
          </p:nvPr>
        </p:nvSpPr>
        <p:spPr>
          <a:xfrm>
            <a:off x="9153433" y="3423380"/>
            <a:ext cx="1669095" cy="29824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作品评审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Rectangle 9"/>
          <p:cNvSpPr/>
          <p:nvPr/>
        </p:nvSpPr>
        <p:spPr>
          <a:xfrm>
            <a:off x="5528728" y="1724574"/>
            <a:ext cx="710106" cy="927142"/>
          </a:xfrm>
          <a:custGeom>
            <a:avLst/>
            <a:gdLst>
              <a:gd name="connsiteX0" fmla="*/ 202119 w 407797"/>
              <a:gd name="connsiteY0" fmla="*/ 466928 h 606722"/>
              <a:gd name="connsiteX1" fmla="*/ 191706 w 407797"/>
              <a:gd name="connsiteY1" fmla="*/ 511275 h 606722"/>
              <a:gd name="connsiteX2" fmla="*/ 193219 w 407797"/>
              <a:gd name="connsiteY2" fmla="*/ 513408 h 606722"/>
              <a:gd name="connsiteX3" fmla="*/ 203899 w 407797"/>
              <a:gd name="connsiteY3" fmla="*/ 528427 h 606722"/>
              <a:gd name="connsiteX4" fmla="*/ 216092 w 407797"/>
              <a:gd name="connsiteY4" fmla="*/ 511275 h 606722"/>
              <a:gd name="connsiteX5" fmla="*/ 205768 w 407797"/>
              <a:gd name="connsiteY5" fmla="*/ 466928 h 606722"/>
              <a:gd name="connsiteX6" fmla="*/ 105643 w 407797"/>
              <a:gd name="connsiteY6" fmla="*/ 423204 h 606722"/>
              <a:gd name="connsiteX7" fmla="*/ 27501 w 407797"/>
              <a:gd name="connsiteY7" fmla="*/ 519806 h 606722"/>
              <a:gd name="connsiteX8" fmla="*/ 27501 w 407797"/>
              <a:gd name="connsiteY8" fmla="*/ 587793 h 606722"/>
              <a:gd name="connsiteX9" fmla="*/ 380385 w 407797"/>
              <a:gd name="connsiteY9" fmla="*/ 587793 h 606722"/>
              <a:gd name="connsiteX10" fmla="*/ 380385 w 407797"/>
              <a:gd name="connsiteY10" fmla="*/ 519806 h 606722"/>
              <a:gd name="connsiteX11" fmla="*/ 302243 w 407797"/>
              <a:gd name="connsiteY11" fmla="*/ 423204 h 606722"/>
              <a:gd name="connsiteX12" fmla="*/ 211642 w 407797"/>
              <a:gd name="connsiteY12" fmla="*/ 550200 h 606722"/>
              <a:gd name="connsiteX13" fmla="*/ 206480 w 407797"/>
              <a:gd name="connsiteY13" fmla="*/ 553755 h 606722"/>
              <a:gd name="connsiteX14" fmla="*/ 206213 w 407797"/>
              <a:gd name="connsiteY14" fmla="*/ 553844 h 606722"/>
              <a:gd name="connsiteX15" fmla="*/ 205679 w 407797"/>
              <a:gd name="connsiteY15" fmla="*/ 553933 h 606722"/>
              <a:gd name="connsiteX16" fmla="*/ 205056 w 407797"/>
              <a:gd name="connsiteY16" fmla="*/ 554111 h 606722"/>
              <a:gd name="connsiteX17" fmla="*/ 204789 w 407797"/>
              <a:gd name="connsiteY17" fmla="*/ 554111 h 606722"/>
              <a:gd name="connsiteX18" fmla="*/ 203899 w 407797"/>
              <a:gd name="connsiteY18" fmla="*/ 554111 h 606722"/>
              <a:gd name="connsiteX19" fmla="*/ 197758 w 407797"/>
              <a:gd name="connsiteY19" fmla="*/ 551889 h 606722"/>
              <a:gd name="connsiteX20" fmla="*/ 196245 w 407797"/>
              <a:gd name="connsiteY20" fmla="*/ 550200 h 606722"/>
              <a:gd name="connsiteX21" fmla="*/ 175686 w 407797"/>
              <a:gd name="connsiteY21" fmla="*/ 521406 h 606722"/>
              <a:gd name="connsiteX22" fmla="*/ 231845 w 407797"/>
              <a:gd name="connsiteY22" fmla="*/ 420982 h 606722"/>
              <a:gd name="connsiteX23" fmla="*/ 235672 w 407797"/>
              <a:gd name="connsiteY23" fmla="*/ 426136 h 606722"/>
              <a:gd name="connsiteX24" fmla="*/ 236206 w 407797"/>
              <a:gd name="connsiteY24" fmla="*/ 436357 h 606722"/>
              <a:gd name="connsiteX25" fmla="*/ 223301 w 407797"/>
              <a:gd name="connsiteY25" fmla="*/ 458930 h 606722"/>
              <a:gd name="connsiteX26" fmla="*/ 230777 w 407797"/>
              <a:gd name="connsiteY26" fmla="*/ 490834 h 606722"/>
              <a:gd name="connsiteX27" fmla="*/ 280616 w 407797"/>
              <a:gd name="connsiteY27" fmla="*/ 420982 h 606722"/>
              <a:gd name="connsiteX28" fmla="*/ 243682 w 407797"/>
              <a:gd name="connsiteY28" fmla="*/ 420982 h 606722"/>
              <a:gd name="connsiteX29" fmla="*/ 199449 w 407797"/>
              <a:gd name="connsiteY29" fmla="*/ 420982 h 606722"/>
              <a:gd name="connsiteX30" fmla="*/ 191083 w 407797"/>
              <a:gd name="connsiteY30" fmla="*/ 432268 h 606722"/>
              <a:gd name="connsiteX31" fmla="*/ 200072 w 407797"/>
              <a:gd name="connsiteY31" fmla="*/ 447999 h 606722"/>
              <a:gd name="connsiteX32" fmla="*/ 207726 w 407797"/>
              <a:gd name="connsiteY32" fmla="*/ 447999 h 606722"/>
              <a:gd name="connsiteX33" fmla="*/ 216715 w 407797"/>
              <a:gd name="connsiteY33" fmla="*/ 432268 h 606722"/>
              <a:gd name="connsiteX34" fmla="*/ 208438 w 407797"/>
              <a:gd name="connsiteY34" fmla="*/ 420982 h 606722"/>
              <a:gd name="connsiteX35" fmla="*/ 127270 w 407797"/>
              <a:gd name="connsiteY35" fmla="*/ 420982 h 606722"/>
              <a:gd name="connsiteX36" fmla="*/ 177110 w 407797"/>
              <a:gd name="connsiteY36" fmla="*/ 490834 h 606722"/>
              <a:gd name="connsiteX37" fmla="*/ 184586 w 407797"/>
              <a:gd name="connsiteY37" fmla="*/ 458930 h 606722"/>
              <a:gd name="connsiteX38" fmla="*/ 171681 w 407797"/>
              <a:gd name="connsiteY38" fmla="*/ 436357 h 606722"/>
              <a:gd name="connsiteX39" fmla="*/ 172215 w 407797"/>
              <a:gd name="connsiteY39" fmla="*/ 426136 h 606722"/>
              <a:gd name="connsiteX40" fmla="*/ 175953 w 407797"/>
              <a:gd name="connsiteY40" fmla="*/ 420982 h 606722"/>
              <a:gd name="connsiteX41" fmla="*/ 164205 w 407797"/>
              <a:gd name="connsiteY41" fmla="*/ 420982 h 606722"/>
              <a:gd name="connsiteX42" fmla="*/ 173639 w 407797"/>
              <a:gd name="connsiteY42" fmla="*/ 379301 h 606722"/>
              <a:gd name="connsiteX43" fmla="*/ 173639 w 407797"/>
              <a:gd name="connsiteY43" fmla="*/ 402052 h 606722"/>
              <a:gd name="connsiteX44" fmla="*/ 194643 w 407797"/>
              <a:gd name="connsiteY44" fmla="*/ 402052 h 606722"/>
              <a:gd name="connsiteX45" fmla="*/ 213244 w 407797"/>
              <a:gd name="connsiteY45" fmla="*/ 402052 h 606722"/>
              <a:gd name="connsiteX46" fmla="*/ 234248 w 407797"/>
              <a:gd name="connsiteY46" fmla="*/ 402052 h 606722"/>
              <a:gd name="connsiteX47" fmla="*/ 234248 w 407797"/>
              <a:gd name="connsiteY47" fmla="*/ 379301 h 606722"/>
              <a:gd name="connsiteX48" fmla="*/ 201229 w 407797"/>
              <a:gd name="connsiteY48" fmla="*/ 382234 h 606722"/>
              <a:gd name="connsiteX49" fmla="*/ 173639 w 407797"/>
              <a:gd name="connsiteY49" fmla="*/ 379301 h 606722"/>
              <a:gd name="connsiteX50" fmla="*/ 161486 w 407797"/>
              <a:gd name="connsiteY50" fmla="*/ 271524 h 606722"/>
              <a:gd name="connsiteX51" fmla="*/ 203925 w 407797"/>
              <a:gd name="connsiteY51" fmla="*/ 281836 h 606722"/>
              <a:gd name="connsiteX52" fmla="*/ 246363 w 407797"/>
              <a:gd name="connsiteY52" fmla="*/ 271524 h 606722"/>
              <a:gd name="connsiteX53" fmla="*/ 259619 w 407797"/>
              <a:gd name="connsiteY53" fmla="*/ 273658 h 606722"/>
              <a:gd name="connsiteX54" fmla="*/ 257395 w 407797"/>
              <a:gd name="connsiteY54" fmla="*/ 286902 h 606722"/>
              <a:gd name="connsiteX55" fmla="*/ 203925 w 407797"/>
              <a:gd name="connsiteY55" fmla="*/ 300680 h 606722"/>
              <a:gd name="connsiteX56" fmla="*/ 150454 w 407797"/>
              <a:gd name="connsiteY56" fmla="*/ 286902 h 606722"/>
              <a:gd name="connsiteX57" fmla="*/ 148319 w 407797"/>
              <a:gd name="connsiteY57" fmla="*/ 273658 h 606722"/>
              <a:gd name="connsiteX58" fmla="*/ 161486 w 407797"/>
              <a:gd name="connsiteY58" fmla="*/ 271524 h 606722"/>
              <a:gd name="connsiteX59" fmla="*/ 357245 w 407797"/>
              <a:gd name="connsiteY59" fmla="*/ 192583 h 606722"/>
              <a:gd name="connsiteX60" fmla="*/ 357245 w 407797"/>
              <a:gd name="connsiteY60" fmla="*/ 200760 h 606722"/>
              <a:gd name="connsiteX61" fmla="*/ 357245 w 407797"/>
              <a:gd name="connsiteY61" fmla="*/ 217290 h 606722"/>
              <a:gd name="connsiteX62" fmla="*/ 353952 w 407797"/>
              <a:gd name="connsiteY62" fmla="*/ 260481 h 606722"/>
              <a:gd name="connsiteX63" fmla="*/ 353774 w 407797"/>
              <a:gd name="connsiteY63" fmla="*/ 261814 h 606722"/>
              <a:gd name="connsiteX64" fmla="*/ 380385 w 407797"/>
              <a:gd name="connsiteY64" fmla="*/ 226532 h 606722"/>
              <a:gd name="connsiteX65" fmla="*/ 357245 w 407797"/>
              <a:gd name="connsiteY65" fmla="*/ 192583 h 606722"/>
              <a:gd name="connsiteX66" fmla="*/ 50641 w 407797"/>
              <a:gd name="connsiteY66" fmla="*/ 192583 h 606722"/>
              <a:gd name="connsiteX67" fmla="*/ 27501 w 407797"/>
              <a:gd name="connsiteY67" fmla="*/ 226532 h 606722"/>
              <a:gd name="connsiteX68" fmla="*/ 54112 w 407797"/>
              <a:gd name="connsiteY68" fmla="*/ 261814 h 606722"/>
              <a:gd name="connsiteX69" fmla="*/ 50641 w 407797"/>
              <a:gd name="connsiteY69" fmla="*/ 192583 h 606722"/>
              <a:gd name="connsiteX70" fmla="*/ 271359 w 407797"/>
              <a:gd name="connsiteY70" fmla="*/ 188128 h 606722"/>
              <a:gd name="connsiteX71" fmla="*/ 289953 w 407797"/>
              <a:gd name="connsiteY71" fmla="*/ 206722 h 606722"/>
              <a:gd name="connsiteX72" fmla="*/ 271359 w 407797"/>
              <a:gd name="connsiteY72" fmla="*/ 225316 h 606722"/>
              <a:gd name="connsiteX73" fmla="*/ 252765 w 407797"/>
              <a:gd name="connsiteY73" fmla="*/ 206722 h 606722"/>
              <a:gd name="connsiteX74" fmla="*/ 271359 w 407797"/>
              <a:gd name="connsiteY74" fmla="*/ 188128 h 606722"/>
              <a:gd name="connsiteX75" fmla="*/ 136509 w 407797"/>
              <a:gd name="connsiteY75" fmla="*/ 188128 h 606722"/>
              <a:gd name="connsiteX76" fmla="*/ 155174 w 407797"/>
              <a:gd name="connsiteY76" fmla="*/ 206722 h 606722"/>
              <a:gd name="connsiteX77" fmla="*/ 136509 w 407797"/>
              <a:gd name="connsiteY77" fmla="*/ 225316 h 606722"/>
              <a:gd name="connsiteX78" fmla="*/ 117844 w 407797"/>
              <a:gd name="connsiteY78" fmla="*/ 206722 h 606722"/>
              <a:gd name="connsiteX79" fmla="*/ 136509 w 407797"/>
              <a:gd name="connsiteY79" fmla="*/ 188128 h 606722"/>
              <a:gd name="connsiteX80" fmla="*/ 117658 w 407797"/>
              <a:gd name="connsiteY80" fmla="*/ 134728 h 606722"/>
              <a:gd name="connsiteX81" fmla="*/ 98345 w 407797"/>
              <a:gd name="connsiteY81" fmla="*/ 146548 h 606722"/>
              <a:gd name="connsiteX82" fmla="*/ 86419 w 407797"/>
              <a:gd name="connsiteY82" fmla="*/ 147704 h 606722"/>
              <a:gd name="connsiteX83" fmla="*/ 73870 w 407797"/>
              <a:gd name="connsiteY83" fmla="*/ 144682 h 606722"/>
              <a:gd name="connsiteX84" fmla="*/ 69509 w 407797"/>
              <a:gd name="connsiteY84" fmla="*/ 154458 h 606722"/>
              <a:gd name="connsiteX85" fmla="*/ 69509 w 407797"/>
              <a:gd name="connsiteY85" fmla="*/ 154724 h 606722"/>
              <a:gd name="connsiteX86" fmla="*/ 69509 w 407797"/>
              <a:gd name="connsiteY86" fmla="*/ 180675 h 606722"/>
              <a:gd name="connsiteX87" fmla="*/ 69509 w 407797"/>
              <a:gd name="connsiteY87" fmla="*/ 194628 h 606722"/>
              <a:gd name="connsiteX88" fmla="*/ 72535 w 407797"/>
              <a:gd name="connsiteY88" fmla="*/ 257548 h 606722"/>
              <a:gd name="connsiteX89" fmla="*/ 109292 w 407797"/>
              <a:gd name="connsiteY89" fmla="*/ 324379 h 606722"/>
              <a:gd name="connsiteX90" fmla="*/ 144981 w 407797"/>
              <a:gd name="connsiteY90" fmla="*/ 349796 h 606722"/>
              <a:gd name="connsiteX91" fmla="*/ 248488 w 407797"/>
              <a:gd name="connsiteY91" fmla="*/ 355839 h 606722"/>
              <a:gd name="connsiteX92" fmla="*/ 311410 w 407797"/>
              <a:gd name="connsiteY92" fmla="*/ 309627 h 606722"/>
              <a:gd name="connsiteX93" fmla="*/ 338288 w 407797"/>
              <a:gd name="connsiteY93" fmla="*/ 225910 h 606722"/>
              <a:gd name="connsiteX94" fmla="*/ 338288 w 407797"/>
              <a:gd name="connsiteY94" fmla="*/ 180675 h 606722"/>
              <a:gd name="connsiteX95" fmla="*/ 338288 w 407797"/>
              <a:gd name="connsiteY95" fmla="*/ 154724 h 606722"/>
              <a:gd name="connsiteX96" fmla="*/ 337754 w 407797"/>
              <a:gd name="connsiteY96" fmla="*/ 142816 h 606722"/>
              <a:gd name="connsiteX97" fmla="*/ 335974 w 407797"/>
              <a:gd name="connsiteY97" fmla="*/ 143793 h 606722"/>
              <a:gd name="connsiteX98" fmla="*/ 310609 w 407797"/>
              <a:gd name="connsiteY98" fmla="*/ 146815 h 606722"/>
              <a:gd name="connsiteX99" fmla="*/ 299217 w 407797"/>
              <a:gd name="connsiteY99" fmla="*/ 142194 h 606722"/>
              <a:gd name="connsiteX100" fmla="*/ 290228 w 407797"/>
              <a:gd name="connsiteY100" fmla="*/ 134728 h 606722"/>
              <a:gd name="connsiteX101" fmla="*/ 261481 w 407797"/>
              <a:gd name="connsiteY101" fmla="*/ 147793 h 606722"/>
              <a:gd name="connsiteX102" fmla="*/ 234426 w 407797"/>
              <a:gd name="connsiteY102" fmla="*/ 136595 h 606722"/>
              <a:gd name="connsiteX103" fmla="*/ 232646 w 407797"/>
              <a:gd name="connsiteY103" fmla="*/ 134728 h 606722"/>
              <a:gd name="connsiteX104" fmla="*/ 203899 w 407797"/>
              <a:gd name="connsiteY104" fmla="*/ 147793 h 606722"/>
              <a:gd name="connsiteX105" fmla="*/ 175152 w 407797"/>
              <a:gd name="connsiteY105" fmla="*/ 134728 h 606722"/>
              <a:gd name="connsiteX106" fmla="*/ 146405 w 407797"/>
              <a:gd name="connsiteY106" fmla="*/ 147793 h 606722"/>
              <a:gd name="connsiteX107" fmla="*/ 117658 w 407797"/>
              <a:gd name="connsiteY107" fmla="*/ 134728 h 606722"/>
              <a:gd name="connsiteX108" fmla="*/ 37736 w 407797"/>
              <a:gd name="connsiteY108" fmla="*/ 116066 h 606722"/>
              <a:gd name="connsiteX109" fmla="*/ 19135 w 407797"/>
              <a:gd name="connsiteY109" fmla="*/ 134640 h 606722"/>
              <a:gd name="connsiteX110" fmla="*/ 37736 w 407797"/>
              <a:gd name="connsiteY110" fmla="*/ 153214 h 606722"/>
              <a:gd name="connsiteX111" fmla="*/ 56159 w 407797"/>
              <a:gd name="connsiteY111" fmla="*/ 136328 h 606722"/>
              <a:gd name="connsiteX112" fmla="*/ 55002 w 407797"/>
              <a:gd name="connsiteY112" fmla="*/ 127797 h 606722"/>
              <a:gd name="connsiteX113" fmla="*/ 54824 w 407797"/>
              <a:gd name="connsiteY113" fmla="*/ 127352 h 606722"/>
              <a:gd name="connsiteX114" fmla="*/ 37736 w 407797"/>
              <a:gd name="connsiteY114" fmla="*/ 116066 h 606722"/>
              <a:gd name="connsiteX115" fmla="*/ 183607 w 407797"/>
              <a:gd name="connsiteY115" fmla="*/ 105312 h 606722"/>
              <a:gd name="connsiteX116" fmla="*/ 183696 w 407797"/>
              <a:gd name="connsiteY116" fmla="*/ 105490 h 606722"/>
              <a:gd name="connsiteX117" fmla="*/ 183963 w 407797"/>
              <a:gd name="connsiteY117" fmla="*/ 106112 h 606722"/>
              <a:gd name="connsiteX118" fmla="*/ 184052 w 407797"/>
              <a:gd name="connsiteY118" fmla="*/ 106468 h 606722"/>
              <a:gd name="connsiteX119" fmla="*/ 184230 w 407797"/>
              <a:gd name="connsiteY119" fmla="*/ 107090 h 606722"/>
              <a:gd name="connsiteX120" fmla="*/ 184408 w 407797"/>
              <a:gd name="connsiteY120" fmla="*/ 107445 h 606722"/>
              <a:gd name="connsiteX121" fmla="*/ 184497 w 407797"/>
              <a:gd name="connsiteY121" fmla="*/ 108156 h 606722"/>
              <a:gd name="connsiteX122" fmla="*/ 184586 w 407797"/>
              <a:gd name="connsiteY122" fmla="*/ 108512 h 606722"/>
              <a:gd name="connsiteX123" fmla="*/ 184586 w 407797"/>
              <a:gd name="connsiteY123" fmla="*/ 109578 h 606722"/>
              <a:gd name="connsiteX124" fmla="*/ 203899 w 407797"/>
              <a:gd name="connsiteY124" fmla="*/ 128863 h 606722"/>
              <a:gd name="connsiteX125" fmla="*/ 223212 w 407797"/>
              <a:gd name="connsiteY125" fmla="*/ 109578 h 606722"/>
              <a:gd name="connsiteX126" fmla="*/ 223301 w 407797"/>
              <a:gd name="connsiteY126" fmla="*/ 108512 h 606722"/>
              <a:gd name="connsiteX127" fmla="*/ 223390 w 407797"/>
              <a:gd name="connsiteY127" fmla="*/ 108156 h 606722"/>
              <a:gd name="connsiteX128" fmla="*/ 223479 w 407797"/>
              <a:gd name="connsiteY128" fmla="*/ 107445 h 606722"/>
              <a:gd name="connsiteX129" fmla="*/ 223568 w 407797"/>
              <a:gd name="connsiteY129" fmla="*/ 107090 h 606722"/>
              <a:gd name="connsiteX130" fmla="*/ 223746 w 407797"/>
              <a:gd name="connsiteY130" fmla="*/ 106468 h 606722"/>
              <a:gd name="connsiteX131" fmla="*/ 223924 w 407797"/>
              <a:gd name="connsiteY131" fmla="*/ 106112 h 606722"/>
              <a:gd name="connsiteX132" fmla="*/ 224191 w 407797"/>
              <a:gd name="connsiteY132" fmla="*/ 105490 h 606722"/>
              <a:gd name="connsiteX133" fmla="*/ 224280 w 407797"/>
              <a:gd name="connsiteY133" fmla="*/ 105312 h 606722"/>
              <a:gd name="connsiteX134" fmla="*/ 223835 w 407797"/>
              <a:gd name="connsiteY134" fmla="*/ 105490 h 606722"/>
              <a:gd name="connsiteX135" fmla="*/ 222945 w 407797"/>
              <a:gd name="connsiteY135" fmla="*/ 105934 h 606722"/>
              <a:gd name="connsiteX136" fmla="*/ 214134 w 407797"/>
              <a:gd name="connsiteY136" fmla="*/ 111355 h 606722"/>
              <a:gd name="connsiteX137" fmla="*/ 205234 w 407797"/>
              <a:gd name="connsiteY137" fmla="*/ 116599 h 606722"/>
              <a:gd name="connsiteX138" fmla="*/ 200250 w 407797"/>
              <a:gd name="connsiteY138" fmla="*/ 115888 h 606722"/>
              <a:gd name="connsiteX139" fmla="*/ 192418 w 407797"/>
              <a:gd name="connsiteY139" fmla="*/ 110289 h 606722"/>
              <a:gd name="connsiteX140" fmla="*/ 184586 w 407797"/>
              <a:gd name="connsiteY140" fmla="*/ 105757 h 606722"/>
              <a:gd name="connsiteX141" fmla="*/ 183874 w 407797"/>
              <a:gd name="connsiteY141" fmla="*/ 105401 h 606722"/>
              <a:gd name="connsiteX142" fmla="*/ 183607 w 407797"/>
              <a:gd name="connsiteY142" fmla="*/ 105312 h 606722"/>
              <a:gd name="connsiteX143" fmla="*/ 280794 w 407797"/>
              <a:gd name="connsiteY143" fmla="*/ 54834 h 606722"/>
              <a:gd name="connsiteX144" fmla="*/ 280794 w 407797"/>
              <a:gd name="connsiteY144" fmla="*/ 91182 h 606722"/>
              <a:gd name="connsiteX145" fmla="*/ 277323 w 407797"/>
              <a:gd name="connsiteY145" fmla="*/ 98558 h 606722"/>
              <a:gd name="connsiteX146" fmla="*/ 269491 w 407797"/>
              <a:gd name="connsiteY146" fmla="*/ 100513 h 606722"/>
              <a:gd name="connsiteX147" fmla="*/ 236562 w 407797"/>
              <a:gd name="connsiteY147" fmla="*/ 100958 h 606722"/>
              <a:gd name="connsiteX148" fmla="*/ 242258 w 407797"/>
              <a:gd name="connsiteY148" fmla="*/ 111444 h 606722"/>
              <a:gd name="connsiteX149" fmla="*/ 247776 w 407797"/>
              <a:gd name="connsiteY149" fmla="*/ 123264 h 606722"/>
              <a:gd name="connsiteX150" fmla="*/ 261481 w 407797"/>
              <a:gd name="connsiteY150" fmla="*/ 128863 h 606722"/>
              <a:gd name="connsiteX151" fmla="*/ 280794 w 407797"/>
              <a:gd name="connsiteY151" fmla="*/ 109578 h 606722"/>
              <a:gd name="connsiteX152" fmla="*/ 290228 w 407797"/>
              <a:gd name="connsiteY152" fmla="*/ 100158 h 606722"/>
              <a:gd name="connsiteX153" fmla="*/ 299662 w 407797"/>
              <a:gd name="connsiteY153" fmla="*/ 109578 h 606722"/>
              <a:gd name="connsiteX154" fmla="*/ 299751 w 407797"/>
              <a:gd name="connsiteY154" fmla="*/ 111267 h 606722"/>
              <a:gd name="connsiteX155" fmla="*/ 334016 w 407797"/>
              <a:gd name="connsiteY155" fmla="*/ 121664 h 606722"/>
              <a:gd name="connsiteX156" fmla="*/ 334194 w 407797"/>
              <a:gd name="connsiteY156" fmla="*/ 121487 h 606722"/>
              <a:gd name="connsiteX157" fmla="*/ 293699 w 407797"/>
              <a:gd name="connsiteY157" fmla="*/ 54834 h 606722"/>
              <a:gd name="connsiteX158" fmla="*/ 114187 w 407797"/>
              <a:gd name="connsiteY158" fmla="*/ 54834 h 606722"/>
              <a:gd name="connsiteX159" fmla="*/ 73692 w 407797"/>
              <a:gd name="connsiteY159" fmla="*/ 121487 h 606722"/>
              <a:gd name="connsiteX160" fmla="*/ 73781 w 407797"/>
              <a:gd name="connsiteY160" fmla="*/ 121664 h 606722"/>
              <a:gd name="connsiteX161" fmla="*/ 75383 w 407797"/>
              <a:gd name="connsiteY161" fmla="*/ 123442 h 606722"/>
              <a:gd name="connsiteX162" fmla="*/ 108135 w 407797"/>
              <a:gd name="connsiteY162" fmla="*/ 109578 h 606722"/>
              <a:gd name="connsiteX163" fmla="*/ 117658 w 407797"/>
              <a:gd name="connsiteY163" fmla="*/ 100158 h 606722"/>
              <a:gd name="connsiteX164" fmla="*/ 127092 w 407797"/>
              <a:gd name="connsiteY164" fmla="*/ 109578 h 606722"/>
              <a:gd name="connsiteX165" fmla="*/ 146405 w 407797"/>
              <a:gd name="connsiteY165" fmla="*/ 128863 h 606722"/>
              <a:gd name="connsiteX166" fmla="*/ 163315 w 407797"/>
              <a:gd name="connsiteY166" fmla="*/ 118909 h 606722"/>
              <a:gd name="connsiteX167" fmla="*/ 165629 w 407797"/>
              <a:gd name="connsiteY167" fmla="*/ 108956 h 606722"/>
              <a:gd name="connsiteX168" fmla="*/ 167587 w 407797"/>
              <a:gd name="connsiteY168" fmla="*/ 104157 h 606722"/>
              <a:gd name="connsiteX169" fmla="*/ 171325 w 407797"/>
              <a:gd name="connsiteY169" fmla="*/ 100869 h 606722"/>
              <a:gd name="connsiteX170" fmla="*/ 138395 w 407797"/>
              <a:gd name="connsiteY170" fmla="*/ 100513 h 606722"/>
              <a:gd name="connsiteX171" fmla="*/ 136259 w 407797"/>
              <a:gd name="connsiteY171" fmla="*/ 100691 h 606722"/>
              <a:gd name="connsiteX172" fmla="*/ 131364 w 407797"/>
              <a:gd name="connsiteY172" fmla="*/ 99180 h 606722"/>
              <a:gd name="connsiteX173" fmla="*/ 130474 w 407797"/>
              <a:gd name="connsiteY173" fmla="*/ 98558 h 606722"/>
              <a:gd name="connsiteX174" fmla="*/ 127003 w 407797"/>
              <a:gd name="connsiteY174" fmla="*/ 91182 h 606722"/>
              <a:gd name="connsiteX175" fmla="*/ 127003 w 407797"/>
              <a:gd name="connsiteY175" fmla="*/ 54834 h 606722"/>
              <a:gd name="connsiteX176" fmla="*/ 47170 w 407797"/>
              <a:gd name="connsiteY176" fmla="*/ 54834 h 606722"/>
              <a:gd name="connsiteX177" fmla="*/ 47170 w 407797"/>
              <a:gd name="connsiteY177" fmla="*/ 98380 h 606722"/>
              <a:gd name="connsiteX178" fmla="*/ 59274 w 407797"/>
              <a:gd name="connsiteY178" fmla="*/ 103979 h 606722"/>
              <a:gd name="connsiteX179" fmla="*/ 87843 w 407797"/>
              <a:gd name="connsiteY179" fmla="*/ 54834 h 606722"/>
              <a:gd name="connsiteX180" fmla="*/ 18957 w 407797"/>
              <a:gd name="connsiteY180" fmla="*/ 18930 h 606722"/>
              <a:gd name="connsiteX181" fmla="*/ 18957 w 407797"/>
              <a:gd name="connsiteY181" fmla="*/ 35993 h 606722"/>
              <a:gd name="connsiteX182" fmla="*/ 110627 w 407797"/>
              <a:gd name="connsiteY182" fmla="*/ 35993 h 606722"/>
              <a:gd name="connsiteX183" fmla="*/ 136526 w 407797"/>
              <a:gd name="connsiteY183" fmla="*/ 35993 h 606722"/>
              <a:gd name="connsiteX184" fmla="*/ 145960 w 407797"/>
              <a:gd name="connsiteY184" fmla="*/ 45413 h 606722"/>
              <a:gd name="connsiteX185" fmla="*/ 145960 w 407797"/>
              <a:gd name="connsiteY185" fmla="*/ 80339 h 606722"/>
              <a:gd name="connsiteX186" fmla="*/ 154148 w 407797"/>
              <a:gd name="connsiteY186" fmla="*/ 79984 h 606722"/>
              <a:gd name="connsiteX187" fmla="*/ 203899 w 407797"/>
              <a:gd name="connsiteY187" fmla="*/ 95270 h 606722"/>
              <a:gd name="connsiteX188" fmla="*/ 253739 w 407797"/>
              <a:gd name="connsiteY188" fmla="*/ 79984 h 606722"/>
              <a:gd name="connsiteX189" fmla="*/ 261926 w 407797"/>
              <a:gd name="connsiteY189" fmla="*/ 80339 h 606722"/>
              <a:gd name="connsiteX190" fmla="*/ 261926 w 407797"/>
              <a:gd name="connsiteY190" fmla="*/ 45413 h 606722"/>
              <a:gd name="connsiteX191" fmla="*/ 271360 w 407797"/>
              <a:gd name="connsiteY191" fmla="*/ 35993 h 606722"/>
              <a:gd name="connsiteX192" fmla="*/ 297259 w 407797"/>
              <a:gd name="connsiteY192" fmla="*/ 35993 h 606722"/>
              <a:gd name="connsiteX193" fmla="*/ 388929 w 407797"/>
              <a:gd name="connsiteY193" fmla="*/ 35993 h 606722"/>
              <a:gd name="connsiteX194" fmla="*/ 388929 w 407797"/>
              <a:gd name="connsiteY194" fmla="*/ 18930 h 606722"/>
              <a:gd name="connsiteX195" fmla="*/ 9523 w 407797"/>
              <a:gd name="connsiteY195" fmla="*/ 0 h 606722"/>
              <a:gd name="connsiteX196" fmla="*/ 398363 w 407797"/>
              <a:gd name="connsiteY196" fmla="*/ 0 h 606722"/>
              <a:gd name="connsiteX197" fmla="*/ 407797 w 407797"/>
              <a:gd name="connsiteY197" fmla="*/ 9420 h 606722"/>
              <a:gd name="connsiteX198" fmla="*/ 407797 w 407797"/>
              <a:gd name="connsiteY198" fmla="*/ 45413 h 606722"/>
              <a:gd name="connsiteX199" fmla="*/ 398363 w 407797"/>
              <a:gd name="connsiteY199" fmla="*/ 54834 h 606722"/>
              <a:gd name="connsiteX200" fmla="*/ 320043 w 407797"/>
              <a:gd name="connsiteY200" fmla="*/ 54834 h 606722"/>
              <a:gd name="connsiteX201" fmla="*/ 353507 w 407797"/>
              <a:gd name="connsiteY201" fmla="*/ 121220 h 606722"/>
              <a:gd name="connsiteX202" fmla="*/ 353596 w 407797"/>
              <a:gd name="connsiteY202" fmla="*/ 121398 h 606722"/>
              <a:gd name="connsiteX203" fmla="*/ 353596 w 407797"/>
              <a:gd name="connsiteY203" fmla="*/ 121487 h 606722"/>
              <a:gd name="connsiteX204" fmla="*/ 357245 w 407797"/>
              <a:gd name="connsiteY204" fmla="*/ 154724 h 606722"/>
              <a:gd name="connsiteX205" fmla="*/ 357245 w 407797"/>
              <a:gd name="connsiteY205" fmla="*/ 172765 h 606722"/>
              <a:gd name="connsiteX206" fmla="*/ 399342 w 407797"/>
              <a:gd name="connsiteY206" fmla="*/ 226532 h 606722"/>
              <a:gd name="connsiteX207" fmla="*/ 347900 w 407797"/>
              <a:gd name="connsiteY207" fmla="*/ 281899 h 606722"/>
              <a:gd name="connsiteX208" fmla="*/ 253116 w 407797"/>
              <a:gd name="connsiteY208" fmla="*/ 374236 h 606722"/>
              <a:gd name="connsiteX209" fmla="*/ 253116 w 407797"/>
              <a:gd name="connsiteY209" fmla="*/ 402052 h 606722"/>
              <a:gd name="connsiteX210" fmla="*/ 281417 w 407797"/>
              <a:gd name="connsiteY210" fmla="*/ 402052 h 606722"/>
              <a:gd name="connsiteX211" fmla="*/ 285511 w 407797"/>
              <a:gd name="connsiteY211" fmla="*/ 402141 h 606722"/>
              <a:gd name="connsiteX212" fmla="*/ 286401 w 407797"/>
              <a:gd name="connsiteY212" fmla="*/ 402230 h 606722"/>
              <a:gd name="connsiteX213" fmla="*/ 294500 w 407797"/>
              <a:gd name="connsiteY213" fmla="*/ 402852 h 606722"/>
              <a:gd name="connsiteX214" fmla="*/ 295479 w 407797"/>
              <a:gd name="connsiteY214" fmla="*/ 402941 h 606722"/>
              <a:gd name="connsiteX215" fmla="*/ 299395 w 407797"/>
              <a:gd name="connsiteY215" fmla="*/ 403474 h 606722"/>
              <a:gd name="connsiteX216" fmla="*/ 299484 w 407797"/>
              <a:gd name="connsiteY216" fmla="*/ 403474 h 606722"/>
              <a:gd name="connsiteX217" fmla="*/ 299573 w 407797"/>
              <a:gd name="connsiteY217" fmla="*/ 403474 h 606722"/>
              <a:gd name="connsiteX218" fmla="*/ 399342 w 407797"/>
              <a:gd name="connsiteY218" fmla="*/ 519806 h 606722"/>
              <a:gd name="connsiteX219" fmla="*/ 399342 w 407797"/>
              <a:gd name="connsiteY219" fmla="*/ 597213 h 606722"/>
              <a:gd name="connsiteX220" fmla="*/ 389819 w 407797"/>
              <a:gd name="connsiteY220" fmla="*/ 606722 h 606722"/>
              <a:gd name="connsiteX221" fmla="*/ 17978 w 407797"/>
              <a:gd name="connsiteY221" fmla="*/ 606722 h 606722"/>
              <a:gd name="connsiteX222" fmla="*/ 8544 w 407797"/>
              <a:gd name="connsiteY222" fmla="*/ 597213 h 606722"/>
              <a:gd name="connsiteX223" fmla="*/ 8544 w 407797"/>
              <a:gd name="connsiteY223" fmla="*/ 519806 h 606722"/>
              <a:gd name="connsiteX224" fmla="*/ 108313 w 407797"/>
              <a:gd name="connsiteY224" fmla="*/ 403474 h 606722"/>
              <a:gd name="connsiteX225" fmla="*/ 108402 w 407797"/>
              <a:gd name="connsiteY225" fmla="*/ 403474 h 606722"/>
              <a:gd name="connsiteX226" fmla="*/ 108491 w 407797"/>
              <a:gd name="connsiteY226" fmla="*/ 403474 h 606722"/>
              <a:gd name="connsiteX227" fmla="*/ 112407 w 407797"/>
              <a:gd name="connsiteY227" fmla="*/ 402941 h 606722"/>
              <a:gd name="connsiteX228" fmla="*/ 113297 w 407797"/>
              <a:gd name="connsiteY228" fmla="*/ 402852 h 606722"/>
              <a:gd name="connsiteX229" fmla="*/ 121485 w 407797"/>
              <a:gd name="connsiteY229" fmla="*/ 402230 h 606722"/>
              <a:gd name="connsiteX230" fmla="*/ 122375 w 407797"/>
              <a:gd name="connsiteY230" fmla="*/ 402141 h 606722"/>
              <a:gd name="connsiteX231" fmla="*/ 126469 w 407797"/>
              <a:gd name="connsiteY231" fmla="*/ 402052 h 606722"/>
              <a:gd name="connsiteX232" fmla="*/ 154682 w 407797"/>
              <a:gd name="connsiteY232" fmla="*/ 402052 h 606722"/>
              <a:gd name="connsiteX233" fmla="*/ 154682 w 407797"/>
              <a:gd name="connsiteY233" fmla="*/ 374236 h 606722"/>
              <a:gd name="connsiteX234" fmla="*/ 59986 w 407797"/>
              <a:gd name="connsiteY234" fmla="*/ 281899 h 606722"/>
              <a:gd name="connsiteX235" fmla="*/ 8544 w 407797"/>
              <a:gd name="connsiteY235" fmla="*/ 226532 h 606722"/>
              <a:gd name="connsiteX236" fmla="*/ 50641 w 407797"/>
              <a:gd name="connsiteY236" fmla="*/ 172765 h 606722"/>
              <a:gd name="connsiteX237" fmla="*/ 50641 w 407797"/>
              <a:gd name="connsiteY237" fmla="*/ 169744 h 606722"/>
              <a:gd name="connsiteX238" fmla="*/ 37736 w 407797"/>
              <a:gd name="connsiteY238" fmla="*/ 172054 h 606722"/>
              <a:gd name="connsiteX239" fmla="*/ 178 w 407797"/>
              <a:gd name="connsiteY239" fmla="*/ 134640 h 606722"/>
              <a:gd name="connsiteX240" fmla="*/ 28213 w 407797"/>
              <a:gd name="connsiteY240" fmla="*/ 98380 h 606722"/>
              <a:gd name="connsiteX241" fmla="*/ 28213 w 407797"/>
              <a:gd name="connsiteY241" fmla="*/ 54834 h 606722"/>
              <a:gd name="connsiteX242" fmla="*/ 9523 w 407797"/>
              <a:gd name="connsiteY242" fmla="*/ 54834 h 606722"/>
              <a:gd name="connsiteX243" fmla="*/ 0 w 407797"/>
              <a:gd name="connsiteY243" fmla="*/ 45413 h 606722"/>
              <a:gd name="connsiteX244" fmla="*/ 0 w 407797"/>
              <a:gd name="connsiteY244" fmla="*/ 9420 h 606722"/>
              <a:gd name="connsiteX245" fmla="*/ 9523 w 407797"/>
              <a:gd name="connsiteY24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407797" h="606722">
                <a:moveTo>
                  <a:pt x="202119" y="466928"/>
                </a:moveTo>
                <a:lnTo>
                  <a:pt x="191706" y="511275"/>
                </a:lnTo>
                <a:lnTo>
                  <a:pt x="193219" y="513408"/>
                </a:lnTo>
                <a:lnTo>
                  <a:pt x="203899" y="528427"/>
                </a:lnTo>
                <a:lnTo>
                  <a:pt x="216092" y="511275"/>
                </a:lnTo>
                <a:lnTo>
                  <a:pt x="205768" y="466928"/>
                </a:lnTo>
                <a:close/>
                <a:moveTo>
                  <a:pt x="105643" y="423204"/>
                </a:moveTo>
                <a:cubicBezTo>
                  <a:pt x="61054" y="432802"/>
                  <a:pt x="27501" y="472438"/>
                  <a:pt x="27501" y="519806"/>
                </a:cubicBezTo>
                <a:lnTo>
                  <a:pt x="27501" y="587793"/>
                </a:lnTo>
                <a:lnTo>
                  <a:pt x="380385" y="587793"/>
                </a:lnTo>
                <a:lnTo>
                  <a:pt x="380385" y="519806"/>
                </a:lnTo>
                <a:cubicBezTo>
                  <a:pt x="380385" y="472438"/>
                  <a:pt x="346832" y="432802"/>
                  <a:pt x="302243" y="423204"/>
                </a:cubicBezTo>
                <a:lnTo>
                  <a:pt x="211642" y="550200"/>
                </a:lnTo>
                <a:cubicBezTo>
                  <a:pt x="210396" y="551978"/>
                  <a:pt x="208527" y="553222"/>
                  <a:pt x="206480" y="553755"/>
                </a:cubicBezTo>
                <a:cubicBezTo>
                  <a:pt x="206391" y="553844"/>
                  <a:pt x="206302" y="553844"/>
                  <a:pt x="206213" y="553844"/>
                </a:cubicBezTo>
                <a:cubicBezTo>
                  <a:pt x="206035" y="553933"/>
                  <a:pt x="205857" y="553933"/>
                  <a:pt x="205679" y="553933"/>
                </a:cubicBezTo>
                <a:cubicBezTo>
                  <a:pt x="205501" y="554022"/>
                  <a:pt x="205323" y="554022"/>
                  <a:pt x="205056" y="554111"/>
                </a:cubicBezTo>
                <a:cubicBezTo>
                  <a:pt x="204967" y="554111"/>
                  <a:pt x="204878" y="554111"/>
                  <a:pt x="204789" y="554111"/>
                </a:cubicBezTo>
                <a:cubicBezTo>
                  <a:pt x="204522" y="554111"/>
                  <a:pt x="204166" y="554111"/>
                  <a:pt x="203899" y="554111"/>
                </a:cubicBezTo>
                <a:cubicBezTo>
                  <a:pt x="201674" y="554111"/>
                  <a:pt x="199449" y="553311"/>
                  <a:pt x="197758" y="551889"/>
                </a:cubicBezTo>
                <a:cubicBezTo>
                  <a:pt x="197224" y="551356"/>
                  <a:pt x="196690" y="550822"/>
                  <a:pt x="196245" y="550200"/>
                </a:cubicBezTo>
                <a:lnTo>
                  <a:pt x="175686" y="521406"/>
                </a:lnTo>
                <a:close/>
                <a:moveTo>
                  <a:pt x="231845" y="420982"/>
                </a:moveTo>
                <a:lnTo>
                  <a:pt x="235672" y="426136"/>
                </a:lnTo>
                <a:cubicBezTo>
                  <a:pt x="237808" y="429158"/>
                  <a:pt x="238075" y="433157"/>
                  <a:pt x="236206" y="436357"/>
                </a:cubicBezTo>
                <a:lnTo>
                  <a:pt x="223301" y="458930"/>
                </a:lnTo>
                <a:lnTo>
                  <a:pt x="230777" y="490834"/>
                </a:lnTo>
                <a:lnTo>
                  <a:pt x="280616" y="420982"/>
                </a:lnTo>
                <a:lnTo>
                  <a:pt x="243682" y="420982"/>
                </a:lnTo>
                <a:close/>
                <a:moveTo>
                  <a:pt x="199449" y="420982"/>
                </a:moveTo>
                <a:lnTo>
                  <a:pt x="191083" y="432268"/>
                </a:lnTo>
                <a:lnTo>
                  <a:pt x="200072" y="447999"/>
                </a:lnTo>
                <a:lnTo>
                  <a:pt x="207726" y="447999"/>
                </a:lnTo>
                <a:lnTo>
                  <a:pt x="216715" y="432268"/>
                </a:lnTo>
                <a:lnTo>
                  <a:pt x="208438" y="420982"/>
                </a:lnTo>
                <a:close/>
                <a:moveTo>
                  <a:pt x="127270" y="420982"/>
                </a:moveTo>
                <a:lnTo>
                  <a:pt x="177110" y="490834"/>
                </a:lnTo>
                <a:lnTo>
                  <a:pt x="184586" y="458930"/>
                </a:lnTo>
                <a:lnTo>
                  <a:pt x="171681" y="436357"/>
                </a:lnTo>
                <a:cubicBezTo>
                  <a:pt x="169812" y="433157"/>
                  <a:pt x="169990" y="429069"/>
                  <a:pt x="172215" y="426136"/>
                </a:cubicBezTo>
                <a:lnTo>
                  <a:pt x="175953" y="420982"/>
                </a:lnTo>
                <a:lnTo>
                  <a:pt x="164205" y="420982"/>
                </a:lnTo>
                <a:close/>
                <a:moveTo>
                  <a:pt x="173639" y="379301"/>
                </a:moveTo>
                <a:lnTo>
                  <a:pt x="173639" y="402052"/>
                </a:lnTo>
                <a:lnTo>
                  <a:pt x="194643" y="402052"/>
                </a:lnTo>
                <a:lnTo>
                  <a:pt x="213244" y="402052"/>
                </a:lnTo>
                <a:lnTo>
                  <a:pt x="234248" y="402052"/>
                </a:lnTo>
                <a:lnTo>
                  <a:pt x="234248" y="379301"/>
                </a:lnTo>
                <a:cubicBezTo>
                  <a:pt x="223390" y="381434"/>
                  <a:pt x="212265" y="382412"/>
                  <a:pt x="201229" y="382234"/>
                </a:cubicBezTo>
                <a:cubicBezTo>
                  <a:pt x="198826" y="382234"/>
                  <a:pt x="173639" y="380990"/>
                  <a:pt x="173639" y="379301"/>
                </a:cubicBezTo>
                <a:close/>
                <a:moveTo>
                  <a:pt x="161486" y="271524"/>
                </a:moveTo>
                <a:cubicBezTo>
                  <a:pt x="170383" y="277836"/>
                  <a:pt x="186665" y="281836"/>
                  <a:pt x="203925" y="281836"/>
                </a:cubicBezTo>
                <a:cubicBezTo>
                  <a:pt x="221274" y="281836"/>
                  <a:pt x="237555" y="277836"/>
                  <a:pt x="246363" y="271524"/>
                </a:cubicBezTo>
                <a:cubicBezTo>
                  <a:pt x="250633" y="268502"/>
                  <a:pt x="256505" y="269480"/>
                  <a:pt x="259619" y="273658"/>
                </a:cubicBezTo>
                <a:cubicBezTo>
                  <a:pt x="262644" y="277924"/>
                  <a:pt x="261665" y="283880"/>
                  <a:pt x="257395" y="286902"/>
                </a:cubicBezTo>
                <a:cubicBezTo>
                  <a:pt x="245295" y="295525"/>
                  <a:pt x="225366" y="300680"/>
                  <a:pt x="203925" y="300680"/>
                </a:cubicBezTo>
                <a:cubicBezTo>
                  <a:pt x="182572" y="300680"/>
                  <a:pt x="162554" y="295525"/>
                  <a:pt x="150454" y="286902"/>
                </a:cubicBezTo>
                <a:cubicBezTo>
                  <a:pt x="146273" y="283791"/>
                  <a:pt x="145294" y="277924"/>
                  <a:pt x="148319" y="273658"/>
                </a:cubicBezTo>
                <a:cubicBezTo>
                  <a:pt x="151344" y="269480"/>
                  <a:pt x="157305" y="268502"/>
                  <a:pt x="161486" y="271524"/>
                </a:cubicBezTo>
                <a:close/>
                <a:moveTo>
                  <a:pt x="357245" y="192583"/>
                </a:moveTo>
                <a:cubicBezTo>
                  <a:pt x="357690" y="192761"/>
                  <a:pt x="357245" y="200138"/>
                  <a:pt x="357245" y="200760"/>
                </a:cubicBezTo>
                <a:lnTo>
                  <a:pt x="357245" y="217290"/>
                </a:lnTo>
                <a:cubicBezTo>
                  <a:pt x="357245" y="231864"/>
                  <a:pt x="356978" y="246173"/>
                  <a:pt x="353952" y="260481"/>
                </a:cubicBezTo>
                <a:cubicBezTo>
                  <a:pt x="353952" y="260925"/>
                  <a:pt x="353863" y="261370"/>
                  <a:pt x="353774" y="261814"/>
                </a:cubicBezTo>
                <a:cubicBezTo>
                  <a:pt x="369082" y="257370"/>
                  <a:pt x="380385" y="243240"/>
                  <a:pt x="380385" y="226532"/>
                </a:cubicBezTo>
                <a:cubicBezTo>
                  <a:pt x="380385" y="211335"/>
                  <a:pt x="370773" y="198005"/>
                  <a:pt x="357245" y="192583"/>
                </a:cubicBezTo>
                <a:close/>
                <a:moveTo>
                  <a:pt x="50641" y="192583"/>
                </a:moveTo>
                <a:cubicBezTo>
                  <a:pt x="37024" y="198005"/>
                  <a:pt x="27501" y="211335"/>
                  <a:pt x="27501" y="226532"/>
                </a:cubicBezTo>
                <a:cubicBezTo>
                  <a:pt x="27501" y="243240"/>
                  <a:pt x="38715" y="257370"/>
                  <a:pt x="54112" y="261814"/>
                </a:cubicBezTo>
                <a:cubicBezTo>
                  <a:pt x="49217" y="239063"/>
                  <a:pt x="50641" y="215601"/>
                  <a:pt x="50641" y="192583"/>
                </a:cubicBezTo>
                <a:close/>
                <a:moveTo>
                  <a:pt x="271359" y="188128"/>
                </a:moveTo>
                <a:cubicBezTo>
                  <a:pt x="281628" y="188128"/>
                  <a:pt x="289953" y="196453"/>
                  <a:pt x="289953" y="206722"/>
                </a:cubicBezTo>
                <a:cubicBezTo>
                  <a:pt x="289953" y="216991"/>
                  <a:pt x="281628" y="225316"/>
                  <a:pt x="271359" y="225316"/>
                </a:cubicBezTo>
                <a:cubicBezTo>
                  <a:pt x="261090" y="225316"/>
                  <a:pt x="252765" y="216991"/>
                  <a:pt x="252765" y="206722"/>
                </a:cubicBezTo>
                <a:cubicBezTo>
                  <a:pt x="252765" y="196453"/>
                  <a:pt x="261090" y="188128"/>
                  <a:pt x="271359" y="188128"/>
                </a:cubicBezTo>
                <a:close/>
                <a:moveTo>
                  <a:pt x="136509" y="188128"/>
                </a:moveTo>
                <a:cubicBezTo>
                  <a:pt x="146817" y="188128"/>
                  <a:pt x="155174" y="196453"/>
                  <a:pt x="155174" y="206722"/>
                </a:cubicBezTo>
                <a:cubicBezTo>
                  <a:pt x="155174" y="216991"/>
                  <a:pt x="146817" y="225316"/>
                  <a:pt x="136509" y="225316"/>
                </a:cubicBezTo>
                <a:cubicBezTo>
                  <a:pt x="126201" y="225316"/>
                  <a:pt x="117844" y="216991"/>
                  <a:pt x="117844" y="206722"/>
                </a:cubicBezTo>
                <a:cubicBezTo>
                  <a:pt x="117844" y="196453"/>
                  <a:pt x="126201" y="188128"/>
                  <a:pt x="136509" y="188128"/>
                </a:cubicBezTo>
                <a:close/>
                <a:moveTo>
                  <a:pt x="117658" y="134728"/>
                </a:moveTo>
                <a:cubicBezTo>
                  <a:pt x="112585" y="140505"/>
                  <a:pt x="105821" y="144682"/>
                  <a:pt x="98345" y="146548"/>
                </a:cubicBezTo>
                <a:cubicBezTo>
                  <a:pt x="94429" y="147526"/>
                  <a:pt x="90424" y="147970"/>
                  <a:pt x="86419" y="147704"/>
                </a:cubicBezTo>
                <a:cubicBezTo>
                  <a:pt x="85351" y="147615"/>
                  <a:pt x="73603" y="145660"/>
                  <a:pt x="73870" y="144682"/>
                </a:cubicBezTo>
                <a:cubicBezTo>
                  <a:pt x="72891" y="148148"/>
                  <a:pt x="71467" y="151436"/>
                  <a:pt x="69509" y="154458"/>
                </a:cubicBezTo>
                <a:lnTo>
                  <a:pt x="69509" y="154724"/>
                </a:lnTo>
                <a:lnTo>
                  <a:pt x="69509" y="180675"/>
                </a:lnTo>
                <a:lnTo>
                  <a:pt x="69509" y="194628"/>
                </a:lnTo>
                <a:cubicBezTo>
                  <a:pt x="69509" y="215512"/>
                  <a:pt x="68174" y="237019"/>
                  <a:pt x="72535" y="257548"/>
                </a:cubicBezTo>
                <a:cubicBezTo>
                  <a:pt x="78053" y="282788"/>
                  <a:pt x="90958" y="306249"/>
                  <a:pt x="109292" y="324379"/>
                </a:cubicBezTo>
                <a:cubicBezTo>
                  <a:pt x="119705" y="334688"/>
                  <a:pt x="131809" y="343309"/>
                  <a:pt x="144981" y="349796"/>
                </a:cubicBezTo>
                <a:cubicBezTo>
                  <a:pt x="177021" y="365438"/>
                  <a:pt x="214935" y="367570"/>
                  <a:pt x="248488" y="355839"/>
                </a:cubicBezTo>
                <a:cubicBezTo>
                  <a:pt x="273407" y="347041"/>
                  <a:pt x="295568" y="330778"/>
                  <a:pt x="311410" y="309627"/>
                </a:cubicBezTo>
                <a:cubicBezTo>
                  <a:pt x="329655" y="285365"/>
                  <a:pt x="338288" y="256126"/>
                  <a:pt x="338288" y="225910"/>
                </a:cubicBezTo>
                <a:cubicBezTo>
                  <a:pt x="338288" y="210891"/>
                  <a:pt x="338288" y="195783"/>
                  <a:pt x="338288" y="180675"/>
                </a:cubicBezTo>
                <a:lnTo>
                  <a:pt x="338288" y="154724"/>
                </a:lnTo>
                <a:cubicBezTo>
                  <a:pt x="338288" y="150725"/>
                  <a:pt x="338110" y="146815"/>
                  <a:pt x="337754" y="142816"/>
                </a:cubicBezTo>
                <a:cubicBezTo>
                  <a:pt x="337220" y="143171"/>
                  <a:pt x="336597" y="143438"/>
                  <a:pt x="335974" y="143793"/>
                </a:cubicBezTo>
                <a:cubicBezTo>
                  <a:pt x="328231" y="147615"/>
                  <a:pt x="319153" y="148770"/>
                  <a:pt x="310609" y="146815"/>
                </a:cubicBezTo>
                <a:cubicBezTo>
                  <a:pt x="306604" y="145926"/>
                  <a:pt x="302688" y="144327"/>
                  <a:pt x="299217" y="142194"/>
                </a:cubicBezTo>
                <a:cubicBezTo>
                  <a:pt x="298327" y="141660"/>
                  <a:pt x="289605" y="135351"/>
                  <a:pt x="290228" y="134728"/>
                </a:cubicBezTo>
                <a:cubicBezTo>
                  <a:pt x="283197" y="142727"/>
                  <a:pt x="272962" y="147793"/>
                  <a:pt x="261481" y="147793"/>
                </a:cubicBezTo>
                <a:cubicBezTo>
                  <a:pt x="251247" y="147793"/>
                  <a:pt x="241635" y="143793"/>
                  <a:pt x="234426" y="136595"/>
                </a:cubicBezTo>
                <a:cubicBezTo>
                  <a:pt x="233803" y="135973"/>
                  <a:pt x="233269" y="135351"/>
                  <a:pt x="232646" y="134728"/>
                </a:cubicBezTo>
                <a:cubicBezTo>
                  <a:pt x="225704" y="142727"/>
                  <a:pt x="215380" y="147793"/>
                  <a:pt x="203899" y="147793"/>
                </a:cubicBezTo>
                <a:cubicBezTo>
                  <a:pt x="192507" y="147793"/>
                  <a:pt x="182183" y="142727"/>
                  <a:pt x="175152" y="134728"/>
                </a:cubicBezTo>
                <a:cubicBezTo>
                  <a:pt x="168121" y="142727"/>
                  <a:pt x="157886" y="147793"/>
                  <a:pt x="146405" y="147793"/>
                </a:cubicBezTo>
                <a:cubicBezTo>
                  <a:pt x="134924" y="147793"/>
                  <a:pt x="124600" y="142727"/>
                  <a:pt x="117658" y="134728"/>
                </a:cubicBezTo>
                <a:close/>
                <a:moveTo>
                  <a:pt x="37736" y="116066"/>
                </a:moveTo>
                <a:cubicBezTo>
                  <a:pt x="27412" y="116066"/>
                  <a:pt x="19135" y="124419"/>
                  <a:pt x="19135" y="134640"/>
                </a:cubicBezTo>
                <a:cubicBezTo>
                  <a:pt x="19135" y="144860"/>
                  <a:pt x="27412" y="153214"/>
                  <a:pt x="37736" y="153214"/>
                </a:cubicBezTo>
                <a:cubicBezTo>
                  <a:pt x="47526" y="153214"/>
                  <a:pt x="55180" y="145393"/>
                  <a:pt x="56159" y="136328"/>
                </a:cubicBezTo>
                <a:cubicBezTo>
                  <a:pt x="56426" y="133573"/>
                  <a:pt x="56070" y="130640"/>
                  <a:pt x="55002" y="127797"/>
                </a:cubicBezTo>
                <a:cubicBezTo>
                  <a:pt x="54913" y="127708"/>
                  <a:pt x="54913" y="127530"/>
                  <a:pt x="54824" y="127352"/>
                </a:cubicBezTo>
                <a:cubicBezTo>
                  <a:pt x="51976" y="120687"/>
                  <a:pt x="45390" y="116066"/>
                  <a:pt x="37736" y="116066"/>
                </a:cubicBezTo>
                <a:close/>
                <a:moveTo>
                  <a:pt x="183607" y="105312"/>
                </a:moveTo>
                <a:cubicBezTo>
                  <a:pt x="183607" y="105312"/>
                  <a:pt x="183607" y="105401"/>
                  <a:pt x="183696" y="105490"/>
                </a:cubicBezTo>
                <a:cubicBezTo>
                  <a:pt x="183785" y="105668"/>
                  <a:pt x="183874" y="105934"/>
                  <a:pt x="183963" y="106112"/>
                </a:cubicBezTo>
                <a:cubicBezTo>
                  <a:pt x="183963" y="106201"/>
                  <a:pt x="184052" y="106379"/>
                  <a:pt x="184052" y="106468"/>
                </a:cubicBezTo>
                <a:cubicBezTo>
                  <a:pt x="184141" y="106645"/>
                  <a:pt x="184230" y="106912"/>
                  <a:pt x="184230" y="107090"/>
                </a:cubicBezTo>
                <a:cubicBezTo>
                  <a:pt x="184319" y="107267"/>
                  <a:pt x="184319" y="107356"/>
                  <a:pt x="184408" y="107445"/>
                </a:cubicBezTo>
                <a:cubicBezTo>
                  <a:pt x="184408" y="107712"/>
                  <a:pt x="184497" y="107978"/>
                  <a:pt x="184497" y="108156"/>
                </a:cubicBezTo>
                <a:cubicBezTo>
                  <a:pt x="184497" y="108334"/>
                  <a:pt x="184497" y="108423"/>
                  <a:pt x="184586" y="108512"/>
                </a:cubicBezTo>
                <a:cubicBezTo>
                  <a:pt x="184586" y="108867"/>
                  <a:pt x="184586" y="109223"/>
                  <a:pt x="184586" y="109578"/>
                </a:cubicBezTo>
                <a:cubicBezTo>
                  <a:pt x="184586" y="120243"/>
                  <a:pt x="193308" y="128863"/>
                  <a:pt x="203899" y="128863"/>
                </a:cubicBezTo>
                <a:cubicBezTo>
                  <a:pt x="214579" y="128863"/>
                  <a:pt x="223212" y="120243"/>
                  <a:pt x="223212" y="109578"/>
                </a:cubicBezTo>
                <a:cubicBezTo>
                  <a:pt x="223212" y="109223"/>
                  <a:pt x="223212" y="108867"/>
                  <a:pt x="223301" y="108512"/>
                </a:cubicBezTo>
                <a:cubicBezTo>
                  <a:pt x="223301" y="108423"/>
                  <a:pt x="223301" y="108334"/>
                  <a:pt x="223390" y="108156"/>
                </a:cubicBezTo>
                <a:cubicBezTo>
                  <a:pt x="223390" y="107978"/>
                  <a:pt x="223390" y="107712"/>
                  <a:pt x="223479" y="107445"/>
                </a:cubicBezTo>
                <a:cubicBezTo>
                  <a:pt x="223479" y="107356"/>
                  <a:pt x="223568" y="107267"/>
                  <a:pt x="223568" y="107090"/>
                </a:cubicBezTo>
                <a:cubicBezTo>
                  <a:pt x="223657" y="106912"/>
                  <a:pt x="223657" y="106645"/>
                  <a:pt x="223746" y="106468"/>
                </a:cubicBezTo>
                <a:cubicBezTo>
                  <a:pt x="223835" y="106379"/>
                  <a:pt x="223835" y="106201"/>
                  <a:pt x="223924" y="106112"/>
                </a:cubicBezTo>
                <a:cubicBezTo>
                  <a:pt x="224013" y="105934"/>
                  <a:pt x="224102" y="105668"/>
                  <a:pt x="224191" y="105490"/>
                </a:cubicBezTo>
                <a:cubicBezTo>
                  <a:pt x="224191" y="105401"/>
                  <a:pt x="224280" y="105312"/>
                  <a:pt x="224280" y="105312"/>
                </a:cubicBezTo>
                <a:cubicBezTo>
                  <a:pt x="224102" y="105312"/>
                  <a:pt x="224013" y="105401"/>
                  <a:pt x="223835" y="105490"/>
                </a:cubicBezTo>
                <a:cubicBezTo>
                  <a:pt x="223568" y="105579"/>
                  <a:pt x="223301" y="105757"/>
                  <a:pt x="222945" y="105934"/>
                </a:cubicBezTo>
                <a:cubicBezTo>
                  <a:pt x="219652" y="107534"/>
                  <a:pt x="216893" y="108956"/>
                  <a:pt x="214134" y="111355"/>
                </a:cubicBezTo>
                <a:cubicBezTo>
                  <a:pt x="211553" y="113577"/>
                  <a:pt x="208794" y="116066"/>
                  <a:pt x="205234" y="116599"/>
                </a:cubicBezTo>
                <a:cubicBezTo>
                  <a:pt x="203543" y="116777"/>
                  <a:pt x="201852" y="116510"/>
                  <a:pt x="200250" y="115888"/>
                </a:cubicBezTo>
                <a:cubicBezTo>
                  <a:pt x="197224" y="114644"/>
                  <a:pt x="194910" y="112333"/>
                  <a:pt x="192418" y="110289"/>
                </a:cubicBezTo>
                <a:cubicBezTo>
                  <a:pt x="190015" y="108334"/>
                  <a:pt x="187434" y="107178"/>
                  <a:pt x="184586" y="105757"/>
                </a:cubicBezTo>
                <a:cubicBezTo>
                  <a:pt x="184408" y="105668"/>
                  <a:pt x="184141" y="105490"/>
                  <a:pt x="183874" y="105401"/>
                </a:cubicBezTo>
                <a:cubicBezTo>
                  <a:pt x="183785" y="105401"/>
                  <a:pt x="183696" y="105312"/>
                  <a:pt x="183607" y="105312"/>
                </a:cubicBezTo>
                <a:close/>
                <a:moveTo>
                  <a:pt x="280794" y="54834"/>
                </a:moveTo>
                <a:lnTo>
                  <a:pt x="280794" y="91182"/>
                </a:lnTo>
                <a:cubicBezTo>
                  <a:pt x="280794" y="94026"/>
                  <a:pt x="279548" y="96781"/>
                  <a:pt x="277323" y="98558"/>
                </a:cubicBezTo>
                <a:cubicBezTo>
                  <a:pt x="275098" y="100335"/>
                  <a:pt x="272250" y="101046"/>
                  <a:pt x="269491" y="100513"/>
                </a:cubicBezTo>
                <a:cubicBezTo>
                  <a:pt x="258633" y="98291"/>
                  <a:pt x="247331" y="98291"/>
                  <a:pt x="236562" y="100958"/>
                </a:cubicBezTo>
                <a:cubicBezTo>
                  <a:pt x="241012" y="103002"/>
                  <a:pt x="241813" y="107001"/>
                  <a:pt x="242258" y="111444"/>
                </a:cubicBezTo>
                <a:cubicBezTo>
                  <a:pt x="242614" y="115888"/>
                  <a:pt x="244661" y="120065"/>
                  <a:pt x="247776" y="123264"/>
                </a:cubicBezTo>
                <a:cubicBezTo>
                  <a:pt x="251425" y="126819"/>
                  <a:pt x="256320" y="128863"/>
                  <a:pt x="261481" y="128863"/>
                </a:cubicBezTo>
                <a:cubicBezTo>
                  <a:pt x="272072" y="128863"/>
                  <a:pt x="280794" y="120243"/>
                  <a:pt x="280794" y="109578"/>
                </a:cubicBezTo>
                <a:cubicBezTo>
                  <a:pt x="280794" y="104335"/>
                  <a:pt x="284977" y="100158"/>
                  <a:pt x="290228" y="100158"/>
                </a:cubicBezTo>
                <a:cubicBezTo>
                  <a:pt x="295479" y="100158"/>
                  <a:pt x="299662" y="104335"/>
                  <a:pt x="299662" y="109578"/>
                </a:cubicBezTo>
                <a:cubicBezTo>
                  <a:pt x="299662" y="110111"/>
                  <a:pt x="299751" y="110733"/>
                  <a:pt x="299751" y="111267"/>
                </a:cubicBezTo>
                <a:cubicBezTo>
                  <a:pt x="301175" y="128241"/>
                  <a:pt x="323336" y="134906"/>
                  <a:pt x="334016" y="121664"/>
                </a:cubicBezTo>
                <a:cubicBezTo>
                  <a:pt x="334105" y="121576"/>
                  <a:pt x="334105" y="121576"/>
                  <a:pt x="334194" y="121487"/>
                </a:cubicBezTo>
                <a:cubicBezTo>
                  <a:pt x="327608" y="95981"/>
                  <a:pt x="313368" y="72608"/>
                  <a:pt x="293699" y="54834"/>
                </a:cubicBezTo>
                <a:close/>
                <a:moveTo>
                  <a:pt x="114187" y="54834"/>
                </a:moveTo>
                <a:cubicBezTo>
                  <a:pt x="94429" y="72608"/>
                  <a:pt x="80189" y="95981"/>
                  <a:pt x="73692" y="121487"/>
                </a:cubicBezTo>
                <a:cubicBezTo>
                  <a:pt x="73692" y="121576"/>
                  <a:pt x="73781" y="121576"/>
                  <a:pt x="73781" y="121664"/>
                </a:cubicBezTo>
                <a:cubicBezTo>
                  <a:pt x="74315" y="122287"/>
                  <a:pt x="74849" y="122909"/>
                  <a:pt x="75383" y="123442"/>
                </a:cubicBezTo>
                <a:cubicBezTo>
                  <a:pt x="87220" y="134906"/>
                  <a:pt x="108135" y="125930"/>
                  <a:pt x="108135" y="109578"/>
                </a:cubicBezTo>
                <a:cubicBezTo>
                  <a:pt x="108135" y="104335"/>
                  <a:pt x="112407" y="100158"/>
                  <a:pt x="117658" y="100158"/>
                </a:cubicBezTo>
                <a:cubicBezTo>
                  <a:pt x="122820" y="100158"/>
                  <a:pt x="127092" y="104335"/>
                  <a:pt x="127092" y="109578"/>
                </a:cubicBezTo>
                <a:cubicBezTo>
                  <a:pt x="127092" y="120243"/>
                  <a:pt x="135725" y="128863"/>
                  <a:pt x="146405" y="128863"/>
                </a:cubicBezTo>
                <a:cubicBezTo>
                  <a:pt x="153347" y="128863"/>
                  <a:pt x="159933" y="124953"/>
                  <a:pt x="163315" y="118909"/>
                </a:cubicBezTo>
                <a:cubicBezTo>
                  <a:pt x="165184" y="115532"/>
                  <a:pt x="165184" y="112511"/>
                  <a:pt x="165629" y="108956"/>
                </a:cubicBezTo>
                <a:cubicBezTo>
                  <a:pt x="165896" y="107267"/>
                  <a:pt x="166608" y="105579"/>
                  <a:pt x="167587" y="104157"/>
                </a:cubicBezTo>
                <a:cubicBezTo>
                  <a:pt x="168121" y="103446"/>
                  <a:pt x="170257" y="100691"/>
                  <a:pt x="171325" y="100869"/>
                </a:cubicBezTo>
                <a:cubicBezTo>
                  <a:pt x="160467" y="98291"/>
                  <a:pt x="149253" y="98291"/>
                  <a:pt x="138395" y="100513"/>
                </a:cubicBezTo>
                <a:cubicBezTo>
                  <a:pt x="137683" y="100602"/>
                  <a:pt x="136971" y="100691"/>
                  <a:pt x="136259" y="100691"/>
                </a:cubicBezTo>
                <a:cubicBezTo>
                  <a:pt x="134568" y="100602"/>
                  <a:pt x="132877" y="100069"/>
                  <a:pt x="131364" y="99180"/>
                </a:cubicBezTo>
                <a:cubicBezTo>
                  <a:pt x="131097" y="99002"/>
                  <a:pt x="130741" y="98736"/>
                  <a:pt x="130474" y="98558"/>
                </a:cubicBezTo>
                <a:cubicBezTo>
                  <a:pt x="128338" y="96781"/>
                  <a:pt x="127003" y="94026"/>
                  <a:pt x="127003" y="91182"/>
                </a:cubicBezTo>
                <a:lnTo>
                  <a:pt x="127003" y="54834"/>
                </a:lnTo>
                <a:close/>
                <a:moveTo>
                  <a:pt x="47170" y="54834"/>
                </a:moveTo>
                <a:lnTo>
                  <a:pt x="47170" y="98380"/>
                </a:lnTo>
                <a:cubicBezTo>
                  <a:pt x="51531" y="99536"/>
                  <a:pt x="55625" y="101491"/>
                  <a:pt x="59274" y="103979"/>
                </a:cubicBezTo>
                <a:cubicBezTo>
                  <a:pt x="65593" y="86027"/>
                  <a:pt x="75383" y="69319"/>
                  <a:pt x="87843" y="54834"/>
                </a:cubicBezTo>
                <a:close/>
                <a:moveTo>
                  <a:pt x="18957" y="18930"/>
                </a:moveTo>
                <a:lnTo>
                  <a:pt x="18957" y="35993"/>
                </a:lnTo>
                <a:lnTo>
                  <a:pt x="110627" y="35993"/>
                </a:lnTo>
                <a:lnTo>
                  <a:pt x="136526" y="35993"/>
                </a:lnTo>
                <a:cubicBezTo>
                  <a:pt x="141688" y="35993"/>
                  <a:pt x="145960" y="40170"/>
                  <a:pt x="145960" y="45413"/>
                </a:cubicBezTo>
                <a:lnTo>
                  <a:pt x="145960" y="80339"/>
                </a:lnTo>
                <a:cubicBezTo>
                  <a:pt x="148719" y="80073"/>
                  <a:pt x="151389" y="79984"/>
                  <a:pt x="154148" y="79984"/>
                </a:cubicBezTo>
                <a:cubicBezTo>
                  <a:pt x="178000" y="79984"/>
                  <a:pt x="195177" y="89138"/>
                  <a:pt x="203899" y="95270"/>
                </a:cubicBezTo>
                <a:cubicBezTo>
                  <a:pt x="212710" y="89138"/>
                  <a:pt x="229887" y="79984"/>
                  <a:pt x="253739" y="79984"/>
                </a:cubicBezTo>
                <a:cubicBezTo>
                  <a:pt x="256409" y="79984"/>
                  <a:pt x="259167" y="80073"/>
                  <a:pt x="261926" y="80339"/>
                </a:cubicBezTo>
                <a:lnTo>
                  <a:pt x="261926" y="45413"/>
                </a:lnTo>
                <a:cubicBezTo>
                  <a:pt x="261926" y="40170"/>
                  <a:pt x="266109" y="35993"/>
                  <a:pt x="271360" y="35993"/>
                </a:cubicBezTo>
                <a:lnTo>
                  <a:pt x="297259" y="35993"/>
                </a:lnTo>
                <a:lnTo>
                  <a:pt x="388929" y="35993"/>
                </a:lnTo>
                <a:lnTo>
                  <a:pt x="388929" y="18930"/>
                </a:lnTo>
                <a:close/>
                <a:moveTo>
                  <a:pt x="9523" y="0"/>
                </a:moveTo>
                <a:lnTo>
                  <a:pt x="398363" y="0"/>
                </a:lnTo>
                <a:cubicBezTo>
                  <a:pt x="403614" y="0"/>
                  <a:pt x="407797" y="4266"/>
                  <a:pt x="407797" y="9420"/>
                </a:cubicBezTo>
                <a:lnTo>
                  <a:pt x="407797" y="45413"/>
                </a:lnTo>
                <a:cubicBezTo>
                  <a:pt x="407797" y="50657"/>
                  <a:pt x="403614" y="54834"/>
                  <a:pt x="398363" y="54834"/>
                </a:cubicBezTo>
                <a:lnTo>
                  <a:pt x="320043" y="54834"/>
                </a:lnTo>
                <a:cubicBezTo>
                  <a:pt x="336419" y="73852"/>
                  <a:pt x="348078" y="96781"/>
                  <a:pt x="353507" y="121220"/>
                </a:cubicBezTo>
                <a:cubicBezTo>
                  <a:pt x="353507" y="121220"/>
                  <a:pt x="353596" y="121309"/>
                  <a:pt x="353596" y="121398"/>
                </a:cubicBezTo>
                <a:cubicBezTo>
                  <a:pt x="353596" y="121398"/>
                  <a:pt x="353596" y="121398"/>
                  <a:pt x="353596" y="121487"/>
                </a:cubicBezTo>
                <a:cubicBezTo>
                  <a:pt x="355999" y="132329"/>
                  <a:pt x="357245" y="143527"/>
                  <a:pt x="357245" y="154724"/>
                </a:cubicBezTo>
                <a:lnTo>
                  <a:pt x="357245" y="172765"/>
                </a:lnTo>
                <a:cubicBezTo>
                  <a:pt x="381364" y="178897"/>
                  <a:pt x="399342" y="201026"/>
                  <a:pt x="399342" y="226532"/>
                </a:cubicBezTo>
                <a:cubicBezTo>
                  <a:pt x="399342" y="255771"/>
                  <a:pt x="376558" y="279766"/>
                  <a:pt x="347900" y="281899"/>
                </a:cubicBezTo>
                <a:cubicBezTo>
                  <a:pt x="331969" y="325179"/>
                  <a:pt x="296992" y="359305"/>
                  <a:pt x="253116" y="374236"/>
                </a:cubicBezTo>
                <a:lnTo>
                  <a:pt x="253116" y="402052"/>
                </a:lnTo>
                <a:lnTo>
                  <a:pt x="281417" y="402052"/>
                </a:lnTo>
                <a:cubicBezTo>
                  <a:pt x="282752" y="402052"/>
                  <a:pt x="284087" y="402141"/>
                  <a:pt x="285511" y="402141"/>
                </a:cubicBezTo>
                <a:cubicBezTo>
                  <a:pt x="285778" y="402141"/>
                  <a:pt x="286045" y="402230"/>
                  <a:pt x="286401" y="402230"/>
                </a:cubicBezTo>
                <a:cubicBezTo>
                  <a:pt x="289160" y="402319"/>
                  <a:pt x="291830" y="402497"/>
                  <a:pt x="294500" y="402852"/>
                </a:cubicBezTo>
                <a:cubicBezTo>
                  <a:pt x="294856" y="402852"/>
                  <a:pt x="295123" y="402852"/>
                  <a:pt x="295479" y="402941"/>
                </a:cubicBezTo>
                <a:cubicBezTo>
                  <a:pt x="296725" y="403119"/>
                  <a:pt x="298060" y="403297"/>
                  <a:pt x="299395" y="403474"/>
                </a:cubicBezTo>
                <a:cubicBezTo>
                  <a:pt x="299395" y="403474"/>
                  <a:pt x="299484" y="403474"/>
                  <a:pt x="299484" y="403474"/>
                </a:cubicBezTo>
                <a:cubicBezTo>
                  <a:pt x="299484" y="403474"/>
                  <a:pt x="299573" y="403474"/>
                  <a:pt x="299573" y="403474"/>
                </a:cubicBezTo>
                <a:cubicBezTo>
                  <a:pt x="355999" y="412272"/>
                  <a:pt x="399342" y="461063"/>
                  <a:pt x="399342" y="519806"/>
                </a:cubicBezTo>
                <a:lnTo>
                  <a:pt x="399342" y="597213"/>
                </a:lnTo>
                <a:cubicBezTo>
                  <a:pt x="399342" y="602456"/>
                  <a:pt x="395070" y="606722"/>
                  <a:pt x="389819" y="606722"/>
                </a:cubicBezTo>
                <a:lnTo>
                  <a:pt x="17978" y="606722"/>
                </a:lnTo>
                <a:cubicBezTo>
                  <a:pt x="12816" y="606722"/>
                  <a:pt x="8544" y="602456"/>
                  <a:pt x="8544" y="597213"/>
                </a:cubicBezTo>
                <a:lnTo>
                  <a:pt x="8544" y="519806"/>
                </a:lnTo>
                <a:cubicBezTo>
                  <a:pt x="8544" y="461063"/>
                  <a:pt x="51887" y="412272"/>
                  <a:pt x="108313" y="403474"/>
                </a:cubicBezTo>
                <a:cubicBezTo>
                  <a:pt x="108313" y="403474"/>
                  <a:pt x="108313" y="403474"/>
                  <a:pt x="108402" y="403474"/>
                </a:cubicBezTo>
                <a:cubicBezTo>
                  <a:pt x="108402" y="403474"/>
                  <a:pt x="108402" y="403474"/>
                  <a:pt x="108491" y="403474"/>
                </a:cubicBezTo>
                <a:cubicBezTo>
                  <a:pt x="109826" y="403297"/>
                  <a:pt x="111072" y="403119"/>
                  <a:pt x="112407" y="402941"/>
                </a:cubicBezTo>
                <a:cubicBezTo>
                  <a:pt x="112763" y="402852"/>
                  <a:pt x="113030" y="402852"/>
                  <a:pt x="113297" y="402852"/>
                </a:cubicBezTo>
                <a:cubicBezTo>
                  <a:pt x="115967" y="402497"/>
                  <a:pt x="118726" y="402319"/>
                  <a:pt x="121485" y="402230"/>
                </a:cubicBezTo>
                <a:cubicBezTo>
                  <a:pt x="121752" y="402230"/>
                  <a:pt x="122108" y="402141"/>
                  <a:pt x="122375" y="402141"/>
                </a:cubicBezTo>
                <a:cubicBezTo>
                  <a:pt x="123710" y="402141"/>
                  <a:pt x="125134" y="402052"/>
                  <a:pt x="126469" y="402052"/>
                </a:cubicBezTo>
                <a:lnTo>
                  <a:pt x="154682" y="402052"/>
                </a:lnTo>
                <a:lnTo>
                  <a:pt x="154682" y="374236"/>
                </a:lnTo>
                <a:cubicBezTo>
                  <a:pt x="110894" y="359305"/>
                  <a:pt x="75917" y="325179"/>
                  <a:pt x="59986" y="281899"/>
                </a:cubicBezTo>
                <a:cubicBezTo>
                  <a:pt x="31239" y="279766"/>
                  <a:pt x="8544" y="255771"/>
                  <a:pt x="8544" y="226532"/>
                </a:cubicBezTo>
                <a:cubicBezTo>
                  <a:pt x="8544" y="201026"/>
                  <a:pt x="26433" y="178897"/>
                  <a:pt x="50641" y="172765"/>
                </a:cubicBezTo>
                <a:lnTo>
                  <a:pt x="50641" y="169744"/>
                </a:lnTo>
                <a:cubicBezTo>
                  <a:pt x="46636" y="171254"/>
                  <a:pt x="42275" y="172054"/>
                  <a:pt x="37736" y="172054"/>
                </a:cubicBezTo>
                <a:cubicBezTo>
                  <a:pt x="16999" y="172054"/>
                  <a:pt x="178" y="155258"/>
                  <a:pt x="178" y="134640"/>
                </a:cubicBezTo>
                <a:cubicBezTo>
                  <a:pt x="178" y="117221"/>
                  <a:pt x="12104" y="102557"/>
                  <a:pt x="28213" y="98380"/>
                </a:cubicBezTo>
                <a:lnTo>
                  <a:pt x="28213" y="54834"/>
                </a:lnTo>
                <a:lnTo>
                  <a:pt x="9523" y="54834"/>
                </a:lnTo>
                <a:cubicBezTo>
                  <a:pt x="4272" y="54834"/>
                  <a:pt x="0" y="50657"/>
                  <a:pt x="0" y="45413"/>
                </a:cubicBezTo>
                <a:lnTo>
                  <a:pt x="0" y="9420"/>
                </a:lnTo>
                <a:cubicBezTo>
                  <a:pt x="0" y="4266"/>
                  <a:pt x="4272" y="0"/>
                  <a:pt x="9523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6896" y="3040385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ym typeface="Arial" panose="020B0604020202020204" pitchFamily="34" charset="0"/>
              </a:rPr>
              <a:t>1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4237" y="305077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ym typeface="Arial" panose="020B0604020202020204" pitchFamily="34" charset="0"/>
              </a:rPr>
              <a:t>2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7535" y="30403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ym typeface="Arial" panose="020B0604020202020204" pitchFamily="34" charset="0"/>
              </a:rPr>
              <a:t>3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859750" y="3025556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ym typeface="Arial" panose="020B0604020202020204" pitchFamily="34" charset="0"/>
              </a:rPr>
              <a:t>4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32" name="矩形: 圆角 14"/>
          <p:cNvSpPr/>
          <p:nvPr>
            <p:custDataLst>
              <p:tags r:id="rId6"/>
            </p:custDataLst>
          </p:nvPr>
        </p:nvSpPr>
        <p:spPr>
          <a:xfrm>
            <a:off x="878541" y="2967318"/>
            <a:ext cx="4108749" cy="3558988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6900" y="5583555"/>
            <a:ext cx="16725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教师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: 圆角 14"/>
          <p:cNvSpPr/>
          <p:nvPr>
            <p:custDataLst>
              <p:tags r:id="rId7"/>
            </p:custDataLst>
          </p:nvPr>
        </p:nvSpPr>
        <p:spPr>
          <a:xfrm>
            <a:off x="5042385" y="2967318"/>
            <a:ext cx="4108749" cy="3558988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11620" y="5583555"/>
            <a:ext cx="792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学生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: 圆角 14"/>
          <p:cNvSpPr/>
          <p:nvPr>
            <p:custDataLst>
              <p:tags r:id="rId8"/>
            </p:custDataLst>
          </p:nvPr>
        </p:nvSpPr>
        <p:spPr>
          <a:xfrm>
            <a:off x="9197551" y="2967318"/>
            <a:ext cx="1622850" cy="3558988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64675" y="5583555"/>
            <a:ext cx="132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评委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: 圆角 14"/>
          <p:cNvSpPr/>
          <p:nvPr>
            <p:custDataLst>
              <p:tags r:id="rId9"/>
            </p:custDataLst>
          </p:nvPr>
        </p:nvSpPr>
        <p:spPr>
          <a:xfrm>
            <a:off x="878541" y="1369285"/>
            <a:ext cx="9941860" cy="1478014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2761833" y="2031262"/>
            <a:ext cx="876758" cy="313765"/>
          </a:xfrm>
          <a:prstGeom prst="rightArrow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4593829" y="2010370"/>
            <a:ext cx="876758" cy="313765"/>
          </a:xfrm>
          <a:prstGeom prst="rightArrow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右箭头 42"/>
          <p:cNvSpPr/>
          <p:nvPr/>
        </p:nvSpPr>
        <p:spPr>
          <a:xfrm>
            <a:off x="6296975" y="2028430"/>
            <a:ext cx="876758" cy="313765"/>
          </a:xfrm>
          <a:prstGeom prst="rightArrow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8587821" y="1987061"/>
            <a:ext cx="876758" cy="313765"/>
          </a:xfrm>
          <a:prstGeom prst="rightArrow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26"/>
          <p:cNvSpPr txBox="1"/>
          <p:nvPr/>
        </p:nvSpPr>
        <p:spPr>
          <a:xfrm>
            <a:off x="393701" y="736600"/>
            <a:ext cx="4203700" cy="300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1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zh-CN" sz="1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图形化编程工具：源码编辑器</a:t>
            </a:r>
            <a:r>
              <a:rPr lang="en-US" altLang="zh-CN" sz="1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Kitten</a:t>
            </a:r>
            <a:endParaRPr lang="en-US" altLang="zh-CN" sz="135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11267" name="组合 38"/>
          <p:cNvGrpSpPr/>
          <p:nvPr/>
        </p:nvGrpSpPr>
        <p:grpSpPr>
          <a:xfrm>
            <a:off x="5924550" y="1957389"/>
            <a:ext cx="5518151" cy="3173412"/>
            <a:chOff x="5225143" y="1822057"/>
            <a:chExt cx="6966857" cy="4008727"/>
          </a:xfrm>
        </p:grpSpPr>
        <p:pic>
          <p:nvPicPr>
            <p:cNvPr id="11268" name="Picture 2"/>
            <p:cNvPicPr>
              <a:picLocks noChangeAspect="1"/>
            </p:cNvPicPr>
            <p:nvPr/>
          </p:nvPicPr>
          <p:blipFill>
            <a:blip r:embed="rId1"/>
            <a:srcRect l="20660" t="29398" r="20416" b="13718"/>
            <a:stretch>
              <a:fillRect/>
            </a:stretch>
          </p:blipFill>
          <p:spPr>
            <a:xfrm>
              <a:off x="5225143" y="1822057"/>
              <a:ext cx="6966857" cy="40087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69" name="Picture 2" descr="D:\Jo\3PPT优化\素材\微信图片_2017112914374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7451" y="2321495"/>
              <a:ext cx="5135983" cy="285614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TextBox 33"/>
          <p:cNvSpPr txBox="1"/>
          <p:nvPr/>
        </p:nvSpPr>
        <p:spPr>
          <a:xfrm>
            <a:off x="393701" y="1516142"/>
            <a:ext cx="5369577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从技术角度讲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，能实现图形化编程，并且能够进行编程语言转换；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具备一定的通用性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，这款编程工具要能够较方便地与各种开源电子硬件、智能硬件实现互联；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从信息安全角度考虑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，应用于义务教育阶段的编程工具应当有一颗“中国心”，开发具有自主知识产权的编程工具，为我们的教育信息安全提供坚实的保障；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6738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5125" y="737235"/>
            <a:ext cx="420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Kitten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编程工具介绍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1975" y="462099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6738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65125" y="737235"/>
            <a:ext cx="420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未来教室申请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3190" y="2105025"/>
            <a:ext cx="37299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endParaRPr lang="zh-CN" altLang="en-US"/>
          </a:p>
        </p:txBody>
      </p:sp>
      <p:cxnSp>
        <p:nvCxnSpPr>
          <p:cNvPr id="42" name="直接连接符 41"/>
          <p:cNvCxnSpPr>
            <a:endCxn id="41" idx="0"/>
          </p:cNvCxnSpPr>
          <p:nvPr/>
        </p:nvCxnSpPr>
        <p:spPr>
          <a:xfrm flipV="1">
            <a:off x="3517265" y="3480435"/>
            <a:ext cx="5080" cy="251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3528060" y="3645535"/>
            <a:ext cx="260350" cy="755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61975" y="1346200"/>
            <a:ext cx="10330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谷歌浏览器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打开：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edu.codemao.cn 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平台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”—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开通未来教室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933575"/>
            <a:ext cx="6983730" cy="4248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1975" y="462099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6738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65125" y="737235"/>
            <a:ext cx="420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未来教室申请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 algn="just"/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42" name="直接连接符 41"/>
          <p:cNvCxnSpPr>
            <a:endCxn id="41" idx="0"/>
          </p:cNvCxnSpPr>
          <p:nvPr/>
        </p:nvCxnSpPr>
        <p:spPr>
          <a:xfrm flipV="1">
            <a:off x="3517265" y="3480435"/>
            <a:ext cx="5080" cy="251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3528060" y="3645535"/>
            <a:ext cx="260350" cy="755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-21474825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0520" y="1511935"/>
            <a:ext cx="8950960" cy="4521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1975" y="462099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6738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65125" y="737235"/>
            <a:ext cx="420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未来教室申请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 algn="just"/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42" name="直接连接符 41"/>
          <p:cNvCxnSpPr>
            <a:endCxn id="41" idx="0"/>
          </p:cNvCxnSpPr>
          <p:nvPr/>
        </p:nvCxnSpPr>
        <p:spPr>
          <a:xfrm flipV="1">
            <a:off x="3517265" y="3480435"/>
            <a:ext cx="5080" cy="251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3528060" y="3645535"/>
            <a:ext cx="260350" cy="755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3" descr="153612895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0175" y="1290955"/>
            <a:ext cx="9582150" cy="4785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9" b="40484"/>
          <a:stretch>
            <a:fillRect/>
          </a:stretch>
        </p:blipFill>
        <p:spPr>
          <a:xfrm>
            <a:off x="0" y="-14490"/>
            <a:ext cx="12192000" cy="3768152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466725" y="473813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14411" y="1105991"/>
            <a:ext cx="207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目录</a:t>
            </a:r>
            <a:endParaRPr kumimoji="0" lang="en-US" altLang="zh-CN" sz="4400" u="none" strike="noStrike" kern="1200" cap="none" spc="0" normalizeH="0" baseline="0" noProof="0" dirty="0">
              <a:ln>
                <a:noFill/>
              </a:ln>
              <a:solidFill>
                <a:srgbClr val="F2A34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907915" y="2503170"/>
            <a:ext cx="0" cy="26746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-271780" y="5715"/>
            <a:ext cx="14048740" cy="687006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9"/>
          <p:cNvSpPr txBox="1"/>
          <p:nvPr/>
        </p:nvSpPr>
        <p:spPr>
          <a:xfrm>
            <a:off x="5285105" y="2438400"/>
            <a:ext cx="47847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2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01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趣味编程的现状及未来</a:t>
            </a:r>
            <a:endParaRPr lang="zh-CN" altLang="pt-BR" sz="2000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02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   优秀作品内容展示</a:t>
            </a:r>
            <a:endParaRPr lang="id-ID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defTabSz="913765"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03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   趣味编程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Kitten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基础操作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方式介绍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defTabSz="913765">
              <a:lnSpc>
                <a:spcPct val="2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04   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相关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建议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6850" y="2340610"/>
            <a:ext cx="2825750" cy="2748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1975" y="462099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6738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65125" y="737235"/>
            <a:ext cx="420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未来教室申请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 algn="just"/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42" name="直接连接符 41"/>
          <p:cNvCxnSpPr>
            <a:endCxn id="41" idx="0"/>
          </p:cNvCxnSpPr>
          <p:nvPr/>
        </p:nvCxnSpPr>
        <p:spPr>
          <a:xfrm flipV="1">
            <a:off x="3517265" y="3480435"/>
            <a:ext cx="5080" cy="251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3528060" y="3645535"/>
            <a:ext cx="260350" cy="755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1536129098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5445" y="1296035"/>
            <a:ext cx="9417685" cy="4903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1975" y="462099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6738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65125" y="737235"/>
            <a:ext cx="420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未来教室申请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 algn="just"/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42" name="直接连接符 41"/>
          <p:cNvCxnSpPr>
            <a:endCxn id="41" idx="0"/>
          </p:cNvCxnSpPr>
          <p:nvPr/>
        </p:nvCxnSpPr>
        <p:spPr>
          <a:xfrm flipV="1">
            <a:off x="3517265" y="3480435"/>
            <a:ext cx="5080" cy="251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3528060" y="3645535"/>
            <a:ext cx="260350" cy="755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0" y="1609725"/>
            <a:ext cx="10348595" cy="4341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88410" y="737235"/>
            <a:ext cx="57600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在开通未来教室后，登录账号会进入如下界面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下面在未来教室中为大家实际演示操作</a:t>
            </a:r>
            <a:endParaRPr lang="zh-CN" altLang="en-US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79425" y="462009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60"/>
          <p:cNvSpPr/>
          <p:nvPr/>
        </p:nvSpPr>
        <p:spPr>
          <a:xfrm>
            <a:off x="2292350" y="2460483"/>
            <a:ext cx="7632700" cy="16617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indent="0" algn="ctr" defTabSz="913765">
              <a:lnSpc>
                <a:spcPct val="200000"/>
              </a:lnSpc>
              <a:buNone/>
            </a:pPr>
            <a:r>
              <a:rPr lang="zh-CN" altLang="en-US" sz="5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相关建议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87620" y="1437640"/>
            <a:ext cx="20421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  <a:endParaRPr lang="en-US" altLang="zh-CN" sz="6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1975" y="461464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" y="667385"/>
            <a:ext cx="2142564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93700" y="737235"/>
            <a:ext cx="420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指导建议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9644" t="20398" r="26761"/>
          <a:stretch>
            <a:fillRect/>
          </a:stretch>
        </p:blipFill>
        <p:spPr>
          <a:xfrm>
            <a:off x="2974975" y="667385"/>
            <a:ext cx="6878955" cy="533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1975" y="461464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" y="667385"/>
            <a:ext cx="2142564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790" r="27063"/>
          <a:stretch>
            <a:fillRect/>
          </a:stretch>
        </p:blipFill>
        <p:spPr>
          <a:xfrm>
            <a:off x="2413000" y="1209040"/>
            <a:ext cx="8053070" cy="47510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1975" y="754380"/>
            <a:ext cx="420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指导建议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72770" y="461464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0795" y="650875"/>
            <a:ext cx="44831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93700" y="737235"/>
            <a:ext cx="305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课程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资源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—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编程普及课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9630" y="1553210"/>
            <a:ext cx="8164830" cy="4427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:\图片\5a12772ac0623.jpg5a12772ac0623"/>
          <p:cNvPicPr>
            <a:picLocks noChangeAspect="1"/>
          </p:cNvPicPr>
          <p:nvPr/>
        </p:nvPicPr>
        <p:blipFill>
          <a:blip r:embed="rId1"/>
          <a:srcRect l="2088" t="4904" b="8596"/>
          <a:stretch>
            <a:fillRect/>
          </a:stretch>
        </p:blipFill>
        <p:spPr>
          <a:xfrm>
            <a:off x="-82550" y="-1270"/>
            <a:ext cx="12357100" cy="6859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8400"/>
          <a:stretch>
            <a:fillRect/>
          </a:stretch>
        </p:blipFill>
        <p:spPr>
          <a:xfrm>
            <a:off x="-85598" y="-1"/>
            <a:ext cx="12360148" cy="6858001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75590" y="290195"/>
            <a:ext cx="11641455" cy="62776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197475" y="-1270"/>
            <a:ext cx="1796415" cy="1024255"/>
            <a:chOff x="5884" y="2245"/>
            <a:chExt cx="2525" cy="1440"/>
          </a:xfrm>
          <a:solidFill>
            <a:srgbClr val="FFC000">
              <a:alpha val="80000"/>
            </a:srgbClr>
          </a:solidFill>
        </p:grpSpPr>
        <p:sp>
          <p:nvSpPr>
            <p:cNvPr id="10" name="等腰三角形 9"/>
            <p:cNvSpPr/>
            <p:nvPr/>
          </p:nvSpPr>
          <p:spPr>
            <a:xfrm flipV="1">
              <a:off x="5884" y="2245"/>
              <a:ext cx="1672" cy="14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flipV="1">
              <a:off x="6737" y="2245"/>
              <a:ext cx="1672" cy="14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 flipV="1">
            <a:off x="4791720" y="5382815"/>
            <a:ext cx="2607926" cy="1486952"/>
            <a:chOff x="5884" y="2245"/>
            <a:chExt cx="2525" cy="1440"/>
          </a:xfrm>
          <a:solidFill>
            <a:srgbClr val="FFC000">
              <a:alpha val="80000"/>
            </a:srgbClr>
          </a:solidFill>
        </p:grpSpPr>
        <p:sp>
          <p:nvSpPr>
            <p:cNvPr id="4" name="等腰三角形 3"/>
            <p:cNvSpPr/>
            <p:nvPr/>
          </p:nvSpPr>
          <p:spPr>
            <a:xfrm flipV="1">
              <a:off x="5884" y="2245"/>
              <a:ext cx="1672" cy="14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flipV="1">
              <a:off x="6737" y="2245"/>
              <a:ext cx="1672" cy="14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19" name="标题 5"/>
          <p:cNvSpPr txBox="1">
            <a:spLocks noChangeArrowheads="1"/>
          </p:cNvSpPr>
          <p:nvPr/>
        </p:nvSpPr>
        <p:spPr bwMode="auto">
          <a:xfrm>
            <a:off x="4307840" y="4431587"/>
            <a:ext cx="3450030" cy="682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di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 panose="020F0502020204030204" charset="0"/>
              </a:rPr>
              <a:t>THANKS FOR WATCHING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  <a:sym typeface="Calibri" panose="020F05020202040302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44900" y="1906270"/>
            <a:ext cx="83820" cy="22561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00330" y="0"/>
            <a:ext cx="12372340" cy="687006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07523" y="1607008"/>
            <a:ext cx="5318125" cy="18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t="4353" b="9240"/>
          <a:stretch>
            <a:fillRect/>
          </a:stretch>
        </p:blipFill>
        <p:spPr>
          <a:xfrm>
            <a:off x="9264015" y="3747770"/>
            <a:ext cx="2416175" cy="27044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13020" y="5506720"/>
            <a:ext cx="3997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扫描二维码加入</a:t>
            </a:r>
            <a:r>
              <a:rPr lang="en-US" altLang="zh-CN" b="1"/>
              <a:t>kitten</a:t>
            </a:r>
            <a:r>
              <a:rPr lang="zh-CN" altLang="en-US" b="1"/>
              <a:t>工具交流</a:t>
            </a:r>
            <a:r>
              <a:rPr lang="zh-CN" altLang="en-US" b="1"/>
              <a:t>群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66725" y="505914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60"/>
          <p:cNvSpPr/>
          <p:nvPr/>
        </p:nvSpPr>
        <p:spPr>
          <a:xfrm>
            <a:off x="2279650" y="3491088"/>
            <a:ext cx="7632700" cy="92329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6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趣味编程的现状及未来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87620" y="2009775"/>
            <a:ext cx="20421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en-US" altLang="zh-CN" sz="6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66738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93700" y="737235"/>
            <a:ext cx="420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趣味编程开展现状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1"/>
            </p:custDataLst>
          </p:nvPr>
        </p:nvSpPr>
        <p:spPr>
          <a:xfrm>
            <a:off x="774065" y="1383665"/>
            <a:ext cx="10372090" cy="4684395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8535" y="1504950"/>
            <a:ext cx="3333115" cy="553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多个国家和地方政策提及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4400" y="2144395"/>
            <a:ext cx="4691380" cy="37477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420" y="1449705"/>
            <a:ext cx="3680460" cy="45523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66738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93700" y="737235"/>
            <a:ext cx="420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活动政策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1"/>
            </p:custDataLst>
          </p:nvPr>
        </p:nvSpPr>
        <p:spPr>
          <a:xfrm>
            <a:off x="795851" y="1354455"/>
            <a:ext cx="10713394" cy="4920146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2195" y="1432560"/>
            <a:ext cx="3427095" cy="4763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865" y="1515110"/>
            <a:ext cx="3359150" cy="46805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62170" y="4004945"/>
            <a:ext cx="2867025" cy="8305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656320" y="1795780"/>
            <a:ext cx="233426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中央电化教育馆印发红文关于：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第二十一届全国中小学电脑制作活动通知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新增趣味编程专项。</a:t>
            </a:r>
            <a:endParaRPr lang="zh-CN" altLang="en-US"/>
          </a:p>
        </p:txBody>
      </p:sp>
      <p:cxnSp>
        <p:nvCxnSpPr>
          <p:cNvPr id="8" name="直接箭头连接符 7"/>
          <p:cNvCxnSpPr>
            <a:endCxn id="4" idx="3"/>
          </p:cNvCxnSpPr>
          <p:nvPr/>
        </p:nvCxnSpPr>
        <p:spPr>
          <a:xfrm flipH="1">
            <a:off x="7740015" y="3131820"/>
            <a:ext cx="915670" cy="7239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623300" y="1720215"/>
            <a:ext cx="2242185" cy="218821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66738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7950" y="754380"/>
            <a:ext cx="3115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趣味编程开展现状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1"/>
            </p:custDataLst>
          </p:nvPr>
        </p:nvSpPr>
        <p:spPr>
          <a:xfrm>
            <a:off x="774065" y="1383665"/>
            <a:ext cx="10372090" cy="4684395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8535" y="1504950"/>
            <a:ext cx="3333115" cy="553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各地区逐渐推进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45" y="2058035"/>
            <a:ext cx="3752215" cy="3799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005" y="1589405"/>
            <a:ext cx="4850130" cy="42684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667385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93700" y="737235"/>
            <a:ext cx="2414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目的与愿景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1"/>
            </p:custDataLst>
          </p:nvPr>
        </p:nvSpPr>
        <p:spPr>
          <a:xfrm>
            <a:off x="1197171" y="1682115"/>
            <a:ext cx="9988018" cy="4337685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97961" y="1795409"/>
            <a:ext cx="1452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目的与愿景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1361104" y="2188817"/>
            <a:ext cx="9660292" cy="3322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借此机会推进新时代教育信息化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发展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编程教育刚刚起步，降低门槛，即将普及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把真正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免费的、好用的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工具带给大家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加强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青少年计算思维和普及计算机科学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教育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提高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学生信息素养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培育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完善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中小学信息技术课程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教学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全面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促进信息技术与教育教学深度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融合                  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7812217" y="2241496"/>
            <a:ext cx="2622702" cy="3271308"/>
          </a:xfrm>
          <a:custGeom>
            <a:avLst/>
            <a:gdLst>
              <a:gd name="connsiteX0" fmla="*/ 332813 w 483894"/>
              <a:gd name="connsiteY0" fmla="*/ 285272 h 608391"/>
              <a:gd name="connsiteX1" fmla="*/ 370636 w 483894"/>
              <a:gd name="connsiteY1" fmla="*/ 323201 h 608391"/>
              <a:gd name="connsiteX2" fmla="*/ 332813 w 483894"/>
              <a:gd name="connsiteY2" fmla="*/ 361130 h 608391"/>
              <a:gd name="connsiteX3" fmla="*/ 294990 w 483894"/>
              <a:gd name="connsiteY3" fmla="*/ 323201 h 608391"/>
              <a:gd name="connsiteX4" fmla="*/ 332813 w 483894"/>
              <a:gd name="connsiteY4" fmla="*/ 285272 h 608391"/>
              <a:gd name="connsiteX5" fmla="*/ 329299 w 483894"/>
              <a:gd name="connsiteY5" fmla="*/ 254544 h 608391"/>
              <a:gd name="connsiteX6" fmla="*/ 308471 w 483894"/>
              <a:gd name="connsiteY6" fmla="*/ 258937 h 608391"/>
              <a:gd name="connsiteX7" fmla="*/ 311405 w 483894"/>
              <a:gd name="connsiteY7" fmla="*/ 272119 h 608391"/>
              <a:gd name="connsiteX8" fmla="*/ 292924 w 483894"/>
              <a:gd name="connsiteY8" fmla="*/ 284422 h 608391"/>
              <a:gd name="connsiteX9" fmla="*/ 281776 w 483894"/>
              <a:gd name="connsiteY9" fmla="*/ 277099 h 608391"/>
              <a:gd name="connsiteX10" fmla="*/ 270042 w 483894"/>
              <a:gd name="connsiteY10" fmla="*/ 294967 h 608391"/>
              <a:gd name="connsiteX11" fmla="*/ 281483 w 483894"/>
              <a:gd name="connsiteY11" fmla="*/ 302290 h 608391"/>
              <a:gd name="connsiteX12" fmla="*/ 277376 w 483894"/>
              <a:gd name="connsiteY12" fmla="*/ 323966 h 608391"/>
              <a:gd name="connsiteX13" fmla="*/ 264175 w 483894"/>
              <a:gd name="connsiteY13" fmla="*/ 326895 h 608391"/>
              <a:gd name="connsiteX14" fmla="*/ 268282 w 483894"/>
              <a:gd name="connsiteY14" fmla="*/ 347399 h 608391"/>
              <a:gd name="connsiteX15" fmla="*/ 281483 w 483894"/>
              <a:gd name="connsiteY15" fmla="*/ 344763 h 608391"/>
              <a:gd name="connsiteX16" fmla="*/ 294097 w 483894"/>
              <a:gd name="connsiteY16" fmla="*/ 363217 h 608391"/>
              <a:gd name="connsiteX17" fmla="*/ 286763 w 483894"/>
              <a:gd name="connsiteY17" fmla="*/ 374348 h 608391"/>
              <a:gd name="connsiteX18" fmla="*/ 304364 w 483894"/>
              <a:gd name="connsiteY18" fmla="*/ 385772 h 608391"/>
              <a:gd name="connsiteX19" fmla="*/ 311698 w 483894"/>
              <a:gd name="connsiteY19" fmla="*/ 374641 h 608391"/>
              <a:gd name="connsiteX20" fmla="*/ 333699 w 483894"/>
              <a:gd name="connsiteY20" fmla="*/ 378742 h 608391"/>
              <a:gd name="connsiteX21" fmla="*/ 336633 w 483894"/>
              <a:gd name="connsiteY21" fmla="*/ 391923 h 608391"/>
              <a:gd name="connsiteX22" fmla="*/ 357167 w 483894"/>
              <a:gd name="connsiteY22" fmla="*/ 387529 h 608391"/>
              <a:gd name="connsiteX23" fmla="*/ 354527 w 483894"/>
              <a:gd name="connsiteY23" fmla="*/ 374348 h 608391"/>
              <a:gd name="connsiteX24" fmla="*/ 372715 w 483894"/>
              <a:gd name="connsiteY24" fmla="*/ 362045 h 608391"/>
              <a:gd name="connsiteX25" fmla="*/ 384155 w 483894"/>
              <a:gd name="connsiteY25" fmla="*/ 369368 h 608391"/>
              <a:gd name="connsiteX26" fmla="*/ 395596 w 483894"/>
              <a:gd name="connsiteY26" fmla="*/ 351500 h 608391"/>
              <a:gd name="connsiteX27" fmla="*/ 384449 w 483894"/>
              <a:gd name="connsiteY27" fmla="*/ 344177 h 608391"/>
              <a:gd name="connsiteX28" fmla="*/ 388556 w 483894"/>
              <a:gd name="connsiteY28" fmla="*/ 322208 h 608391"/>
              <a:gd name="connsiteX29" fmla="*/ 401756 w 483894"/>
              <a:gd name="connsiteY29" fmla="*/ 319572 h 608391"/>
              <a:gd name="connsiteX30" fmla="*/ 397356 w 483894"/>
              <a:gd name="connsiteY30" fmla="*/ 299068 h 608391"/>
              <a:gd name="connsiteX31" fmla="*/ 384155 w 483894"/>
              <a:gd name="connsiteY31" fmla="*/ 301704 h 608391"/>
              <a:gd name="connsiteX32" fmla="*/ 371541 w 483894"/>
              <a:gd name="connsiteY32" fmla="*/ 283250 h 608391"/>
              <a:gd name="connsiteX33" fmla="*/ 378875 w 483894"/>
              <a:gd name="connsiteY33" fmla="*/ 272119 h 608391"/>
              <a:gd name="connsiteX34" fmla="*/ 361274 w 483894"/>
              <a:gd name="connsiteY34" fmla="*/ 260695 h 608391"/>
              <a:gd name="connsiteX35" fmla="*/ 353940 w 483894"/>
              <a:gd name="connsiteY35" fmla="*/ 271826 h 608391"/>
              <a:gd name="connsiteX36" fmla="*/ 331939 w 483894"/>
              <a:gd name="connsiteY36" fmla="*/ 267725 h 608391"/>
              <a:gd name="connsiteX37" fmla="*/ 302012 w 483894"/>
              <a:gd name="connsiteY37" fmla="*/ 100461 h 608391"/>
              <a:gd name="connsiteX38" fmla="*/ 360970 w 483894"/>
              <a:gd name="connsiteY38" fmla="*/ 159348 h 608391"/>
              <a:gd name="connsiteX39" fmla="*/ 302012 w 483894"/>
              <a:gd name="connsiteY39" fmla="*/ 218235 h 608391"/>
              <a:gd name="connsiteX40" fmla="*/ 243054 w 483894"/>
              <a:gd name="connsiteY40" fmla="*/ 159348 h 608391"/>
              <a:gd name="connsiteX41" fmla="*/ 302012 w 483894"/>
              <a:gd name="connsiteY41" fmla="*/ 100461 h 608391"/>
              <a:gd name="connsiteX42" fmla="*/ 309644 w 483894"/>
              <a:gd name="connsiteY42" fmla="*/ 52722 h 608391"/>
              <a:gd name="connsiteX43" fmla="*/ 304951 w 483894"/>
              <a:gd name="connsiteY43" fmla="*/ 72933 h 608391"/>
              <a:gd name="connsiteX44" fmla="*/ 270922 w 483894"/>
              <a:gd name="connsiteY44" fmla="*/ 78792 h 608391"/>
              <a:gd name="connsiteX45" fmla="*/ 259775 w 483894"/>
              <a:gd name="connsiteY45" fmla="*/ 60924 h 608391"/>
              <a:gd name="connsiteX46" fmla="*/ 231907 w 483894"/>
              <a:gd name="connsiteY46" fmla="*/ 78499 h 608391"/>
              <a:gd name="connsiteX47" fmla="*/ 243054 w 483894"/>
              <a:gd name="connsiteY47" fmla="*/ 96074 h 608391"/>
              <a:gd name="connsiteX48" fmla="*/ 222813 w 483894"/>
              <a:gd name="connsiteY48" fmla="*/ 124487 h 608391"/>
              <a:gd name="connsiteX49" fmla="*/ 202278 w 483894"/>
              <a:gd name="connsiteY49" fmla="*/ 119508 h 608391"/>
              <a:gd name="connsiteX50" fmla="*/ 194945 w 483894"/>
              <a:gd name="connsiteY50" fmla="*/ 151729 h 608391"/>
              <a:gd name="connsiteX51" fmla="*/ 215479 w 483894"/>
              <a:gd name="connsiteY51" fmla="*/ 156416 h 608391"/>
              <a:gd name="connsiteX52" fmla="*/ 221346 w 483894"/>
              <a:gd name="connsiteY52" fmla="*/ 190394 h 608391"/>
              <a:gd name="connsiteX53" fmla="*/ 203452 w 483894"/>
              <a:gd name="connsiteY53" fmla="*/ 201525 h 608391"/>
              <a:gd name="connsiteX54" fmla="*/ 220759 w 483894"/>
              <a:gd name="connsiteY54" fmla="*/ 229353 h 608391"/>
              <a:gd name="connsiteX55" fmla="*/ 238654 w 483894"/>
              <a:gd name="connsiteY55" fmla="*/ 218222 h 608391"/>
              <a:gd name="connsiteX56" fmla="*/ 266815 w 483894"/>
              <a:gd name="connsiteY56" fmla="*/ 238433 h 608391"/>
              <a:gd name="connsiteX57" fmla="*/ 262122 w 483894"/>
              <a:gd name="connsiteY57" fmla="*/ 258645 h 608391"/>
              <a:gd name="connsiteX58" fmla="*/ 294097 w 483894"/>
              <a:gd name="connsiteY58" fmla="*/ 265968 h 608391"/>
              <a:gd name="connsiteX59" fmla="*/ 298791 w 483894"/>
              <a:gd name="connsiteY59" fmla="*/ 245756 h 608391"/>
              <a:gd name="connsiteX60" fmla="*/ 333112 w 483894"/>
              <a:gd name="connsiteY60" fmla="*/ 239898 h 608391"/>
              <a:gd name="connsiteX61" fmla="*/ 343966 w 483894"/>
              <a:gd name="connsiteY61" fmla="*/ 257766 h 608391"/>
              <a:gd name="connsiteX62" fmla="*/ 371835 w 483894"/>
              <a:gd name="connsiteY62" fmla="*/ 240191 h 608391"/>
              <a:gd name="connsiteX63" fmla="*/ 360687 w 483894"/>
              <a:gd name="connsiteY63" fmla="*/ 222615 h 608391"/>
              <a:gd name="connsiteX64" fmla="*/ 380928 w 483894"/>
              <a:gd name="connsiteY64" fmla="*/ 194495 h 608391"/>
              <a:gd name="connsiteX65" fmla="*/ 401463 w 483894"/>
              <a:gd name="connsiteY65" fmla="*/ 199182 h 608391"/>
              <a:gd name="connsiteX66" fmla="*/ 408797 w 483894"/>
              <a:gd name="connsiteY66" fmla="*/ 167254 h 608391"/>
              <a:gd name="connsiteX67" fmla="*/ 388262 w 483894"/>
              <a:gd name="connsiteY67" fmla="*/ 162567 h 608391"/>
              <a:gd name="connsiteX68" fmla="*/ 382689 w 483894"/>
              <a:gd name="connsiteY68" fmla="*/ 128295 h 608391"/>
              <a:gd name="connsiteX69" fmla="*/ 400290 w 483894"/>
              <a:gd name="connsiteY69" fmla="*/ 117164 h 608391"/>
              <a:gd name="connsiteX70" fmla="*/ 382982 w 483894"/>
              <a:gd name="connsiteY70" fmla="*/ 89337 h 608391"/>
              <a:gd name="connsiteX71" fmla="*/ 365088 w 483894"/>
              <a:gd name="connsiteY71" fmla="*/ 100468 h 608391"/>
              <a:gd name="connsiteX72" fmla="*/ 336926 w 483894"/>
              <a:gd name="connsiteY72" fmla="*/ 80549 h 608391"/>
              <a:gd name="connsiteX73" fmla="*/ 341620 w 483894"/>
              <a:gd name="connsiteY73" fmla="*/ 60045 h 608391"/>
              <a:gd name="connsiteX74" fmla="*/ 227919 w 483894"/>
              <a:gd name="connsiteY74" fmla="*/ 591 h 608391"/>
              <a:gd name="connsiteX75" fmla="*/ 306124 w 483894"/>
              <a:gd name="connsiteY75" fmla="*/ 3804 h 608391"/>
              <a:gd name="connsiteX76" fmla="*/ 483308 w 483894"/>
              <a:gd name="connsiteY76" fmla="*/ 197717 h 608391"/>
              <a:gd name="connsiteX77" fmla="*/ 387382 w 483894"/>
              <a:gd name="connsiteY77" fmla="*/ 442305 h 608391"/>
              <a:gd name="connsiteX78" fmla="*/ 483894 w 483894"/>
              <a:gd name="connsiteY78" fmla="*/ 608391 h 608391"/>
              <a:gd name="connsiteX79" fmla="*/ 143902 w 483894"/>
              <a:gd name="connsiteY79" fmla="*/ 608391 h 608391"/>
              <a:gd name="connsiteX80" fmla="*/ 181744 w 483894"/>
              <a:gd name="connsiteY80" fmla="*/ 512899 h 608391"/>
              <a:gd name="connsiteX81" fmla="*/ 108993 w 483894"/>
              <a:gd name="connsiteY81" fmla="*/ 524909 h 608391"/>
              <a:gd name="connsiteX82" fmla="*/ 54137 w 483894"/>
              <a:gd name="connsiteY82" fmla="*/ 498839 h 608391"/>
              <a:gd name="connsiteX83" fmla="*/ 57657 w 483894"/>
              <a:gd name="connsiteY83" fmla="*/ 454022 h 608391"/>
              <a:gd name="connsiteX84" fmla="*/ 38589 w 483894"/>
              <a:gd name="connsiteY84" fmla="*/ 405690 h 608391"/>
              <a:gd name="connsiteX85" fmla="*/ 42109 w 483894"/>
              <a:gd name="connsiteY85" fmla="*/ 376984 h 608391"/>
              <a:gd name="connsiteX86" fmla="*/ 160 w 483894"/>
              <a:gd name="connsiteY86" fmla="*/ 355308 h 608391"/>
              <a:gd name="connsiteX87" fmla="*/ 52670 w 483894"/>
              <a:gd name="connsiteY87" fmla="*/ 255130 h 608391"/>
              <a:gd name="connsiteX88" fmla="*/ 38003 w 483894"/>
              <a:gd name="connsiteY88" fmla="*/ 222908 h 608391"/>
              <a:gd name="connsiteX89" fmla="*/ 74378 w 483894"/>
              <a:gd name="connsiteY89" fmla="*/ 82893 h 608391"/>
              <a:gd name="connsiteX90" fmla="*/ 227919 w 483894"/>
              <a:gd name="connsiteY90" fmla="*/ 591 h 6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83894" h="608391">
                <a:moveTo>
                  <a:pt x="332813" y="285272"/>
                </a:moveTo>
                <a:cubicBezTo>
                  <a:pt x="353702" y="285272"/>
                  <a:pt x="370636" y="302253"/>
                  <a:pt x="370636" y="323201"/>
                </a:cubicBezTo>
                <a:cubicBezTo>
                  <a:pt x="370636" y="344149"/>
                  <a:pt x="353702" y="361130"/>
                  <a:pt x="332813" y="361130"/>
                </a:cubicBezTo>
                <a:cubicBezTo>
                  <a:pt x="311924" y="361130"/>
                  <a:pt x="294990" y="344149"/>
                  <a:pt x="294990" y="323201"/>
                </a:cubicBezTo>
                <a:cubicBezTo>
                  <a:pt x="294990" y="302253"/>
                  <a:pt x="311924" y="285272"/>
                  <a:pt x="332813" y="285272"/>
                </a:cubicBezTo>
                <a:close/>
                <a:moveTo>
                  <a:pt x="329299" y="254544"/>
                </a:moveTo>
                <a:lnTo>
                  <a:pt x="308471" y="258937"/>
                </a:lnTo>
                <a:lnTo>
                  <a:pt x="311405" y="272119"/>
                </a:lnTo>
                <a:cubicBezTo>
                  <a:pt x="304364" y="275048"/>
                  <a:pt x="298204" y="279149"/>
                  <a:pt x="292924" y="284422"/>
                </a:cubicBezTo>
                <a:lnTo>
                  <a:pt x="281776" y="277099"/>
                </a:lnTo>
                <a:lnTo>
                  <a:pt x="270042" y="294967"/>
                </a:lnTo>
                <a:lnTo>
                  <a:pt x="281483" y="302290"/>
                </a:lnTo>
                <a:cubicBezTo>
                  <a:pt x="278549" y="309027"/>
                  <a:pt x="277083" y="316350"/>
                  <a:pt x="277376" y="323966"/>
                </a:cubicBezTo>
                <a:lnTo>
                  <a:pt x="264175" y="326895"/>
                </a:lnTo>
                <a:lnTo>
                  <a:pt x="268282" y="347399"/>
                </a:lnTo>
                <a:lnTo>
                  <a:pt x="281483" y="344763"/>
                </a:lnTo>
                <a:cubicBezTo>
                  <a:pt x="284416" y="351793"/>
                  <a:pt x="288817" y="357944"/>
                  <a:pt x="294097" y="363217"/>
                </a:cubicBezTo>
                <a:lnTo>
                  <a:pt x="286763" y="374348"/>
                </a:lnTo>
                <a:lnTo>
                  <a:pt x="304364" y="385772"/>
                </a:lnTo>
                <a:lnTo>
                  <a:pt x="311698" y="374641"/>
                </a:lnTo>
                <a:cubicBezTo>
                  <a:pt x="318738" y="377570"/>
                  <a:pt x="326072" y="378742"/>
                  <a:pt x="333699" y="378742"/>
                </a:cubicBezTo>
                <a:lnTo>
                  <a:pt x="336633" y="391923"/>
                </a:lnTo>
                <a:lnTo>
                  <a:pt x="357167" y="387529"/>
                </a:lnTo>
                <a:lnTo>
                  <a:pt x="354527" y="374348"/>
                </a:lnTo>
                <a:cubicBezTo>
                  <a:pt x="361274" y="371419"/>
                  <a:pt x="367728" y="367318"/>
                  <a:pt x="372715" y="362045"/>
                </a:cubicBezTo>
                <a:lnTo>
                  <a:pt x="384155" y="369368"/>
                </a:lnTo>
                <a:lnTo>
                  <a:pt x="395596" y="351500"/>
                </a:lnTo>
                <a:lnTo>
                  <a:pt x="384449" y="344177"/>
                </a:lnTo>
                <a:cubicBezTo>
                  <a:pt x="387089" y="337440"/>
                  <a:pt x="388556" y="330117"/>
                  <a:pt x="388556" y="322208"/>
                </a:cubicBezTo>
                <a:lnTo>
                  <a:pt x="401756" y="319572"/>
                </a:lnTo>
                <a:lnTo>
                  <a:pt x="397356" y="299068"/>
                </a:lnTo>
                <a:lnTo>
                  <a:pt x="384155" y="301704"/>
                </a:lnTo>
                <a:cubicBezTo>
                  <a:pt x="381222" y="294674"/>
                  <a:pt x="376822" y="288522"/>
                  <a:pt x="371541" y="283250"/>
                </a:cubicBezTo>
                <a:lnTo>
                  <a:pt x="378875" y="272119"/>
                </a:lnTo>
                <a:lnTo>
                  <a:pt x="361274" y="260695"/>
                </a:lnTo>
                <a:lnTo>
                  <a:pt x="353940" y="271826"/>
                </a:lnTo>
                <a:cubicBezTo>
                  <a:pt x="347193" y="268897"/>
                  <a:pt x="339566" y="267432"/>
                  <a:pt x="331939" y="267725"/>
                </a:cubicBezTo>
                <a:close/>
                <a:moveTo>
                  <a:pt x="302012" y="100461"/>
                </a:moveTo>
                <a:cubicBezTo>
                  <a:pt x="334574" y="100461"/>
                  <a:pt x="360970" y="126826"/>
                  <a:pt x="360970" y="159348"/>
                </a:cubicBezTo>
                <a:cubicBezTo>
                  <a:pt x="360970" y="191870"/>
                  <a:pt x="334574" y="218235"/>
                  <a:pt x="302012" y="218235"/>
                </a:cubicBezTo>
                <a:cubicBezTo>
                  <a:pt x="269450" y="218235"/>
                  <a:pt x="243054" y="191870"/>
                  <a:pt x="243054" y="159348"/>
                </a:cubicBezTo>
                <a:cubicBezTo>
                  <a:pt x="243054" y="126826"/>
                  <a:pt x="269450" y="100461"/>
                  <a:pt x="302012" y="100461"/>
                </a:cubicBezTo>
                <a:close/>
                <a:moveTo>
                  <a:pt x="309644" y="52722"/>
                </a:moveTo>
                <a:lnTo>
                  <a:pt x="304951" y="72933"/>
                </a:lnTo>
                <a:cubicBezTo>
                  <a:pt x="293510" y="72640"/>
                  <a:pt x="282070" y="74398"/>
                  <a:pt x="270922" y="78792"/>
                </a:cubicBezTo>
                <a:lnTo>
                  <a:pt x="259775" y="60924"/>
                </a:lnTo>
                <a:lnTo>
                  <a:pt x="231907" y="78499"/>
                </a:lnTo>
                <a:lnTo>
                  <a:pt x="243054" y="96074"/>
                </a:lnTo>
                <a:cubicBezTo>
                  <a:pt x="234254" y="104276"/>
                  <a:pt x="227507" y="113942"/>
                  <a:pt x="222813" y="124487"/>
                </a:cubicBezTo>
                <a:lnTo>
                  <a:pt x="202278" y="119508"/>
                </a:lnTo>
                <a:lnTo>
                  <a:pt x="194945" y="151729"/>
                </a:lnTo>
                <a:lnTo>
                  <a:pt x="215479" y="156416"/>
                </a:lnTo>
                <a:cubicBezTo>
                  <a:pt x="214892" y="167839"/>
                  <a:pt x="216946" y="179263"/>
                  <a:pt x="221346" y="190394"/>
                </a:cubicBezTo>
                <a:lnTo>
                  <a:pt x="203452" y="201525"/>
                </a:lnTo>
                <a:lnTo>
                  <a:pt x="220759" y="229353"/>
                </a:lnTo>
                <a:lnTo>
                  <a:pt x="238654" y="218222"/>
                </a:lnTo>
                <a:cubicBezTo>
                  <a:pt x="246574" y="227009"/>
                  <a:pt x="256255" y="233746"/>
                  <a:pt x="266815" y="238433"/>
                </a:cubicBezTo>
                <a:lnTo>
                  <a:pt x="262122" y="258645"/>
                </a:lnTo>
                <a:lnTo>
                  <a:pt x="294097" y="265968"/>
                </a:lnTo>
                <a:lnTo>
                  <a:pt x="298791" y="245756"/>
                </a:lnTo>
                <a:cubicBezTo>
                  <a:pt x="310231" y="246049"/>
                  <a:pt x="321965" y="244292"/>
                  <a:pt x="333112" y="239898"/>
                </a:cubicBezTo>
                <a:lnTo>
                  <a:pt x="343966" y="257766"/>
                </a:lnTo>
                <a:lnTo>
                  <a:pt x="371835" y="240191"/>
                </a:lnTo>
                <a:lnTo>
                  <a:pt x="360687" y="222615"/>
                </a:lnTo>
                <a:cubicBezTo>
                  <a:pt x="369488" y="214414"/>
                  <a:pt x="376235" y="204747"/>
                  <a:pt x="380928" y="194495"/>
                </a:cubicBezTo>
                <a:lnTo>
                  <a:pt x="401463" y="199182"/>
                </a:lnTo>
                <a:lnTo>
                  <a:pt x="408797" y="167254"/>
                </a:lnTo>
                <a:lnTo>
                  <a:pt x="388262" y="162567"/>
                </a:lnTo>
                <a:cubicBezTo>
                  <a:pt x="388849" y="151143"/>
                  <a:pt x="386795" y="139426"/>
                  <a:pt x="382689" y="128295"/>
                </a:cubicBezTo>
                <a:lnTo>
                  <a:pt x="400290" y="117164"/>
                </a:lnTo>
                <a:lnTo>
                  <a:pt x="382982" y="89337"/>
                </a:lnTo>
                <a:lnTo>
                  <a:pt x="365088" y="100468"/>
                </a:lnTo>
                <a:cubicBezTo>
                  <a:pt x="357167" y="91973"/>
                  <a:pt x="347487" y="84943"/>
                  <a:pt x="336926" y="80549"/>
                </a:cubicBezTo>
                <a:lnTo>
                  <a:pt x="341620" y="60045"/>
                </a:lnTo>
                <a:close/>
                <a:moveTo>
                  <a:pt x="227919" y="591"/>
                </a:moveTo>
                <a:cubicBezTo>
                  <a:pt x="252020" y="-809"/>
                  <a:pt x="278183" y="289"/>
                  <a:pt x="306124" y="3804"/>
                </a:cubicBezTo>
                <a:cubicBezTo>
                  <a:pt x="417597" y="17864"/>
                  <a:pt x="483014" y="130053"/>
                  <a:pt x="483308" y="197717"/>
                </a:cubicBezTo>
                <a:cubicBezTo>
                  <a:pt x="483894" y="332167"/>
                  <a:pt x="388556" y="393974"/>
                  <a:pt x="387382" y="442305"/>
                </a:cubicBezTo>
                <a:cubicBezTo>
                  <a:pt x="385329" y="529010"/>
                  <a:pt x="483894" y="608391"/>
                  <a:pt x="483894" y="608391"/>
                </a:cubicBezTo>
                <a:lnTo>
                  <a:pt x="143902" y="608391"/>
                </a:lnTo>
                <a:cubicBezTo>
                  <a:pt x="143902" y="608391"/>
                  <a:pt x="208439" y="575877"/>
                  <a:pt x="181744" y="512899"/>
                </a:cubicBezTo>
                <a:cubicBezTo>
                  <a:pt x="169717" y="514950"/>
                  <a:pt x="135688" y="521394"/>
                  <a:pt x="108993" y="524909"/>
                </a:cubicBezTo>
                <a:cubicBezTo>
                  <a:pt x="82298" y="528424"/>
                  <a:pt x="59124" y="512313"/>
                  <a:pt x="54137" y="498839"/>
                </a:cubicBezTo>
                <a:cubicBezTo>
                  <a:pt x="49443" y="485658"/>
                  <a:pt x="63817" y="461638"/>
                  <a:pt x="57657" y="454022"/>
                </a:cubicBezTo>
                <a:cubicBezTo>
                  <a:pt x="51790" y="446406"/>
                  <a:pt x="31549" y="424437"/>
                  <a:pt x="38589" y="405690"/>
                </a:cubicBezTo>
                <a:cubicBezTo>
                  <a:pt x="45630" y="386651"/>
                  <a:pt x="42109" y="376984"/>
                  <a:pt x="42109" y="376984"/>
                </a:cubicBezTo>
                <a:cubicBezTo>
                  <a:pt x="42109" y="376984"/>
                  <a:pt x="3681" y="369368"/>
                  <a:pt x="160" y="355308"/>
                </a:cubicBezTo>
                <a:cubicBezTo>
                  <a:pt x="-3360" y="341248"/>
                  <a:pt x="52670" y="255130"/>
                  <a:pt x="52670" y="255130"/>
                </a:cubicBezTo>
                <a:cubicBezTo>
                  <a:pt x="52670" y="255130"/>
                  <a:pt x="40936" y="234332"/>
                  <a:pt x="38003" y="222908"/>
                </a:cubicBezTo>
                <a:cubicBezTo>
                  <a:pt x="35362" y="211777"/>
                  <a:pt x="38003" y="151436"/>
                  <a:pt x="74378" y="82893"/>
                </a:cubicBezTo>
                <a:cubicBezTo>
                  <a:pt x="101880" y="31485"/>
                  <a:pt x="155618" y="4793"/>
                  <a:pt x="227919" y="5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6769" t="5051" r="6769" b="13244"/>
          <a:stretch>
            <a:fillRect/>
          </a:stretch>
        </p:blipFill>
        <p:spPr>
          <a:xfrm>
            <a:off x="10899140" y="5382895"/>
            <a:ext cx="941070" cy="1151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79425" y="462099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60"/>
          <p:cNvSpPr/>
          <p:nvPr/>
        </p:nvSpPr>
        <p:spPr>
          <a:xfrm>
            <a:off x="2344420" y="3501883"/>
            <a:ext cx="7632700" cy="92329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优秀作品内容展示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87620" y="2020570"/>
            <a:ext cx="20421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en-US" altLang="zh-CN" sz="6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69355" y="591076"/>
            <a:ext cx="385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语文游戏，诗词歌赋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l="11554" t="7004" r="8161" b="10386"/>
          <a:stretch>
            <a:fillRect/>
          </a:stretch>
        </p:blipFill>
        <p:spPr>
          <a:xfrm>
            <a:off x="7184262" y="2034559"/>
            <a:ext cx="3098256" cy="308922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86700"/>
            <a:ext cx="3416300" cy="541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65125" y="656550"/>
            <a:ext cx="420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跨学科类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——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看你语文如何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17" y="1625708"/>
            <a:ext cx="3234765" cy="46690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23809" y="5665357"/>
            <a:ext cx="527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hlinkClick r:id="rId3"/>
              </a:rPr>
              <a:t>https</a:t>
            </a:r>
            <a:r>
              <a:rPr lang="en-US" altLang="zh-CN" sz="2400" dirty="0">
                <a:hlinkClick r:id="rId3"/>
              </a:rPr>
              <a:t>://shequ.codemao.cn/work/484926</a:t>
            </a:r>
            <a:endParaRPr lang="zh-CN" altLang="en-US" sz="2400" dirty="0"/>
          </a:p>
        </p:txBody>
      </p:sp>
      <p:sp>
        <p:nvSpPr>
          <p:cNvPr id="19" name="矩形: 圆角 14"/>
          <p:cNvSpPr/>
          <p:nvPr>
            <p:custDataLst>
              <p:tags r:id="rId4"/>
            </p:custDataLst>
          </p:nvPr>
        </p:nvSpPr>
        <p:spPr>
          <a:xfrm>
            <a:off x="618565" y="1449803"/>
            <a:ext cx="11080376" cy="5076503"/>
          </a:xfrm>
          <a:prstGeom prst="roundRect">
            <a:avLst>
              <a:gd name="adj" fmla="val 8595"/>
            </a:avLst>
          </a:prstGeom>
          <a:noFill/>
          <a:ln w="952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09647" y="5296203"/>
            <a:ext cx="312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作品二维码及链接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ags/tag1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ags/tag12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68"/>
  <p:tag name="KSO_WM_UNIT_TYPE" val="m_h_f"/>
  <p:tag name="KSO_WM_UNIT_INDEX" val="1_1_1"/>
  <p:tag name="KSO_WM_UNIT_ID" val="diagram160268_5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68"/>
  <p:tag name="KSO_WM_UNIT_TYPE" val="m_h_f"/>
  <p:tag name="KSO_WM_UNIT_INDEX" val="1_2_1"/>
  <p:tag name="KSO_WM_UNIT_ID" val="diagram160268_5*m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68"/>
  <p:tag name="KSO_WM_UNIT_TYPE" val="m_h_f"/>
  <p:tag name="KSO_WM_UNIT_INDEX" val="1_3_1"/>
  <p:tag name="KSO_WM_UNIT_ID" val="diagram160268_5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68"/>
  <p:tag name="KSO_WM_UNIT_TYPE" val="m_h_f"/>
  <p:tag name="KSO_WM_UNIT_INDEX" val="1_5_1"/>
  <p:tag name="KSO_WM_UNIT_ID" val="diagram160268_5*m_h_f*1_5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ags/tag1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ags/tag19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ags/tag2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ags/tag20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ags/tag21.xml><?xml version="1.0" encoding="utf-8"?>
<p:tagLst xmlns:p="http://schemas.openxmlformats.org/presentationml/2006/main">
  <p:tag name="KSO_WM_SLIDE_ITEM_CNT" val="5"/>
</p:tagLst>
</file>

<file path=ppt/tags/tag22.xml><?xml version="1.0" encoding="utf-8"?>
<p:tagLst xmlns:p="http://schemas.openxmlformats.org/presentationml/2006/main">
  <p:tag name="KSO_WM_SLIDE_ITEM_CNT" val="6"/>
</p:tagLst>
</file>

<file path=ppt/tags/tag23.xml><?xml version="1.0" encoding="utf-8"?>
<p:tagLst xmlns:p="http://schemas.openxmlformats.org/presentationml/2006/main">
  <p:tag name="KSO_WM_SLIDE_ITEM_CNT" val="6"/>
</p:tagLst>
</file>

<file path=ppt/tags/tag24.xml><?xml version="1.0" encoding="utf-8"?>
<p:tagLst xmlns:p="http://schemas.openxmlformats.org/presentationml/2006/main">
  <p:tag name="KSO_WM_SLIDE_ITEM_CNT" val="6"/>
</p:tagLst>
</file>

<file path=ppt/tags/tag25.xml><?xml version="1.0" encoding="utf-8"?>
<p:tagLst xmlns:p="http://schemas.openxmlformats.org/presentationml/2006/main">
  <p:tag name="KSO_WM_SLIDE_ITEM_CNT" val="6"/>
</p:tagLst>
</file>

<file path=ppt/tags/tag26.xml><?xml version="1.0" encoding="utf-8"?>
<p:tagLst xmlns:p="http://schemas.openxmlformats.org/presentationml/2006/main">
  <p:tag name="KSO_WM_SLIDE_ITEM_CNT" val="6"/>
</p:tagLst>
</file>

<file path=ppt/tags/tag27.xml><?xml version="1.0" encoding="utf-8"?>
<p:tagLst xmlns:p="http://schemas.openxmlformats.org/presentationml/2006/main">
  <p:tag name="KSO_WM_DOC_GUID" val="{ec602c44-9c98-4f19-9fcf-98b2ee8fba91}"/>
</p:tagLst>
</file>

<file path=ppt/tags/tag3.xml><?xml version="1.0" encoding="utf-8"?>
<p:tagLst xmlns:p="http://schemas.openxmlformats.org/presentationml/2006/main">
  <p:tag name="REFSHAPE" val="985997532"/>
  <p:tag name="KSO_WM_UNIT_PLACING_PICTURE_USER_VIEWPORT" val="{&quot;height&quot;:4170,&quot;width&quot;:5220}"/>
</p:tagLst>
</file>

<file path=ppt/tags/tag4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ags/tag5.xml><?xml version="1.0" encoding="utf-8"?>
<p:tagLst xmlns:p="http://schemas.openxmlformats.org/presentationml/2006/main">
  <p:tag name="REFSHAPE" val="932647332"/>
  <p:tag name="KSO_WM_UNIT_PLACING_PICTURE_USER_VIEWPORT" val="{&quot;height&quot;:13760,&quot;width&quot;:9900}"/>
</p:tagLst>
</file>

<file path=ppt/tags/tag6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ags/tag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ags/tag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ags/tag9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ID" val="diagram20198943_1*l_h_i*1_1_5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YPE" val="l_h_i"/>
  <p:tag name="KSO_WM_UNIT_INDEX" val="1_1_5"/>
  <p:tag name="KSO_WM_UNIT_LINE_FORE_SCHEMECOLOR_INDEX" val="6"/>
  <p:tag name="KSO_WM_UNIT_LINE_FILL_TYPE" val="2"/>
  <p:tag name="KSO_WM_UNIT_USESOURCEFORMAT_APPLY" val="0"/>
  <p:tag name="KSO_WM_UNIT_DIAGRAM_SCHEMECOLOR_ID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WPS 演示</Application>
  <PresentationFormat>宽屏</PresentationFormat>
  <Paragraphs>205</Paragraphs>
  <Slides>26</Slides>
  <Notes>55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微软雅黑 Light</vt:lpstr>
      <vt:lpstr>仿宋_GB2312</vt:lpstr>
      <vt:lpstr>等线</vt:lpstr>
      <vt:lpstr>Calibri</vt:lpstr>
      <vt:lpstr>Arial Unicode MS</vt:lpstr>
      <vt:lpstr>Calibri Light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当时我就不乐意了。</cp:lastModifiedBy>
  <cp:revision>204</cp:revision>
  <dcterms:created xsi:type="dcterms:W3CDTF">2018-01-18T14:35:00Z</dcterms:created>
  <dcterms:modified xsi:type="dcterms:W3CDTF">2019-12-30T00:56:38Z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