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6">
  <p:sldMasterIdLst>
    <p:sldMasterId id="2147483660" r:id="rId1"/>
  </p:sldMasterIdLst>
  <p:notesMasterIdLst>
    <p:notesMasterId r:id="rId28"/>
  </p:notesMasterIdLst>
  <p:sldIdLst>
    <p:sldId id="293" r:id="rId2"/>
    <p:sldId id="264" r:id="rId3"/>
    <p:sldId id="258" r:id="rId4"/>
    <p:sldId id="263" r:id="rId5"/>
    <p:sldId id="425" r:id="rId6"/>
    <p:sldId id="296" r:id="rId7"/>
    <p:sldId id="426" r:id="rId8"/>
    <p:sldId id="427" r:id="rId9"/>
    <p:sldId id="428" r:id="rId10"/>
    <p:sldId id="429" r:id="rId11"/>
    <p:sldId id="430" r:id="rId12"/>
    <p:sldId id="431" r:id="rId13"/>
    <p:sldId id="432" r:id="rId14"/>
    <p:sldId id="368" r:id="rId15"/>
    <p:sldId id="371" r:id="rId16"/>
    <p:sldId id="372" r:id="rId17"/>
    <p:sldId id="378" r:id="rId18"/>
    <p:sldId id="433" r:id="rId19"/>
    <p:sldId id="381" r:id="rId20"/>
    <p:sldId id="436" r:id="rId21"/>
    <p:sldId id="437" r:id="rId22"/>
    <p:sldId id="438" r:id="rId23"/>
    <p:sldId id="439" r:id="rId24"/>
    <p:sldId id="440" r:id="rId25"/>
    <p:sldId id="441" r:id="rId26"/>
    <p:sldId id="355" r:id="rId27"/>
  </p:sldIdLst>
  <p:sldSz cx="12192000" cy="6858000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A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BF4D"/>
    <a:srgbClr val="F07474"/>
    <a:srgbClr val="21BCCC"/>
    <a:srgbClr val="FFBF53"/>
    <a:srgbClr val="02B3C5"/>
    <a:srgbClr val="6A3C7C"/>
    <a:srgbClr val="FFBE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43"/>
  </p:normalViewPr>
  <p:slideViewPr>
    <p:cSldViewPr snapToGrid="0">
      <p:cViewPr>
        <p:scale>
          <a:sx n="66" d="100"/>
          <a:sy n="66" d="100"/>
        </p:scale>
        <p:origin x="-86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C22F74-52C4-4E82-A24F-25C31D356F54}" type="doc">
      <dgm:prSet loTypeId="urn:microsoft.com/office/officeart/2005/8/layout/vList5" loCatId="list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zh-CN" altLang="en-US"/>
        </a:p>
      </dgm:t>
    </dgm:pt>
    <dgm:pt modelId="{F2CCE17B-D9C5-4920-8D56-AE7C1856FC96}">
      <dgm:prSet phldrT="[文本]"/>
      <dgm:spPr/>
      <dgm:t>
        <a:bodyPr/>
        <a:lstStyle/>
        <a:p>
          <a:r>
            <a:rPr lang="zh-CN" altLang="en-US" b="1" dirty="0" smtClean="0">
              <a:solidFill>
                <a:srgbClr val="FF0000"/>
              </a:solidFill>
            </a:rPr>
            <a:t>装备方案</a:t>
          </a:r>
          <a:endParaRPr lang="zh-CN" altLang="en-US" b="1" dirty="0">
            <a:solidFill>
              <a:srgbClr val="FF0000"/>
            </a:solidFill>
          </a:endParaRPr>
        </a:p>
      </dgm:t>
    </dgm:pt>
    <dgm:pt modelId="{C7DF27D0-29B7-40BB-8A58-DE21417414A2}" type="parTrans" cxnId="{E71D2C16-E1FB-4884-966A-0C80D6789DBC}">
      <dgm:prSet/>
      <dgm:spPr/>
      <dgm:t>
        <a:bodyPr/>
        <a:lstStyle/>
        <a:p>
          <a:endParaRPr lang="zh-CN" altLang="en-US"/>
        </a:p>
      </dgm:t>
    </dgm:pt>
    <dgm:pt modelId="{1F995FFB-061D-4FD7-977B-21D94BADFECA}" type="sibTrans" cxnId="{E71D2C16-E1FB-4884-966A-0C80D6789DBC}">
      <dgm:prSet/>
      <dgm:spPr/>
      <dgm:t>
        <a:bodyPr/>
        <a:lstStyle/>
        <a:p>
          <a:endParaRPr lang="zh-CN" altLang="en-US"/>
        </a:p>
      </dgm:t>
    </dgm:pt>
    <dgm:pt modelId="{D7351113-5790-4808-AB20-92228D450E7C}">
      <dgm:prSet phldrT="[文本]"/>
      <dgm:spPr/>
      <dgm:t>
        <a:bodyPr/>
        <a:lstStyle/>
        <a:p>
          <a:r>
            <a:rPr lang="zh-CN" altLang="en-US" dirty="0" smtClean="0"/>
            <a:t>购买不到真正想要的产品</a:t>
          </a:r>
          <a:endParaRPr lang="zh-CN" altLang="en-US" dirty="0"/>
        </a:p>
      </dgm:t>
    </dgm:pt>
    <dgm:pt modelId="{7314F450-8283-4879-A070-A3B0DD41C920}" type="parTrans" cxnId="{2BCEF0AB-7A69-488E-8055-3F57AE03A036}">
      <dgm:prSet/>
      <dgm:spPr/>
      <dgm:t>
        <a:bodyPr/>
        <a:lstStyle/>
        <a:p>
          <a:endParaRPr lang="zh-CN" altLang="en-US"/>
        </a:p>
      </dgm:t>
    </dgm:pt>
    <dgm:pt modelId="{3D946280-B798-4B19-8F26-C682129D914B}" type="sibTrans" cxnId="{2BCEF0AB-7A69-488E-8055-3F57AE03A036}">
      <dgm:prSet/>
      <dgm:spPr/>
      <dgm:t>
        <a:bodyPr/>
        <a:lstStyle/>
        <a:p>
          <a:endParaRPr lang="zh-CN" altLang="en-US"/>
        </a:p>
      </dgm:t>
    </dgm:pt>
    <dgm:pt modelId="{1A65D835-01F6-4299-AB9E-1E87C62D37C8}">
      <dgm:prSet phldrT="[文本]"/>
      <dgm:spPr/>
      <dgm:t>
        <a:bodyPr/>
        <a:lstStyle/>
        <a:p>
          <a:r>
            <a:rPr lang="zh-CN" altLang="en-US" b="1" dirty="0" smtClean="0">
              <a:solidFill>
                <a:srgbClr val="FF0000"/>
              </a:solidFill>
            </a:rPr>
            <a:t>服务缺失</a:t>
          </a:r>
          <a:endParaRPr lang="zh-CN" altLang="en-US" b="1" dirty="0">
            <a:solidFill>
              <a:srgbClr val="FF0000"/>
            </a:solidFill>
          </a:endParaRPr>
        </a:p>
      </dgm:t>
    </dgm:pt>
    <dgm:pt modelId="{A54225CC-1D8C-4712-B369-DB4A2D49E571}" type="parTrans" cxnId="{B8A08791-CEF5-40B6-835A-10F4E38CBFB2}">
      <dgm:prSet/>
      <dgm:spPr/>
      <dgm:t>
        <a:bodyPr/>
        <a:lstStyle/>
        <a:p>
          <a:endParaRPr lang="zh-CN" altLang="en-US"/>
        </a:p>
      </dgm:t>
    </dgm:pt>
    <dgm:pt modelId="{0301AC2E-F601-472F-B600-5AFD51DDB555}" type="sibTrans" cxnId="{B8A08791-CEF5-40B6-835A-10F4E38CBFB2}">
      <dgm:prSet/>
      <dgm:spPr/>
      <dgm:t>
        <a:bodyPr/>
        <a:lstStyle/>
        <a:p>
          <a:endParaRPr lang="zh-CN" altLang="en-US"/>
        </a:p>
      </dgm:t>
    </dgm:pt>
    <dgm:pt modelId="{1851144F-B21F-48BB-8B92-88BE9F01E2BD}">
      <dgm:prSet phldrT="[文本]"/>
      <dgm:spPr/>
      <dgm:t>
        <a:bodyPr/>
        <a:lstStyle/>
        <a:p>
          <a:r>
            <a:rPr lang="zh-CN" altLang="en-US" dirty="0" smtClean="0"/>
            <a:t>产品</a:t>
          </a:r>
          <a:r>
            <a:rPr lang="zh-CN" altLang="en-US" dirty="0" smtClean="0"/>
            <a:t>和服务脱离</a:t>
          </a:r>
          <a:r>
            <a:rPr lang="zh-CN" altLang="en-US" dirty="0" smtClean="0"/>
            <a:t>：只提供产品和基本售后</a:t>
          </a:r>
          <a:endParaRPr lang="zh-CN" altLang="en-US" dirty="0"/>
        </a:p>
      </dgm:t>
    </dgm:pt>
    <dgm:pt modelId="{3FFF4243-D2A3-4BD7-BA74-D48B440A04C0}" type="parTrans" cxnId="{C1D6731A-1018-4C04-8840-CCD98F929C2F}">
      <dgm:prSet/>
      <dgm:spPr/>
      <dgm:t>
        <a:bodyPr/>
        <a:lstStyle/>
        <a:p>
          <a:endParaRPr lang="zh-CN" altLang="en-US"/>
        </a:p>
      </dgm:t>
    </dgm:pt>
    <dgm:pt modelId="{05252968-1DE3-40EF-BFA7-7885D25C63A3}" type="sibTrans" cxnId="{C1D6731A-1018-4C04-8840-CCD98F929C2F}">
      <dgm:prSet/>
      <dgm:spPr/>
      <dgm:t>
        <a:bodyPr/>
        <a:lstStyle/>
        <a:p>
          <a:endParaRPr lang="zh-CN" altLang="en-US"/>
        </a:p>
      </dgm:t>
    </dgm:pt>
    <dgm:pt modelId="{3EE7D248-42D5-438E-91E1-BF798BC5E116}">
      <dgm:prSet phldrT="[文本]"/>
      <dgm:spPr/>
      <dgm:t>
        <a:bodyPr/>
        <a:lstStyle/>
        <a:p>
          <a:r>
            <a:rPr lang="zh-CN" altLang="en-US" dirty="0" smtClean="0"/>
            <a:t>服务质量低下：</a:t>
          </a:r>
          <a:r>
            <a:rPr lang="zh-CN" altLang="en-US" dirty="0" smtClean="0"/>
            <a:t>产品说明</a:t>
          </a:r>
          <a:r>
            <a:rPr lang="en-US" altLang="zh-CN" dirty="0" smtClean="0"/>
            <a:t>=</a:t>
          </a:r>
          <a:r>
            <a:rPr lang="zh-CN" altLang="en-US" dirty="0" smtClean="0"/>
            <a:t>配套课程</a:t>
          </a:r>
          <a:endParaRPr lang="zh-CN" altLang="en-US" dirty="0"/>
        </a:p>
      </dgm:t>
    </dgm:pt>
    <dgm:pt modelId="{D456C43E-0B23-4683-90A3-7ACCB836B8DB}" type="parTrans" cxnId="{58221DEF-B8D8-4FE1-ADF0-AC8FF1E29616}">
      <dgm:prSet/>
      <dgm:spPr/>
      <dgm:t>
        <a:bodyPr/>
        <a:lstStyle/>
        <a:p>
          <a:endParaRPr lang="zh-CN" altLang="en-US"/>
        </a:p>
      </dgm:t>
    </dgm:pt>
    <dgm:pt modelId="{6E111C3C-415B-4497-B28C-A3CE93516F75}" type="sibTrans" cxnId="{58221DEF-B8D8-4FE1-ADF0-AC8FF1E29616}">
      <dgm:prSet/>
      <dgm:spPr/>
      <dgm:t>
        <a:bodyPr/>
        <a:lstStyle/>
        <a:p>
          <a:endParaRPr lang="zh-CN" altLang="en-US"/>
        </a:p>
      </dgm:t>
    </dgm:pt>
    <dgm:pt modelId="{8DE06715-E8BE-449C-862E-DB2A168DE30F}">
      <dgm:prSet phldrT="[文本]"/>
      <dgm:spPr/>
      <dgm:t>
        <a:bodyPr/>
        <a:lstStyle/>
        <a:p>
          <a:r>
            <a:rPr lang="zh-CN" altLang="en-US" b="1" dirty="0" smtClean="0">
              <a:solidFill>
                <a:srgbClr val="FF0000"/>
              </a:solidFill>
            </a:rPr>
            <a:t>培训缺失</a:t>
          </a:r>
          <a:endParaRPr lang="zh-CN" altLang="en-US" b="1" dirty="0">
            <a:solidFill>
              <a:srgbClr val="FF0000"/>
            </a:solidFill>
          </a:endParaRPr>
        </a:p>
      </dgm:t>
    </dgm:pt>
    <dgm:pt modelId="{234D6794-28DD-45D5-854B-2957255ACF20}" type="parTrans" cxnId="{5F4AF2E9-A9D5-4018-B510-05FCCCFA6E19}">
      <dgm:prSet/>
      <dgm:spPr/>
      <dgm:t>
        <a:bodyPr/>
        <a:lstStyle/>
        <a:p>
          <a:endParaRPr lang="zh-CN" altLang="en-US"/>
        </a:p>
      </dgm:t>
    </dgm:pt>
    <dgm:pt modelId="{4BF82022-F68A-48E3-9113-DB625AB8A89D}" type="sibTrans" cxnId="{5F4AF2E9-A9D5-4018-B510-05FCCCFA6E19}">
      <dgm:prSet/>
      <dgm:spPr/>
      <dgm:t>
        <a:bodyPr/>
        <a:lstStyle/>
        <a:p>
          <a:endParaRPr lang="zh-CN" altLang="en-US"/>
        </a:p>
      </dgm:t>
    </dgm:pt>
    <dgm:pt modelId="{3F4A0B8D-9535-4542-ABB8-0C46CBCCA4B0}">
      <dgm:prSet phldrT="[文本]"/>
      <dgm:spPr/>
      <dgm:t>
        <a:bodyPr/>
        <a:lstStyle/>
        <a:p>
          <a:r>
            <a:rPr lang="zh-CN" altLang="en-US" dirty="0" smtClean="0"/>
            <a:t>缺乏持续的师资交流及培训</a:t>
          </a:r>
          <a:endParaRPr lang="zh-CN" altLang="en-US" dirty="0"/>
        </a:p>
      </dgm:t>
    </dgm:pt>
    <dgm:pt modelId="{61FEEA6F-FB80-4E79-A194-B10A2351992F}" type="parTrans" cxnId="{A7AD1A13-3365-4E12-90AE-1F7102BE8CC0}">
      <dgm:prSet/>
      <dgm:spPr/>
      <dgm:t>
        <a:bodyPr/>
        <a:lstStyle/>
        <a:p>
          <a:endParaRPr lang="zh-CN" altLang="en-US"/>
        </a:p>
      </dgm:t>
    </dgm:pt>
    <dgm:pt modelId="{2BD81914-EC64-43AD-9030-50EFBD09AC1B}" type="sibTrans" cxnId="{A7AD1A13-3365-4E12-90AE-1F7102BE8CC0}">
      <dgm:prSet/>
      <dgm:spPr/>
      <dgm:t>
        <a:bodyPr/>
        <a:lstStyle/>
        <a:p>
          <a:endParaRPr lang="zh-CN" altLang="en-US"/>
        </a:p>
      </dgm:t>
    </dgm:pt>
    <dgm:pt modelId="{810ADA46-9E84-4E1A-B34D-F68B8D538ECD}">
      <dgm:prSet phldrT="[文本]"/>
      <dgm:spPr/>
      <dgm:t>
        <a:bodyPr/>
        <a:lstStyle/>
        <a:p>
          <a:r>
            <a:rPr lang="zh-CN" altLang="en-US" dirty="0" smtClean="0"/>
            <a:t>缺乏高质量的培训，比如竞赛辅导</a:t>
          </a:r>
          <a:endParaRPr lang="zh-CN" altLang="en-US" dirty="0"/>
        </a:p>
      </dgm:t>
    </dgm:pt>
    <dgm:pt modelId="{7F0FE3D4-42F1-4300-B93C-E00093B2F4F4}" type="parTrans" cxnId="{08D99D22-241D-4DB8-9AA3-FEEEB317EE44}">
      <dgm:prSet/>
      <dgm:spPr/>
      <dgm:t>
        <a:bodyPr/>
        <a:lstStyle/>
        <a:p>
          <a:endParaRPr lang="zh-CN" altLang="en-US"/>
        </a:p>
      </dgm:t>
    </dgm:pt>
    <dgm:pt modelId="{B4433979-2C50-4303-A90C-42802A8A2A18}" type="sibTrans" cxnId="{08D99D22-241D-4DB8-9AA3-FEEEB317EE44}">
      <dgm:prSet/>
      <dgm:spPr/>
      <dgm:t>
        <a:bodyPr/>
        <a:lstStyle/>
        <a:p>
          <a:endParaRPr lang="zh-CN" altLang="en-US"/>
        </a:p>
      </dgm:t>
    </dgm:pt>
    <dgm:pt modelId="{73913452-1852-4FB4-8C78-51B847DD210E}">
      <dgm:prSet phldrT="[文本]"/>
      <dgm:spPr/>
      <dgm:t>
        <a:bodyPr/>
        <a:lstStyle/>
        <a:p>
          <a:r>
            <a:rPr lang="zh-CN" altLang="en-US" dirty="0" smtClean="0"/>
            <a:t>无良厂家利用信息不对称进行忽悠</a:t>
          </a:r>
          <a:endParaRPr lang="zh-CN" altLang="en-US" dirty="0"/>
        </a:p>
      </dgm:t>
    </dgm:pt>
    <dgm:pt modelId="{740A37D1-FF4A-4502-89B7-2A9B9FD2B5B3}" type="parTrans" cxnId="{3F19D958-3C3D-4A31-935C-CC2C14713746}">
      <dgm:prSet/>
      <dgm:spPr/>
      <dgm:t>
        <a:bodyPr/>
        <a:lstStyle/>
        <a:p>
          <a:endParaRPr lang="zh-CN" altLang="en-US"/>
        </a:p>
      </dgm:t>
    </dgm:pt>
    <dgm:pt modelId="{D1247ADB-0E96-4D96-8145-054DE87BA87F}" type="sibTrans" cxnId="{3F19D958-3C3D-4A31-935C-CC2C14713746}">
      <dgm:prSet/>
      <dgm:spPr/>
      <dgm:t>
        <a:bodyPr/>
        <a:lstStyle/>
        <a:p>
          <a:endParaRPr lang="zh-CN" altLang="en-US"/>
        </a:p>
      </dgm:t>
    </dgm:pt>
    <dgm:pt modelId="{25C12B1B-6EA0-4C9E-AD0C-A2CE76411904}">
      <dgm:prSet phldrT="[文本]"/>
      <dgm:spPr/>
      <dgm:t>
        <a:bodyPr/>
        <a:lstStyle/>
        <a:p>
          <a:r>
            <a:rPr lang="zh-CN" altLang="en-US" dirty="0" smtClean="0"/>
            <a:t>缺乏高质量服务：比如有价值的培训、校园特色活动的开展等</a:t>
          </a:r>
          <a:endParaRPr lang="zh-CN" altLang="en-US" dirty="0"/>
        </a:p>
      </dgm:t>
    </dgm:pt>
    <dgm:pt modelId="{4BAB635B-DD72-4B34-94EC-DC5BDE665E03}" type="parTrans" cxnId="{62A252BD-1E48-4529-AB20-854E9D5A19AC}">
      <dgm:prSet/>
      <dgm:spPr/>
      <dgm:t>
        <a:bodyPr/>
        <a:lstStyle/>
        <a:p>
          <a:endParaRPr lang="zh-CN" altLang="en-US"/>
        </a:p>
      </dgm:t>
    </dgm:pt>
    <dgm:pt modelId="{715EED26-2D80-42F4-A572-ABE234E3F760}" type="sibTrans" cxnId="{62A252BD-1E48-4529-AB20-854E9D5A19AC}">
      <dgm:prSet/>
      <dgm:spPr/>
      <dgm:t>
        <a:bodyPr/>
        <a:lstStyle/>
        <a:p>
          <a:endParaRPr lang="zh-CN" altLang="en-US"/>
        </a:p>
      </dgm:t>
    </dgm:pt>
    <dgm:pt modelId="{DBD85389-1C39-42E4-B2EB-1B91D180E1C6}" type="pres">
      <dgm:prSet presAssocID="{5AC22F74-52C4-4E82-A24F-25C31D356F5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904ED707-D338-4642-9825-C5102FAD999A}" type="pres">
      <dgm:prSet presAssocID="{F2CCE17B-D9C5-4920-8D56-AE7C1856FC96}" presName="linNode" presStyleCnt="0"/>
      <dgm:spPr/>
    </dgm:pt>
    <dgm:pt modelId="{0A8F4940-9E1D-4AF3-BD09-B9E95ECDCC08}" type="pres">
      <dgm:prSet presAssocID="{F2CCE17B-D9C5-4920-8D56-AE7C1856FC96}" presName="parentText" presStyleLbl="node1" presStyleIdx="0" presStyleCnt="3" custScaleX="69817" custScaleY="46016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24A2E80-A2C8-4BBC-93F3-6BE8655DEB59}" type="pres">
      <dgm:prSet presAssocID="{F2CCE17B-D9C5-4920-8D56-AE7C1856FC96}" presName="descendantText" presStyleLbl="alignAccFollowNode1" presStyleIdx="0" presStyleCnt="3" custScaleX="9955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1A2D69B-2D48-434C-89AD-FC634A96F29E}" type="pres">
      <dgm:prSet presAssocID="{1F995FFB-061D-4FD7-977B-21D94BADFECA}" presName="sp" presStyleCnt="0"/>
      <dgm:spPr/>
    </dgm:pt>
    <dgm:pt modelId="{F99E34EE-FA52-4F01-B1C7-C83C7FEF9DF3}" type="pres">
      <dgm:prSet presAssocID="{1A65D835-01F6-4299-AB9E-1E87C62D37C8}" presName="linNode" presStyleCnt="0"/>
      <dgm:spPr/>
    </dgm:pt>
    <dgm:pt modelId="{30E8976C-B0EE-498B-9CFD-6417259E959E}" type="pres">
      <dgm:prSet presAssocID="{1A65D835-01F6-4299-AB9E-1E87C62D37C8}" presName="parentText" presStyleLbl="node1" presStyleIdx="1" presStyleCnt="3" custScaleX="69817" custScaleY="49658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A8634DF-50CD-4D78-AE4B-03D19FE38D01}" type="pres">
      <dgm:prSet presAssocID="{1A65D835-01F6-4299-AB9E-1E87C62D37C8}" presName="descendantText" presStyleLbl="alignAccFollowNode1" presStyleIdx="1" presStyleCnt="3" custScaleX="110192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9D78CBD-B8A9-47FD-8540-6259E78D347D}" type="pres">
      <dgm:prSet presAssocID="{0301AC2E-F601-472F-B600-5AFD51DDB555}" presName="sp" presStyleCnt="0"/>
      <dgm:spPr/>
    </dgm:pt>
    <dgm:pt modelId="{72910724-FA71-4037-BB7C-2DBA56A8C049}" type="pres">
      <dgm:prSet presAssocID="{8DE06715-E8BE-449C-862E-DB2A168DE30F}" presName="linNode" presStyleCnt="0"/>
      <dgm:spPr/>
    </dgm:pt>
    <dgm:pt modelId="{348853D2-154E-4200-95B8-90BD6ACDBB8E}" type="pres">
      <dgm:prSet presAssocID="{8DE06715-E8BE-449C-862E-DB2A168DE30F}" presName="parentText" presStyleLbl="node1" presStyleIdx="2" presStyleCnt="3" custScaleX="69817" custScaleY="52985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02B75F8-C9C8-4BE7-A62C-43B6F4546CC1}" type="pres">
      <dgm:prSet presAssocID="{8DE06715-E8BE-449C-862E-DB2A168DE30F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58221DEF-B8D8-4FE1-ADF0-AC8FF1E29616}" srcId="{1A65D835-01F6-4299-AB9E-1E87C62D37C8}" destId="{3EE7D248-42D5-438E-91E1-BF798BC5E116}" srcOrd="1" destOrd="0" parTransId="{D456C43E-0B23-4683-90A3-7ACCB836B8DB}" sibTransId="{6E111C3C-415B-4497-B28C-A3CE93516F75}"/>
    <dgm:cxn modelId="{9029E115-7B69-4E48-B22C-9F4C04125123}" type="presOf" srcId="{8DE06715-E8BE-449C-862E-DB2A168DE30F}" destId="{348853D2-154E-4200-95B8-90BD6ACDBB8E}" srcOrd="0" destOrd="0" presId="urn:microsoft.com/office/officeart/2005/8/layout/vList5"/>
    <dgm:cxn modelId="{DA7B50D5-4AEC-4A36-AF73-3C03E24F25DA}" type="presOf" srcId="{1A65D835-01F6-4299-AB9E-1E87C62D37C8}" destId="{30E8976C-B0EE-498B-9CFD-6417259E959E}" srcOrd="0" destOrd="0" presId="urn:microsoft.com/office/officeart/2005/8/layout/vList5"/>
    <dgm:cxn modelId="{ECCA6886-9017-440D-8B70-8A7B6E6B9DDC}" type="presOf" srcId="{F2CCE17B-D9C5-4920-8D56-AE7C1856FC96}" destId="{0A8F4940-9E1D-4AF3-BD09-B9E95ECDCC08}" srcOrd="0" destOrd="0" presId="urn:microsoft.com/office/officeart/2005/8/layout/vList5"/>
    <dgm:cxn modelId="{E71D2C16-E1FB-4884-966A-0C80D6789DBC}" srcId="{5AC22F74-52C4-4E82-A24F-25C31D356F54}" destId="{F2CCE17B-D9C5-4920-8D56-AE7C1856FC96}" srcOrd="0" destOrd="0" parTransId="{C7DF27D0-29B7-40BB-8A58-DE21417414A2}" sibTransId="{1F995FFB-061D-4FD7-977B-21D94BADFECA}"/>
    <dgm:cxn modelId="{08D99D22-241D-4DB8-9AA3-FEEEB317EE44}" srcId="{8DE06715-E8BE-449C-862E-DB2A168DE30F}" destId="{810ADA46-9E84-4E1A-B34D-F68B8D538ECD}" srcOrd="1" destOrd="0" parTransId="{7F0FE3D4-42F1-4300-B93C-E00093B2F4F4}" sibTransId="{B4433979-2C50-4303-A90C-42802A8A2A18}"/>
    <dgm:cxn modelId="{713498EC-7BBA-443E-A42E-3DFE005B3984}" type="presOf" srcId="{1851144F-B21F-48BB-8B92-88BE9F01E2BD}" destId="{7A8634DF-50CD-4D78-AE4B-03D19FE38D01}" srcOrd="0" destOrd="0" presId="urn:microsoft.com/office/officeart/2005/8/layout/vList5"/>
    <dgm:cxn modelId="{340E3B90-25A6-44B4-89A0-C32F89E1B69C}" type="presOf" srcId="{810ADA46-9E84-4E1A-B34D-F68B8D538ECD}" destId="{502B75F8-C9C8-4BE7-A62C-43B6F4546CC1}" srcOrd="0" destOrd="1" presId="urn:microsoft.com/office/officeart/2005/8/layout/vList5"/>
    <dgm:cxn modelId="{A7AD1A13-3365-4E12-90AE-1F7102BE8CC0}" srcId="{8DE06715-E8BE-449C-862E-DB2A168DE30F}" destId="{3F4A0B8D-9535-4542-ABB8-0C46CBCCA4B0}" srcOrd="0" destOrd="0" parTransId="{61FEEA6F-FB80-4E79-A194-B10A2351992F}" sibTransId="{2BD81914-EC64-43AD-9030-50EFBD09AC1B}"/>
    <dgm:cxn modelId="{C1D6731A-1018-4C04-8840-CCD98F929C2F}" srcId="{1A65D835-01F6-4299-AB9E-1E87C62D37C8}" destId="{1851144F-B21F-48BB-8B92-88BE9F01E2BD}" srcOrd="0" destOrd="0" parTransId="{3FFF4243-D2A3-4BD7-BA74-D48B440A04C0}" sibTransId="{05252968-1DE3-40EF-BFA7-7885D25C63A3}"/>
    <dgm:cxn modelId="{11B7CCD4-94C9-4499-83DC-8A264CE20DD9}" type="presOf" srcId="{3EE7D248-42D5-438E-91E1-BF798BC5E116}" destId="{7A8634DF-50CD-4D78-AE4B-03D19FE38D01}" srcOrd="0" destOrd="1" presId="urn:microsoft.com/office/officeart/2005/8/layout/vList5"/>
    <dgm:cxn modelId="{85961687-ABC2-4B4D-83A0-F08D3503CB1F}" type="presOf" srcId="{25C12B1B-6EA0-4C9E-AD0C-A2CE76411904}" destId="{7A8634DF-50CD-4D78-AE4B-03D19FE38D01}" srcOrd="0" destOrd="2" presId="urn:microsoft.com/office/officeart/2005/8/layout/vList5"/>
    <dgm:cxn modelId="{5D314436-2EDA-4FD7-BE67-70FCC69B048A}" type="presOf" srcId="{5AC22F74-52C4-4E82-A24F-25C31D356F54}" destId="{DBD85389-1C39-42E4-B2EB-1B91D180E1C6}" srcOrd="0" destOrd="0" presId="urn:microsoft.com/office/officeart/2005/8/layout/vList5"/>
    <dgm:cxn modelId="{5F4AF2E9-A9D5-4018-B510-05FCCCFA6E19}" srcId="{5AC22F74-52C4-4E82-A24F-25C31D356F54}" destId="{8DE06715-E8BE-449C-862E-DB2A168DE30F}" srcOrd="2" destOrd="0" parTransId="{234D6794-28DD-45D5-854B-2957255ACF20}" sibTransId="{4BF82022-F68A-48E3-9113-DB625AB8A89D}"/>
    <dgm:cxn modelId="{62A252BD-1E48-4529-AB20-854E9D5A19AC}" srcId="{1A65D835-01F6-4299-AB9E-1E87C62D37C8}" destId="{25C12B1B-6EA0-4C9E-AD0C-A2CE76411904}" srcOrd="2" destOrd="0" parTransId="{4BAB635B-DD72-4B34-94EC-DC5BDE665E03}" sibTransId="{715EED26-2D80-42F4-A572-ABE234E3F760}"/>
    <dgm:cxn modelId="{8DBB4515-62C1-4CB6-8CD5-CBB841509C26}" type="presOf" srcId="{73913452-1852-4FB4-8C78-51B847DD210E}" destId="{024A2E80-A2C8-4BBC-93F3-6BE8655DEB59}" srcOrd="0" destOrd="1" presId="urn:microsoft.com/office/officeart/2005/8/layout/vList5"/>
    <dgm:cxn modelId="{3F19D958-3C3D-4A31-935C-CC2C14713746}" srcId="{F2CCE17B-D9C5-4920-8D56-AE7C1856FC96}" destId="{73913452-1852-4FB4-8C78-51B847DD210E}" srcOrd="1" destOrd="0" parTransId="{740A37D1-FF4A-4502-89B7-2A9B9FD2B5B3}" sibTransId="{D1247ADB-0E96-4D96-8145-054DE87BA87F}"/>
    <dgm:cxn modelId="{BA3C8F65-4A2D-4111-B91F-515C7A10050F}" type="presOf" srcId="{D7351113-5790-4808-AB20-92228D450E7C}" destId="{024A2E80-A2C8-4BBC-93F3-6BE8655DEB59}" srcOrd="0" destOrd="0" presId="urn:microsoft.com/office/officeart/2005/8/layout/vList5"/>
    <dgm:cxn modelId="{B8A08791-CEF5-40B6-835A-10F4E38CBFB2}" srcId="{5AC22F74-52C4-4E82-A24F-25C31D356F54}" destId="{1A65D835-01F6-4299-AB9E-1E87C62D37C8}" srcOrd="1" destOrd="0" parTransId="{A54225CC-1D8C-4712-B369-DB4A2D49E571}" sibTransId="{0301AC2E-F601-472F-B600-5AFD51DDB555}"/>
    <dgm:cxn modelId="{F3EF7434-5A5F-4586-A190-F70C0130C04B}" type="presOf" srcId="{3F4A0B8D-9535-4542-ABB8-0C46CBCCA4B0}" destId="{502B75F8-C9C8-4BE7-A62C-43B6F4546CC1}" srcOrd="0" destOrd="0" presId="urn:microsoft.com/office/officeart/2005/8/layout/vList5"/>
    <dgm:cxn modelId="{2BCEF0AB-7A69-488E-8055-3F57AE03A036}" srcId="{F2CCE17B-D9C5-4920-8D56-AE7C1856FC96}" destId="{D7351113-5790-4808-AB20-92228D450E7C}" srcOrd="0" destOrd="0" parTransId="{7314F450-8283-4879-A070-A3B0DD41C920}" sibTransId="{3D946280-B798-4B19-8F26-C682129D914B}"/>
    <dgm:cxn modelId="{FC268993-D033-44A8-9961-0AD1210D1868}" type="presParOf" srcId="{DBD85389-1C39-42E4-B2EB-1B91D180E1C6}" destId="{904ED707-D338-4642-9825-C5102FAD999A}" srcOrd="0" destOrd="0" presId="urn:microsoft.com/office/officeart/2005/8/layout/vList5"/>
    <dgm:cxn modelId="{A92AA8CE-A74C-4402-ACE0-B7276E9839D7}" type="presParOf" srcId="{904ED707-D338-4642-9825-C5102FAD999A}" destId="{0A8F4940-9E1D-4AF3-BD09-B9E95ECDCC08}" srcOrd="0" destOrd="0" presId="urn:microsoft.com/office/officeart/2005/8/layout/vList5"/>
    <dgm:cxn modelId="{55AD9E49-C72C-472A-AFB3-B912AD7F8098}" type="presParOf" srcId="{904ED707-D338-4642-9825-C5102FAD999A}" destId="{024A2E80-A2C8-4BBC-93F3-6BE8655DEB59}" srcOrd="1" destOrd="0" presId="urn:microsoft.com/office/officeart/2005/8/layout/vList5"/>
    <dgm:cxn modelId="{15057AFD-B20A-4831-9C5B-CA7949954D99}" type="presParOf" srcId="{DBD85389-1C39-42E4-B2EB-1B91D180E1C6}" destId="{21A2D69B-2D48-434C-89AD-FC634A96F29E}" srcOrd="1" destOrd="0" presId="urn:microsoft.com/office/officeart/2005/8/layout/vList5"/>
    <dgm:cxn modelId="{CEC8C6E1-7024-45DD-8A56-4C347E96268E}" type="presParOf" srcId="{DBD85389-1C39-42E4-B2EB-1B91D180E1C6}" destId="{F99E34EE-FA52-4F01-B1C7-C83C7FEF9DF3}" srcOrd="2" destOrd="0" presId="urn:microsoft.com/office/officeart/2005/8/layout/vList5"/>
    <dgm:cxn modelId="{1AB2B255-4B28-43E4-B9B1-B0AB56D985B1}" type="presParOf" srcId="{F99E34EE-FA52-4F01-B1C7-C83C7FEF9DF3}" destId="{30E8976C-B0EE-498B-9CFD-6417259E959E}" srcOrd="0" destOrd="0" presId="urn:microsoft.com/office/officeart/2005/8/layout/vList5"/>
    <dgm:cxn modelId="{E35EC797-C438-4AED-8738-1D64C411048A}" type="presParOf" srcId="{F99E34EE-FA52-4F01-B1C7-C83C7FEF9DF3}" destId="{7A8634DF-50CD-4D78-AE4B-03D19FE38D01}" srcOrd="1" destOrd="0" presId="urn:microsoft.com/office/officeart/2005/8/layout/vList5"/>
    <dgm:cxn modelId="{D9E8A26B-E515-46D2-89D2-B18CD37951DE}" type="presParOf" srcId="{DBD85389-1C39-42E4-B2EB-1B91D180E1C6}" destId="{69D78CBD-B8A9-47FD-8540-6259E78D347D}" srcOrd="3" destOrd="0" presId="urn:microsoft.com/office/officeart/2005/8/layout/vList5"/>
    <dgm:cxn modelId="{3771619F-8C04-454B-984B-B504EA678359}" type="presParOf" srcId="{DBD85389-1C39-42E4-B2EB-1B91D180E1C6}" destId="{72910724-FA71-4037-BB7C-2DBA56A8C049}" srcOrd="4" destOrd="0" presId="urn:microsoft.com/office/officeart/2005/8/layout/vList5"/>
    <dgm:cxn modelId="{81048D7F-2C6D-4889-B5C7-1392D8164F5A}" type="presParOf" srcId="{72910724-FA71-4037-BB7C-2DBA56A8C049}" destId="{348853D2-154E-4200-95B8-90BD6ACDBB8E}" srcOrd="0" destOrd="0" presId="urn:microsoft.com/office/officeart/2005/8/layout/vList5"/>
    <dgm:cxn modelId="{62FE5DD7-B06F-43D8-AD18-A5082988D079}" type="presParOf" srcId="{72910724-FA71-4037-BB7C-2DBA56A8C049}" destId="{502B75F8-C9C8-4BE7-A62C-43B6F4546CC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AC22F74-52C4-4E82-A24F-25C31D356F54}" type="doc">
      <dgm:prSet loTypeId="urn:microsoft.com/office/officeart/2005/8/layout/vList5" loCatId="list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zh-CN" altLang="en-US"/>
        </a:p>
      </dgm:t>
    </dgm:pt>
    <dgm:pt modelId="{F2CCE17B-D9C5-4920-8D56-AE7C1856FC96}">
      <dgm:prSet phldrT="[文本]"/>
      <dgm:spPr/>
      <dgm:t>
        <a:bodyPr/>
        <a:lstStyle/>
        <a:p>
          <a:r>
            <a:rPr lang="zh-CN" altLang="en-US" b="1" dirty="0" smtClean="0">
              <a:solidFill>
                <a:srgbClr val="FF0000"/>
              </a:solidFill>
            </a:rPr>
            <a:t>行业洗牌</a:t>
          </a:r>
          <a:endParaRPr lang="zh-CN" altLang="en-US" b="1" dirty="0">
            <a:solidFill>
              <a:srgbClr val="FF0000"/>
            </a:solidFill>
          </a:endParaRPr>
        </a:p>
      </dgm:t>
    </dgm:pt>
    <dgm:pt modelId="{C7DF27D0-29B7-40BB-8A58-DE21417414A2}" type="parTrans" cxnId="{E71D2C16-E1FB-4884-966A-0C80D6789DBC}">
      <dgm:prSet/>
      <dgm:spPr/>
      <dgm:t>
        <a:bodyPr/>
        <a:lstStyle/>
        <a:p>
          <a:endParaRPr lang="zh-CN" altLang="en-US"/>
        </a:p>
      </dgm:t>
    </dgm:pt>
    <dgm:pt modelId="{1F995FFB-061D-4FD7-977B-21D94BADFECA}" type="sibTrans" cxnId="{E71D2C16-E1FB-4884-966A-0C80D6789DBC}">
      <dgm:prSet/>
      <dgm:spPr/>
      <dgm:t>
        <a:bodyPr/>
        <a:lstStyle/>
        <a:p>
          <a:endParaRPr lang="zh-CN" altLang="en-US"/>
        </a:p>
      </dgm:t>
    </dgm:pt>
    <dgm:pt modelId="{D7351113-5790-4808-AB20-92228D450E7C}">
      <dgm:prSet phldrT="[文本]"/>
      <dgm:spPr/>
      <dgm:t>
        <a:bodyPr/>
        <a:lstStyle/>
        <a:p>
          <a:r>
            <a:rPr lang="zh-CN" altLang="en-US" dirty="0" smtClean="0"/>
            <a:t>随着行业的发展，学校认知度的提高，无良厂家将会逐步被清洗</a:t>
          </a:r>
          <a:endParaRPr lang="zh-CN" altLang="en-US" dirty="0"/>
        </a:p>
      </dgm:t>
    </dgm:pt>
    <dgm:pt modelId="{7314F450-8283-4879-A070-A3B0DD41C920}" type="parTrans" cxnId="{2BCEF0AB-7A69-488E-8055-3F57AE03A036}">
      <dgm:prSet/>
      <dgm:spPr/>
      <dgm:t>
        <a:bodyPr/>
        <a:lstStyle/>
        <a:p>
          <a:endParaRPr lang="zh-CN" altLang="en-US"/>
        </a:p>
      </dgm:t>
    </dgm:pt>
    <dgm:pt modelId="{3D946280-B798-4B19-8F26-C682129D914B}" type="sibTrans" cxnId="{2BCEF0AB-7A69-488E-8055-3F57AE03A036}">
      <dgm:prSet/>
      <dgm:spPr/>
      <dgm:t>
        <a:bodyPr/>
        <a:lstStyle/>
        <a:p>
          <a:endParaRPr lang="zh-CN" altLang="en-US"/>
        </a:p>
      </dgm:t>
    </dgm:pt>
    <dgm:pt modelId="{1A65D835-01F6-4299-AB9E-1E87C62D37C8}">
      <dgm:prSet phldrT="[文本]"/>
      <dgm:spPr/>
      <dgm:t>
        <a:bodyPr/>
        <a:lstStyle/>
        <a:p>
          <a:r>
            <a:rPr lang="zh-CN" altLang="en-US" b="1" dirty="0" smtClean="0">
              <a:solidFill>
                <a:srgbClr val="FF0000"/>
              </a:solidFill>
            </a:rPr>
            <a:t>服务高要求</a:t>
          </a:r>
          <a:endParaRPr lang="zh-CN" altLang="en-US" b="1" dirty="0">
            <a:solidFill>
              <a:srgbClr val="FF0000"/>
            </a:solidFill>
          </a:endParaRPr>
        </a:p>
      </dgm:t>
    </dgm:pt>
    <dgm:pt modelId="{A54225CC-1D8C-4712-B369-DB4A2D49E571}" type="parTrans" cxnId="{B8A08791-CEF5-40B6-835A-10F4E38CBFB2}">
      <dgm:prSet/>
      <dgm:spPr/>
      <dgm:t>
        <a:bodyPr/>
        <a:lstStyle/>
        <a:p>
          <a:endParaRPr lang="zh-CN" altLang="en-US"/>
        </a:p>
      </dgm:t>
    </dgm:pt>
    <dgm:pt modelId="{0301AC2E-F601-472F-B600-5AFD51DDB555}" type="sibTrans" cxnId="{B8A08791-CEF5-40B6-835A-10F4E38CBFB2}">
      <dgm:prSet/>
      <dgm:spPr/>
      <dgm:t>
        <a:bodyPr/>
        <a:lstStyle/>
        <a:p>
          <a:endParaRPr lang="zh-CN" altLang="en-US"/>
        </a:p>
      </dgm:t>
    </dgm:pt>
    <dgm:pt modelId="{1851144F-B21F-48BB-8B92-88BE9F01E2BD}">
      <dgm:prSet phldrT="[文本]"/>
      <dgm:spPr/>
      <dgm:t>
        <a:bodyPr/>
        <a:lstStyle/>
        <a:p>
          <a:r>
            <a:rPr lang="zh-CN" altLang="en-US" dirty="0" smtClean="0"/>
            <a:t>企业提供从设计、产品、实施到服务的完整的解决方案</a:t>
          </a:r>
          <a:endParaRPr lang="zh-CN" altLang="en-US" dirty="0"/>
        </a:p>
      </dgm:t>
    </dgm:pt>
    <dgm:pt modelId="{3FFF4243-D2A3-4BD7-BA74-D48B440A04C0}" type="parTrans" cxnId="{C1D6731A-1018-4C04-8840-CCD98F929C2F}">
      <dgm:prSet/>
      <dgm:spPr/>
      <dgm:t>
        <a:bodyPr/>
        <a:lstStyle/>
        <a:p>
          <a:endParaRPr lang="zh-CN" altLang="en-US"/>
        </a:p>
      </dgm:t>
    </dgm:pt>
    <dgm:pt modelId="{05252968-1DE3-40EF-BFA7-7885D25C63A3}" type="sibTrans" cxnId="{C1D6731A-1018-4C04-8840-CCD98F929C2F}">
      <dgm:prSet/>
      <dgm:spPr/>
      <dgm:t>
        <a:bodyPr/>
        <a:lstStyle/>
        <a:p>
          <a:endParaRPr lang="zh-CN" altLang="en-US"/>
        </a:p>
      </dgm:t>
    </dgm:pt>
    <dgm:pt modelId="{8DE06715-E8BE-449C-862E-DB2A168DE30F}">
      <dgm:prSet phldrT="[文本]"/>
      <dgm:spPr/>
      <dgm:t>
        <a:bodyPr/>
        <a:lstStyle/>
        <a:p>
          <a:r>
            <a:rPr lang="zh-CN" altLang="en-US" b="1" dirty="0" smtClean="0">
              <a:solidFill>
                <a:srgbClr val="FF0000"/>
              </a:solidFill>
            </a:rPr>
            <a:t>比赛的规范化</a:t>
          </a:r>
          <a:endParaRPr lang="zh-CN" altLang="en-US" b="1" dirty="0">
            <a:solidFill>
              <a:srgbClr val="FF0000"/>
            </a:solidFill>
          </a:endParaRPr>
        </a:p>
      </dgm:t>
    </dgm:pt>
    <dgm:pt modelId="{234D6794-28DD-45D5-854B-2957255ACF20}" type="parTrans" cxnId="{5F4AF2E9-A9D5-4018-B510-05FCCCFA6E19}">
      <dgm:prSet/>
      <dgm:spPr/>
      <dgm:t>
        <a:bodyPr/>
        <a:lstStyle/>
        <a:p>
          <a:endParaRPr lang="zh-CN" altLang="en-US"/>
        </a:p>
      </dgm:t>
    </dgm:pt>
    <dgm:pt modelId="{4BF82022-F68A-48E3-9113-DB625AB8A89D}" type="sibTrans" cxnId="{5F4AF2E9-A9D5-4018-B510-05FCCCFA6E19}">
      <dgm:prSet/>
      <dgm:spPr/>
      <dgm:t>
        <a:bodyPr/>
        <a:lstStyle/>
        <a:p>
          <a:endParaRPr lang="zh-CN" altLang="en-US"/>
        </a:p>
      </dgm:t>
    </dgm:pt>
    <dgm:pt modelId="{3F4A0B8D-9535-4542-ABB8-0C46CBCCA4B0}">
      <dgm:prSet phldrT="[文本]"/>
      <dgm:spPr/>
      <dgm:t>
        <a:bodyPr/>
        <a:lstStyle/>
        <a:p>
          <a:r>
            <a:rPr lang="zh-CN" altLang="en-US" dirty="0" smtClean="0"/>
            <a:t>官方比赛：中央电教馆的电脑制作活动为标杆和指引；</a:t>
          </a:r>
          <a:endParaRPr lang="zh-CN" altLang="en-US" dirty="0"/>
        </a:p>
      </dgm:t>
    </dgm:pt>
    <dgm:pt modelId="{61FEEA6F-FB80-4E79-A194-B10A2351992F}" type="parTrans" cxnId="{A7AD1A13-3365-4E12-90AE-1F7102BE8CC0}">
      <dgm:prSet/>
      <dgm:spPr/>
      <dgm:t>
        <a:bodyPr/>
        <a:lstStyle/>
        <a:p>
          <a:endParaRPr lang="zh-CN" altLang="en-US"/>
        </a:p>
      </dgm:t>
    </dgm:pt>
    <dgm:pt modelId="{2BD81914-EC64-43AD-9030-50EFBD09AC1B}" type="sibTrans" cxnId="{A7AD1A13-3365-4E12-90AE-1F7102BE8CC0}">
      <dgm:prSet/>
      <dgm:spPr/>
      <dgm:t>
        <a:bodyPr/>
        <a:lstStyle/>
        <a:p>
          <a:endParaRPr lang="zh-CN" altLang="en-US"/>
        </a:p>
      </dgm:t>
    </dgm:pt>
    <dgm:pt modelId="{810ADA46-9E84-4E1A-B34D-F68B8D538ECD}">
      <dgm:prSet phldrT="[文本]"/>
      <dgm:spPr/>
      <dgm:t>
        <a:bodyPr/>
        <a:lstStyle/>
        <a:p>
          <a:r>
            <a:rPr lang="zh-CN" altLang="en-US" dirty="0" smtClean="0"/>
            <a:t>民间比赛辅助</a:t>
          </a:r>
          <a:endParaRPr lang="zh-CN" altLang="en-US" dirty="0"/>
        </a:p>
      </dgm:t>
    </dgm:pt>
    <dgm:pt modelId="{7F0FE3D4-42F1-4300-B93C-E00093B2F4F4}" type="parTrans" cxnId="{08D99D22-241D-4DB8-9AA3-FEEEB317EE44}">
      <dgm:prSet/>
      <dgm:spPr/>
      <dgm:t>
        <a:bodyPr/>
        <a:lstStyle/>
        <a:p>
          <a:endParaRPr lang="zh-CN" altLang="en-US"/>
        </a:p>
      </dgm:t>
    </dgm:pt>
    <dgm:pt modelId="{B4433979-2C50-4303-A90C-42802A8A2A18}" type="sibTrans" cxnId="{08D99D22-241D-4DB8-9AA3-FEEEB317EE44}">
      <dgm:prSet/>
      <dgm:spPr/>
      <dgm:t>
        <a:bodyPr/>
        <a:lstStyle/>
        <a:p>
          <a:endParaRPr lang="zh-CN" altLang="en-US"/>
        </a:p>
      </dgm:t>
    </dgm:pt>
    <dgm:pt modelId="{B8AAE278-5748-4125-8EFE-6560EB4A22CC}">
      <dgm:prSet phldrT="[文本]"/>
      <dgm:spPr/>
      <dgm:t>
        <a:bodyPr/>
        <a:lstStyle/>
        <a:p>
          <a:r>
            <a:rPr lang="zh-CN" altLang="en-US" dirty="0" smtClean="0"/>
            <a:t>为省、市、县区乃至学校提供亮点和政绩</a:t>
          </a:r>
          <a:endParaRPr lang="zh-CN" altLang="en-US" dirty="0"/>
        </a:p>
      </dgm:t>
    </dgm:pt>
    <dgm:pt modelId="{A64D9070-1271-4458-87B1-C220F3846F3D}" type="parTrans" cxnId="{8CF862C0-305B-4A50-9AAC-EF5493722746}">
      <dgm:prSet/>
      <dgm:spPr/>
      <dgm:t>
        <a:bodyPr/>
        <a:lstStyle/>
        <a:p>
          <a:endParaRPr lang="zh-CN" altLang="en-US"/>
        </a:p>
      </dgm:t>
    </dgm:pt>
    <dgm:pt modelId="{78D05D4C-0018-4730-BB61-06C2D99D53A5}" type="sibTrans" cxnId="{8CF862C0-305B-4A50-9AAC-EF5493722746}">
      <dgm:prSet/>
      <dgm:spPr/>
      <dgm:t>
        <a:bodyPr/>
        <a:lstStyle/>
        <a:p>
          <a:endParaRPr lang="zh-CN" altLang="en-US"/>
        </a:p>
      </dgm:t>
    </dgm:pt>
    <dgm:pt modelId="{CADE2816-B72F-4D6E-9069-CED9D1B6A4F5}">
      <dgm:prSet phldrT="[文本]"/>
      <dgm:spPr/>
      <dgm:t>
        <a:bodyPr/>
        <a:lstStyle/>
        <a:p>
          <a:r>
            <a:rPr lang="zh-CN" altLang="en-US" dirty="0" smtClean="0"/>
            <a:t>对创客企业提出高要求</a:t>
          </a:r>
          <a:endParaRPr lang="zh-CN" altLang="en-US" dirty="0"/>
        </a:p>
      </dgm:t>
    </dgm:pt>
    <dgm:pt modelId="{F36F0BEE-53B4-4374-9BD9-9FFF25A03BCC}" type="parTrans" cxnId="{FB1B9A91-2AAA-4219-8F8B-15F77F9C71FF}">
      <dgm:prSet/>
      <dgm:spPr/>
      <dgm:t>
        <a:bodyPr/>
        <a:lstStyle/>
        <a:p>
          <a:endParaRPr lang="zh-CN" altLang="en-US"/>
        </a:p>
      </dgm:t>
    </dgm:pt>
    <dgm:pt modelId="{26CF5CBE-83E3-4B29-A468-725B774FD531}" type="sibTrans" cxnId="{FB1B9A91-2AAA-4219-8F8B-15F77F9C71FF}">
      <dgm:prSet/>
      <dgm:spPr/>
      <dgm:t>
        <a:bodyPr/>
        <a:lstStyle/>
        <a:p>
          <a:endParaRPr lang="zh-CN" altLang="en-US"/>
        </a:p>
      </dgm:t>
    </dgm:pt>
    <dgm:pt modelId="{DBD85389-1C39-42E4-B2EB-1B91D180E1C6}" type="pres">
      <dgm:prSet presAssocID="{5AC22F74-52C4-4E82-A24F-25C31D356F5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904ED707-D338-4642-9825-C5102FAD999A}" type="pres">
      <dgm:prSet presAssocID="{F2CCE17B-D9C5-4920-8D56-AE7C1856FC96}" presName="linNode" presStyleCnt="0"/>
      <dgm:spPr/>
    </dgm:pt>
    <dgm:pt modelId="{0A8F4940-9E1D-4AF3-BD09-B9E95ECDCC08}" type="pres">
      <dgm:prSet presAssocID="{F2CCE17B-D9C5-4920-8D56-AE7C1856FC96}" presName="parentText" presStyleLbl="node1" presStyleIdx="0" presStyleCnt="3" custScaleX="69817" custScaleY="46016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24A2E80-A2C8-4BBC-93F3-6BE8655DEB59}" type="pres">
      <dgm:prSet presAssocID="{F2CCE17B-D9C5-4920-8D56-AE7C1856FC96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1A2D69B-2D48-434C-89AD-FC634A96F29E}" type="pres">
      <dgm:prSet presAssocID="{1F995FFB-061D-4FD7-977B-21D94BADFECA}" presName="sp" presStyleCnt="0"/>
      <dgm:spPr/>
    </dgm:pt>
    <dgm:pt modelId="{F99E34EE-FA52-4F01-B1C7-C83C7FEF9DF3}" type="pres">
      <dgm:prSet presAssocID="{1A65D835-01F6-4299-AB9E-1E87C62D37C8}" presName="linNode" presStyleCnt="0"/>
      <dgm:spPr/>
    </dgm:pt>
    <dgm:pt modelId="{30E8976C-B0EE-498B-9CFD-6417259E959E}" type="pres">
      <dgm:prSet presAssocID="{1A65D835-01F6-4299-AB9E-1E87C62D37C8}" presName="parentText" presStyleLbl="node1" presStyleIdx="1" presStyleCnt="3" custScaleX="69817" custScaleY="49658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A8634DF-50CD-4D78-AE4B-03D19FE38D01}" type="pres">
      <dgm:prSet presAssocID="{1A65D835-01F6-4299-AB9E-1E87C62D37C8}" presName="descendantText" presStyleLbl="alignAccFollowNode1" presStyleIdx="1" presStyleCnt="3" custScaleX="110192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9D78CBD-B8A9-47FD-8540-6259E78D347D}" type="pres">
      <dgm:prSet presAssocID="{0301AC2E-F601-472F-B600-5AFD51DDB555}" presName="sp" presStyleCnt="0"/>
      <dgm:spPr/>
    </dgm:pt>
    <dgm:pt modelId="{72910724-FA71-4037-BB7C-2DBA56A8C049}" type="pres">
      <dgm:prSet presAssocID="{8DE06715-E8BE-449C-862E-DB2A168DE30F}" presName="linNode" presStyleCnt="0"/>
      <dgm:spPr/>
    </dgm:pt>
    <dgm:pt modelId="{348853D2-154E-4200-95B8-90BD6ACDBB8E}" type="pres">
      <dgm:prSet presAssocID="{8DE06715-E8BE-449C-862E-DB2A168DE30F}" presName="parentText" presStyleLbl="node1" presStyleIdx="2" presStyleCnt="3" custScaleX="69817" custScaleY="52985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02B75F8-C9C8-4BE7-A62C-43B6F4546CC1}" type="pres">
      <dgm:prSet presAssocID="{8DE06715-E8BE-449C-862E-DB2A168DE30F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8298F128-C6CC-4ABE-BA1E-C62E9807F90F}" type="presOf" srcId="{B8AAE278-5748-4125-8EFE-6560EB4A22CC}" destId="{7A8634DF-50CD-4D78-AE4B-03D19FE38D01}" srcOrd="0" destOrd="1" presId="urn:microsoft.com/office/officeart/2005/8/layout/vList5"/>
    <dgm:cxn modelId="{A3B977C5-299E-4C09-B18D-2CF5294DD11B}" type="presOf" srcId="{5AC22F74-52C4-4E82-A24F-25C31D356F54}" destId="{DBD85389-1C39-42E4-B2EB-1B91D180E1C6}" srcOrd="0" destOrd="0" presId="urn:microsoft.com/office/officeart/2005/8/layout/vList5"/>
    <dgm:cxn modelId="{A7AD1A13-3365-4E12-90AE-1F7102BE8CC0}" srcId="{8DE06715-E8BE-449C-862E-DB2A168DE30F}" destId="{3F4A0B8D-9535-4542-ABB8-0C46CBCCA4B0}" srcOrd="0" destOrd="0" parTransId="{61FEEA6F-FB80-4E79-A194-B10A2351992F}" sibTransId="{2BD81914-EC64-43AD-9030-50EFBD09AC1B}"/>
    <dgm:cxn modelId="{8B82AED9-9337-434A-A434-4C0D283B7B57}" type="presOf" srcId="{8DE06715-E8BE-449C-862E-DB2A168DE30F}" destId="{348853D2-154E-4200-95B8-90BD6ACDBB8E}" srcOrd="0" destOrd="0" presId="urn:microsoft.com/office/officeart/2005/8/layout/vList5"/>
    <dgm:cxn modelId="{8CF862C0-305B-4A50-9AAC-EF5493722746}" srcId="{1A65D835-01F6-4299-AB9E-1E87C62D37C8}" destId="{B8AAE278-5748-4125-8EFE-6560EB4A22CC}" srcOrd="1" destOrd="0" parTransId="{A64D9070-1271-4458-87B1-C220F3846F3D}" sibTransId="{78D05D4C-0018-4730-BB61-06C2D99D53A5}"/>
    <dgm:cxn modelId="{C1D6731A-1018-4C04-8840-CCD98F929C2F}" srcId="{1A65D835-01F6-4299-AB9E-1E87C62D37C8}" destId="{1851144F-B21F-48BB-8B92-88BE9F01E2BD}" srcOrd="0" destOrd="0" parTransId="{3FFF4243-D2A3-4BD7-BA74-D48B440A04C0}" sibTransId="{05252968-1DE3-40EF-BFA7-7885D25C63A3}"/>
    <dgm:cxn modelId="{FB1B9A91-2AAA-4219-8F8B-15F77F9C71FF}" srcId="{F2CCE17B-D9C5-4920-8D56-AE7C1856FC96}" destId="{CADE2816-B72F-4D6E-9069-CED9D1B6A4F5}" srcOrd="1" destOrd="0" parTransId="{F36F0BEE-53B4-4374-9BD9-9FFF25A03BCC}" sibTransId="{26CF5CBE-83E3-4B29-A468-725B774FD531}"/>
    <dgm:cxn modelId="{B8A08791-CEF5-40B6-835A-10F4E38CBFB2}" srcId="{5AC22F74-52C4-4E82-A24F-25C31D356F54}" destId="{1A65D835-01F6-4299-AB9E-1E87C62D37C8}" srcOrd="1" destOrd="0" parTransId="{A54225CC-1D8C-4712-B369-DB4A2D49E571}" sibTransId="{0301AC2E-F601-472F-B600-5AFD51DDB555}"/>
    <dgm:cxn modelId="{2C5FF1B6-CA88-4AAE-9CEE-1E72D9D9B13B}" type="presOf" srcId="{F2CCE17B-D9C5-4920-8D56-AE7C1856FC96}" destId="{0A8F4940-9E1D-4AF3-BD09-B9E95ECDCC08}" srcOrd="0" destOrd="0" presId="urn:microsoft.com/office/officeart/2005/8/layout/vList5"/>
    <dgm:cxn modelId="{08D99D22-241D-4DB8-9AA3-FEEEB317EE44}" srcId="{8DE06715-E8BE-449C-862E-DB2A168DE30F}" destId="{810ADA46-9E84-4E1A-B34D-F68B8D538ECD}" srcOrd="1" destOrd="0" parTransId="{7F0FE3D4-42F1-4300-B93C-E00093B2F4F4}" sibTransId="{B4433979-2C50-4303-A90C-42802A8A2A18}"/>
    <dgm:cxn modelId="{814969AC-1B81-4A5C-B81F-C476C9ED7107}" type="presOf" srcId="{1A65D835-01F6-4299-AB9E-1E87C62D37C8}" destId="{30E8976C-B0EE-498B-9CFD-6417259E959E}" srcOrd="0" destOrd="0" presId="urn:microsoft.com/office/officeart/2005/8/layout/vList5"/>
    <dgm:cxn modelId="{3ABC2F04-5401-4029-ACA9-398B95A6C428}" type="presOf" srcId="{D7351113-5790-4808-AB20-92228D450E7C}" destId="{024A2E80-A2C8-4BBC-93F3-6BE8655DEB59}" srcOrd="0" destOrd="0" presId="urn:microsoft.com/office/officeart/2005/8/layout/vList5"/>
    <dgm:cxn modelId="{7246E377-E7E6-4713-9E77-121A0E098724}" type="presOf" srcId="{3F4A0B8D-9535-4542-ABB8-0C46CBCCA4B0}" destId="{502B75F8-C9C8-4BE7-A62C-43B6F4546CC1}" srcOrd="0" destOrd="0" presId="urn:microsoft.com/office/officeart/2005/8/layout/vList5"/>
    <dgm:cxn modelId="{682FB991-49DD-4485-A55F-51DAD5AF8894}" type="presOf" srcId="{1851144F-B21F-48BB-8B92-88BE9F01E2BD}" destId="{7A8634DF-50CD-4D78-AE4B-03D19FE38D01}" srcOrd="0" destOrd="0" presId="urn:microsoft.com/office/officeart/2005/8/layout/vList5"/>
    <dgm:cxn modelId="{5F4AF2E9-A9D5-4018-B510-05FCCCFA6E19}" srcId="{5AC22F74-52C4-4E82-A24F-25C31D356F54}" destId="{8DE06715-E8BE-449C-862E-DB2A168DE30F}" srcOrd="2" destOrd="0" parTransId="{234D6794-28DD-45D5-854B-2957255ACF20}" sibTransId="{4BF82022-F68A-48E3-9113-DB625AB8A89D}"/>
    <dgm:cxn modelId="{92AD68A9-EE48-4EA0-BEF3-B40E740298B8}" type="presOf" srcId="{810ADA46-9E84-4E1A-B34D-F68B8D538ECD}" destId="{502B75F8-C9C8-4BE7-A62C-43B6F4546CC1}" srcOrd="0" destOrd="1" presId="urn:microsoft.com/office/officeart/2005/8/layout/vList5"/>
    <dgm:cxn modelId="{945C90B0-ABB1-494C-82A8-EF6BBF1FE697}" type="presOf" srcId="{CADE2816-B72F-4D6E-9069-CED9D1B6A4F5}" destId="{024A2E80-A2C8-4BBC-93F3-6BE8655DEB59}" srcOrd="0" destOrd="1" presId="urn:microsoft.com/office/officeart/2005/8/layout/vList5"/>
    <dgm:cxn modelId="{2BCEF0AB-7A69-488E-8055-3F57AE03A036}" srcId="{F2CCE17B-D9C5-4920-8D56-AE7C1856FC96}" destId="{D7351113-5790-4808-AB20-92228D450E7C}" srcOrd="0" destOrd="0" parTransId="{7314F450-8283-4879-A070-A3B0DD41C920}" sibTransId="{3D946280-B798-4B19-8F26-C682129D914B}"/>
    <dgm:cxn modelId="{E71D2C16-E1FB-4884-966A-0C80D6789DBC}" srcId="{5AC22F74-52C4-4E82-A24F-25C31D356F54}" destId="{F2CCE17B-D9C5-4920-8D56-AE7C1856FC96}" srcOrd="0" destOrd="0" parTransId="{C7DF27D0-29B7-40BB-8A58-DE21417414A2}" sibTransId="{1F995FFB-061D-4FD7-977B-21D94BADFECA}"/>
    <dgm:cxn modelId="{312E4584-2C26-4E16-A84D-DB0B57039C83}" type="presParOf" srcId="{DBD85389-1C39-42E4-B2EB-1B91D180E1C6}" destId="{904ED707-D338-4642-9825-C5102FAD999A}" srcOrd="0" destOrd="0" presId="urn:microsoft.com/office/officeart/2005/8/layout/vList5"/>
    <dgm:cxn modelId="{8AEF8233-E11B-4C3F-9401-3EAEF82A870C}" type="presParOf" srcId="{904ED707-D338-4642-9825-C5102FAD999A}" destId="{0A8F4940-9E1D-4AF3-BD09-B9E95ECDCC08}" srcOrd="0" destOrd="0" presId="urn:microsoft.com/office/officeart/2005/8/layout/vList5"/>
    <dgm:cxn modelId="{E69F14DE-CF7C-4E9C-B6D0-F3579BF12850}" type="presParOf" srcId="{904ED707-D338-4642-9825-C5102FAD999A}" destId="{024A2E80-A2C8-4BBC-93F3-6BE8655DEB59}" srcOrd="1" destOrd="0" presId="urn:microsoft.com/office/officeart/2005/8/layout/vList5"/>
    <dgm:cxn modelId="{7C5CC340-F89B-4EEA-BDC9-C94038A7450E}" type="presParOf" srcId="{DBD85389-1C39-42E4-B2EB-1B91D180E1C6}" destId="{21A2D69B-2D48-434C-89AD-FC634A96F29E}" srcOrd="1" destOrd="0" presId="urn:microsoft.com/office/officeart/2005/8/layout/vList5"/>
    <dgm:cxn modelId="{7A4BDAA6-E4E3-4760-BEAC-76960FE71943}" type="presParOf" srcId="{DBD85389-1C39-42E4-B2EB-1B91D180E1C6}" destId="{F99E34EE-FA52-4F01-B1C7-C83C7FEF9DF3}" srcOrd="2" destOrd="0" presId="urn:microsoft.com/office/officeart/2005/8/layout/vList5"/>
    <dgm:cxn modelId="{A2AEF5BF-E262-46D5-BC06-771FA68798EC}" type="presParOf" srcId="{F99E34EE-FA52-4F01-B1C7-C83C7FEF9DF3}" destId="{30E8976C-B0EE-498B-9CFD-6417259E959E}" srcOrd="0" destOrd="0" presId="urn:microsoft.com/office/officeart/2005/8/layout/vList5"/>
    <dgm:cxn modelId="{ABD16822-F14D-425A-A6F2-D8523C20D6DF}" type="presParOf" srcId="{F99E34EE-FA52-4F01-B1C7-C83C7FEF9DF3}" destId="{7A8634DF-50CD-4D78-AE4B-03D19FE38D01}" srcOrd="1" destOrd="0" presId="urn:microsoft.com/office/officeart/2005/8/layout/vList5"/>
    <dgm:cxn modelId="{B4BE4169-4437-478D-999E-1CF3A20C88AA}" type="presParOf" srcId="{DBD85389-1C39-42E4-B2EB-1B91D180E1C6}" destId="{69D78CBD-B8A9-47FD-8540-6259E78D347D}" srcOrd="3" destOrd="0" presId="urn:microsoft.com/office/officeart/2005/8/layout/vList5"/>
    <dgm:cxn modelId="{6728A959-531E-45FA-A30B-7850FF1F06A3}" type="presParOf" srcId="{DBD85389-1C39-42E4-B2EB-1B91D180E1C6}" destId="{72910724-FA71-4037-BB7C-2DBA56A8C049}" srcOrd="4" destOrd="0" presId="urn:microsoft.com/office/officeart/2005/8/layout/vList5"/>
    <dgm:cxn modelId="{6145017D-3882-41E8-8079-0A808F6726D0}" type="presParOf" srcId="{72910724-FA71-4037-BB7C-2DBA56A8C049}" destId="{348853D2-154E-4200-95B8-90BD6ACDBB8E}" srcOrd="0" destOrd="0" presId="urn:microsoft.com/office/officeart/2005/8/layout/vList5"/>
    <dgm:cxn modelId="{C9689C56-5BC2-4A52-BFA7-DBE281C6E161}" type="presParOf" srcId="{72910724-FA71-4037-BB7C-2DBA56A8C049}" destId="{502B75F8-C9C8-4BE7-A62C-43B6F4546CC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AAAABF5-32D3-465D-B06B-25215E4A258C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81CF6A8-4046-4DD5-9DB2-B14A3D21D302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altLang="zh-CN" sz="2800" b="1" dirty="0" smtClean="0"/>
            <a:t>STEAM</a:t>
          </a:r>
        </a:p>
        <a:p>
          <a:r>
            <a:rPr lang="zh-CN" altLang="en-US" sz="2800" b="1" dirty="0" smtClean="0"/>
            <a:t>工作区</a:t>
          </a:r>
          <a:endParaRPr lang="en-US" sz="2800" b="1" dirty="0"/>
        </a:p>
      </dgm:t>
    </dgm:pt>
    <dgm:pt modelId="{A781CE46-6C12-4A91-8A3B-DA6D7DB2B351}" type="parTrans" cxnId="{E18B8E0C-14F9-479D-A360-9B132DE0CFCE}">
      <dgm:prSet/>
      <dgm:spPr/>
      <dgm:t>
        <a:bodyPr/>
        <a:lstStyle/>
        <a:p>
          <a:endParaRPr lang="en-US"/>
        </a:p>
      </dgm:t>
    </dgm:pt>
    <dgm:pt modelId="{413BD8F3-DC83-47F3-9B65-D3DA9BA613FD}" type="sibTrans" cxnId="{E18B8E0C-14F9-479D-A360-9B132DE0CFCE}">
      <dgm:prSet/>
      <dgm:spPr/>
      <dgm:t>
        <a:bodyPr/>
        <a:lstStyle/>
        <a:p>
          <a:endParaRPr lang="en-US"/>
        </a:p>
      </dgm:t>
    </dgm:pt>
    <dgm:pt modelId="{2FA0D7AA-2D3E-4C8F-8C03-B1DC9A193BC7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altLang="zh-CN" dirty="0" smtClean="0"/>
            <a:t>3D</a:t>
          </a:r>
        </a:p>
        <a:p>
          <a:r>
            <a:rPr lang="zh-CN" altLang="en-US" dirty="0" smtClean="0"/>
            <a:t>打印</a:t>
          </a:r>
          <a:endParaRPr lang="en-US" dirty="0"/>
        </a:p>
      </dgm:t>
    </dgm:pt>
    <dgm:pt modelId="{F91F91FF-97EE-426E-B8E3-0FC8BCA5B555}" type="parTrans" cxnId="{5BB80FA8-0DC7-4A2A-98DD-7A759DFA3AA3}">
      <dgm:prSet/>
      <dgm:spPr/>
      <dgm:t>
        <a:bodyPr/>
        <a:lstStyle/>
        <a:p>
          <a:endParaRPr lang="en-US"/>
        </a:p>
      </dgm:t>
    </dgm:pt>
    <dgm:pt modelId="{29707629-7279-4B5D-8B20-8DACC256B9EA}" type="sibTrans" cxnId="{5BB80FA8-0DC7-4A2A-98DD-7A759DFA3AA3}">
      <dgm:prSet/>
      <dgm:spPr/>
      <dgm:t>
        <a:bodyPr/>
        <a:lstStyle/>
        <a:p>
          <a:endParaRPr lang="en-US"/>
        </a:p>
      </dgm:t>
    </dgm:pt>
    <dgm:pt modelId="{F2495D25-C9F6-4302-A8F2-C5717D1557BD}">
      <dgm:prSet phldrT="[Text]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altLang="zh-CN" dirty="0" smtClean="0"/>
            <a:t>3D</a:t>
          </a:r>
        </a:p>
        <a:p>
          <a:r>
            <a:rPr lang="zh-CN" altLang="en-US" dirty="0" smtClean="0"/>
            <a:t>建模</a:t>
          </a:r>
          <a:endParaRPr lang="en-US" dirty="0"/>
        </a:p>
      </dgm:t>
    </dgm:pt>
    <dgm:pt modelId="{86DF1643-75E6-4823-B2BA-DCEA9C0285FE}" type="parTrans" cxnId="{D1F67B92-17C1-4ED0-99F6-72E072958A86}">
      <dgm:prSet/>
      <dgm:spPr/>
      <dgm:t>
        <a:bodyPr/>
        <a:lstStyle/>
        <a:p>
          <a:endParaRPr lang="en-US"/>
        </a:p>
      </dgm:t>
    </dgm:pt>
    <dgm:pt modelId="{6C01E0F8-3B3F-4966-931F-727FA040007D}" type="sibTrans" cxnId="{D1F67B92-17C1-4ED0-99F6-72E072958A86}">
      <dgm:prSet/>
      <dgm:spPr/>
      <dgm:t>
        <a:bodyPr/>
        <a:lstStyle/>
        <a:p>
          <a:endParaRPr lang="en-US"/>
        </a:p>
      </dgm:t>
    </dgm:pt>
    <dgm:pt modelId="{33060A84-5E4B-42DF-8878-3EE8DCAFB2CF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zh-CN" altLang="en-US" dirty="0" smtClean="0"/>
            <a:t>机械</a:t>
          </a:r>
          <a:endParaRPr lang="en-US" altLang="zh-CN" dirty="0" smtClean="0"/>
        </a:p>
        <a:p>
          <a:r>
            <a:rPr lang="zh-CN" altLang="en-US" dirty="0" smtClean="0"/>
            <a:t>加工</a:t>
          </a:r>
          <a:endParaRPr lang="en-US" dirty="0"/>
        </a:p>
      </dgm:t>
    </dgm:pt>
    <dgm:pt modelId="{A9973FEC-B517-4E8E-B488-D542DFA5252D}" type="parTrans" cxnId="{E583F2BD-C1DA-4A79-9ECE-AC7AE1405170}">
      <dgm:prSet/>
      <dgm:spPr/>
      <dgm:t>
        <a:bodyPr/>
        <a:lstStyle/>
        <a:p>
          <a:endParaRPr lang="en-US"/>
        </a:p>
      </dgm:t>
    </dgm:pt>
    <dgm:pt modelId="{4F930EA0-DB78-4BD1-ABB9-B14332A4A0AA}" type="sibTrans" cxnId="{E583F2BD-C1DA-4A79-9ECE-AC7AE1405170}">
      <dgm:prSet/>
      <dgm:spPr/>
      <dgm:t>
        <a:bodyPr/>
        <a:lstStyle/>
        <a:p>
          <a:endParaRPr lang="en-US"/>
        </a:p>
      </dgm:t>
    </dgm:pt>
    <dgm:pt modelId="{D51D911B-829C-4702-A70B-74F4F9593683}">
      <dgm:prSet phldrT="[Text]"/>
      <dgm:spPr>
        <a:solidFill>
          <a:srgbClr val="00B050"/>
        </a:solidFill>
      </dgm:spPr>
      <dgm:t>
        <a:bodyPr/>
        <a:lstStyle/>
        <a:p>
          <a:r>
            <a:rPr lang="zh-CN" altLang="en-US" dirty="0" smtClean="0"/>
            <a:t>宇宙</a:t>
          </a:r>
          <a:endParaRPr lang="en-US" altLang="zh-CN" dirty="0" smtClean="0"/>
        </a:p>
        <a:p>
          <a:r>
            <a:rPr lang="en-US" dirty="0" smtClean="0"/>
            <a:t>VR</a:t>
          </a:r>
          <a:endParaRPr lang="en-US" dirty="0"/>
        </a:p>
      </dgm:t>
    </dgm:pt>
    <dgm:pt modelId="{400BFBCC-E17F-4BEB-9C44-56559AED0BFA}" type="parTrans" cxnId="{6D1E3DF9-8984-467F-8145-70F84E2E8BDD}">
      <dgm:prSet/>
      <dgm:spPr/>
      <dgm:t>
        <a:bodyPr/>
        <a:lstStyle/>
        <a:p>
          <a:endParaRPr lang="en-US"/>
        </a:p>
      </dgm:t>
    </dgm:pt>
    <dgm:pt modelId="{3DEF09B3-CCE3-4AD8-A3A5-91E970F1C2E9}" type="sibTrans" cxnId="{6D1E3DF9-8984-467F-8145-70F84E2E8BDD}">
      <dgm:prSet/>
      <dgm:spPr/>
      <dgm:t>
        <a:bodyPr/>
        <a:lstStyle/>
        <a:p>
          <a:endParaRPr lang="en-US"/>
        </a:p>
      </dgm:t>
    </dgm:pt>
    <dgm:pt modelId="{1D408323-7234-4379-B281-B4F1497407B8}">
      <dgm:prSet phldrT="[Text]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zh-CN" altLang="en-US" dirty="0" smtClean="0"/>
            <a:t>智能</a:t>
          </a:r>
          <a:endParaRPr lang="en-US" altLang="zh-CN" dirty="0" smtClean="0"/>
        </a:p>
        <a:p>
          <a:r>
            <a:rPr lang="zh-CN" altLang="en-US" dirty="0" smtClean="0"/>
            <a:t>机电</a:t>
          </a:r>
          <a:endParaRPr lang="en-US" dirty="0"/>
        </a:p>
      </dgm:t>
    </dgm:pt>
    <dgm:pt modelId="{84D54EF9-F564-4E29-88F4-84ABDBBFA32A}" type="parTrans" cxnId="{0C64C4DF-42B4-4487-9608-453BAABF7E8B}">
      <dgm:prSet/>
      <dgm:spPr/>
      <dgm:t>
        <a:bodyPr/>
        <a:lstStyle/>
        <a:p>
          <a:endParaRPr lang="en-US"/>
        </a:p>
      </dgm:t>
    </dgm:pt>
    <dgm:pt modelId="{33A3F6CE-7F36-43D9-B313-2A8848A39114}" type="sibTrans" cxnId="{0C64C4DF-42B4-4487-9608-453BAABF7E8B}">
      <dgm:prSet/>
      <dgm:spPr/>
      <dgm:t>
        <a:bodyPr/>
        <a:lstStyle/>
        <a:p>
          <a:endParaRPr lang="en-US"/>
        </a:p>
      </dgm:t>
    </dgm:pt>
    <dgm:pt modelId="{C7C0F719-EBDD-4A48-8D94-1E54C34852D0}">
      <dgm:prSet phldrT="[Text]"/>
      <dgm:spPr>
        <a:solidFill>
          <a:schemeClr val="accent2"/>
        </a:solidFill>
      </dgm:spPr>
      <dgm:t>
        <a:bodyPr/>
        <a:lstStyle/>
        <a:p>
          <a:r>
            <a:rPr lang="zh-CN" altLang="en-US" dirty="0" smtClean="0"/>
            <a:t>编程</a:t>
          </a:r>
          <a:endParaRPr lang="en-US" altLang="zh-CN" dirty="0" smtClean="0"/>
        </a:p>
        <a:p>
          <a:r>
            <a:rPr lang="zh-CN" altLang="en-US" dirty="0" smtClean="0"/>
            <a:t>学习</a:t>
          </a:r>
          <a:endParaRPr lang="en-US" dirty="0"/>
        </a:p>
      </dgm:t>
    </dgm:pt>
    <dgm:pt modelId="{8A8E1BFB-4769-437F-99E0-662EA6B252BC}" type="parTrans" cxnId="{24DDA6CC-1251-456F-B1EA-1CEAF7860D3D}">
      <dgm:prSet/>
      <dgm:spPr/>
      <dgm:t>
        <a:bodyPr/>
        <a:lstStyle/>
        <a:p>
          <a:endParaRPr lang="en-US"/>
        </a:p>
      </dgm:t>
    </dgm:pt>
    <dgm:pt modelId="{44036E68-C703-4183-AF29-E6A50D4331E3}" type="sibTrans" cxnId="{24DDA6CC-1251-456F-B1EA-1CEAF7860D3D}">
      <dgm:prSet/>
      <dgm:spPr/>
      <dgm:t>
        <a:bodyPr/>
        <a:lstStyle/>
        <a:p>
          <a:endParaRPr lang="en-US"/>
        </a:p>
      </dgm:t>
    </dgm:pt>
    <dgm:pt modelId="{0E808A05-2DC0-4F3F-AF3D-D8CF551F8316}" type="pres">
      <dgm:prSet presAssocID="{0AAAABF5-32D3-465D-B06B-25215E4A258C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F72C3C64-3442-4290-A5C1-012BF308B206}" type="pres">
      <dgm:prSet presAssocID="{281CF6A8-4046-4DD5-9DB2-B14A3D21D302}" presName="Parent" presStyleLbl="node0" presStyleIdx="0" presStyleCnt="1">
        <dgm:presLayoutVars>
          <dgm:chMax val="6"/>
          <dgm:chPref val="6"/>
        </dgm:presLayoutVars>
      </dgm:prSet>
      <dgm:spPr/>
      <dgm:t>
        <a:bodyPr/>
        <a:lstStyle/>
        <a:p>
          <a:endParaRPr lang="en-US"/>
        </a:p>
      </dgm:t>
    </dgm:pt>
    <dgm:pt modelId="{3DEC6DC6-E30E-4F89-99AF-90919F3C3FBC}" type="pres">
      <dgm:prSet presAssocID="{2FA0D7AA-2D3E-4C8F-8C03-B1DC9A193BC7}" presName="Accent1" presStyleCnt="0"/>
      <dgm:spPr/>
    </dgm:pt>
    <dgm:pt modelId="{9A169693-41A9-4436-95AF-FAF9658819D5}" type="pres">
      <dgm:prSet presAssocID="{2FA0D7AA-2D3E-4C8F-8C03-B1DC9A193BC7}" presName="Accent" presStyleLbl="bgShp" presStyleIdx="0" presStyleCnt="6"/>
      <dgm:spPr/>
    </dgm:pt>
    <dgm:pt modelId="{4019979B-B514-4ECC-ABF6-C3DDB237D63C}" type="pres">
      <dgm:prSet presAssocID="{2FA0D7AA-2D3E-4C8F-8C03-B1DC9A193BC7}" presName="Child1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F40188-B754-46E9-ADA1-5A4ED3899005}" type="pres">
      <dgm:prSet presAssocID="{F2495D25-C9F6-4302-A8F2-C5717D1557BD}" presName="Accent2" presStyleCnt="0"/>
      <dgm:spPr/>
    </dgm:pt>
    <dgm:pt modelId="{BCC9B821-4657-48F2-A112-612873A3E0A2}" type="pres">
      <dgm:prSet presAssocID="{F2495D25-C9F6-4302-A8F2-C5717D1557BD}" presName="Accent" presStyleLbl="bgShp" presStyleIdx="1" presStyleCnt="6"/>
      <dgm:spPr/>
    </dgm:pt>
    <dgm:pt modelId="{08C68905-7C4F-46DF-900E-5BEB924F9DC3}" type="pres">
      <dgm:prSet presAssocID="{F2495D25-C9F6-4302-A8F2-C5717D1557BD}" presName="Child2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A1B09D-5449-4076-9625-EA3680307F69}" type="pres">
      <dgm:prSet presAssocID="{33060A84-5E4B-42DF-8878-3EE8DCAFB2CF}" presName="Accent3" presStyleCnt="0"/>
      <dgm:spPr/>
    </dgm:pt>
    <dgm:pt modelId="{E067E453-7353-41D6-B9EF-975895E2437A}" type="pres">
      <dgm:prSet presAssocID="{33060A84-5E4B-42DF-8878-3EE8DCAFB2CF}" presName="Accent" presStyleLbl="bgShp" presStyleIdx="2" presStyleCnt="6"/>
      <dgm:spPr/>
    </dgm:pt>
    <dgm:pt modelId="{A001539F-EB8E-4346-B774-131EDBF07FAD}" type="pres">
      <dgm:prSet presAssocID="{33060A84-5E4B-42DF-8878-3EE8DCAFB2CF}" presName="Child3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5E0E5D-6D03-4766-98B0-D05A1ACCBA5A}" type="pres">
      <dgm:prSet presAssocID="{D51D911B-829C-4702-A70B-74F4F9593683}" presName="Accent4" presStyleCnt="0"/>
      <dgm:spPr/>
    </dgm:pt>
    <dgm:pt modelId="{3D506DA4-E77A-44E5-A774-71D82B293182}" type="pres">
      <dgm:prSet presAssocID="{D51D911B-829C-4702-A70B-74F4F9593683}" presName="Accent" presStyleLbl="bgShp" presStyleIdx="3" presStyleCnt="6"/>
      <dgm:spPr/>
    </dgm:pt>
    <dgm:pt modelId="{14709C75-4BA9-44B9-958A-40358263E55B}" type="pres">
      <dgm:prSet presAssocID="{D51D911B-829C-4702-A70B-74F4F9593683}" presName="Child4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9A2376-6766-4F7D-B52B-8B55669BCC91}" type="pres">
      <dgm:prSet presAssocID="{1D408323-7234-4379-B281-B4F1497407B8}" presName="Accent5" presStyleCnt="0"/>
      <dgm:spPr/>
    </dgm:pt>
    <dgm:pt modelId="{78CA5470-8785-4202-A725-0E75A6474255}" type="pres">
      <dgm:prSet presAssocID="{1D408323-7234-4379-B281-B4F1497407B8}" presName="Accent" presStyleLbl="bgShp" presStyleIdx="4" presStyleCnt="6"/>
      <dgm:spPr/>
    </dgm:pt>
    <dgm:pt modelId="{9FAC8537-0817-406F-8C68-FF8819F16591}" type="pres">
      <dgm:prSet presAssocID="{1D408323-7234-4379-B281-B4F1497407B8}" presName="Child5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1277B4-CF76-4D2F-A37E-7F54768C000E}" type="pres">
      <dgm:prSet presAssocID="{C7C0F719-EBDD-4A48-8D94-1E54C34852D0}" presName="Accent6" presStyleCnt="0"/>
      <dgm:spPr/>
    </dgm:pt>
    <dgm:pt modelId="{6DC0A163-AF51-4567-967C-2966BBB3FCA7}" type="pres">
      <dgm:prSet presAssocID="{C7C0F719-EBDD-4A48-8D94-1E54C34852D0}" presName="Accent" presStyleLbl="bgShp" presStyleIdx="5" presStyleCnt="6"/>
      <dgm:spPr/>
    </dgm:pt>
    <dgm:pt modelId="{ACBE7DF5-701D-4A57-A664-2840591C69B6}" type="pres">
      <dgm:prSet presAssocID="{C7C0F719-EBDD-4A48-8D94-1E54C34852D0}" presName="Child6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A4F00B6-23CD-4DD9-98B3-4A0C989C9AC0}" type="presOf" srcId="{2FA0D7AA-2D3E-4C8F-8C03-B1DC9A193BC7}" destId="{4019979B-B514-4ECC-ABF6-C3DDB237D63C}" srcOrd="0" destOrd="0" presId="urn:microsoft.com/office/officeart/2011/layout/HexagonRadial"/>
    <dgm:cxn modelId="{0C64C4DF-42B4-4487-9608-453BAABF7E8B}" srcId="{281CF6A8-4046-4DD5-9DB2-B14A3D21D302}" destId="{1D408323-7234-4379-B281-B4F1497407B8}" srcOrd="4" destOrd="0" parTransId="{84D54EF9-F564-4E29-88F4-84ABDBBFA32A}" sibTransId="{33A3F6CE-7F36-43D9-B313-2A8848A39114}"/>
    <dgm:cxn modelId="{4AF39006-F235-43DC-B5E4-732BA335A5AA}" type="presOf" srcId="{281CF6A8-4046-4DD5-9DB2-B14A3D21D302}" destId="{F72C3C64-3442-4290-A5C1-012BF308B206}" srcOrd="0" destOrd="0" presId="urn:microsoft.com/office/officeart/2011/layout/HexagonRadial"/>
    <dgm:cxn modelId="{3F4860D0-BE83-424C-B3FF-68F37CB4479D}" type="presOf" srcId="{33060A84-5E4B-42DF-8878-3EE8DCAFB2CF}" destId="{A001539F-EB8E-4346-B774-131EDBF07FAD}" srcOrd="0" destOrd="0" presId="urn:microsoft.com/office/officeart/2011/layout/HexagonRadial"/>
    <dgm:cxn modelId="{5BB80FA8-0DC7-4A2A-98DD-7A759DFA3AA3}" srcId="{281CF6A8-4046-4DD5-9DB2-B14A3D21D302}" destId="{2FA0D7AA-2D3E-4C8F-8C03-B1DC9A193BC7}" srcOrd="0" destOrd="0" parTransId="{F91F91FF-97EE-426E-B8E3-0FC8BCA5B555}" sibTransId="{29707629-7279-4B5D-8B20-8DACC256B9EA}"/>
    <dgm:cxn modelId="{2F0A62F8-3A5B-4AD1-8130-F68EB2D09B80}" type="presOf" srcId="{0AAAABF5-32D3-465D-B06B-25215E4A258C}" destId="{0E808A05-2DC0-4F3F-AF3D-D8CF551F8316}" srcOrd="0" destOrd="0" presId="urn:microsoft.com/office/officeart/2011/layout/HexagonRadial"/>
    <dgm:cxn modelId="{6D1E3DF9-8984-467F-8145-70F84E2E8BDD}" srcId="{281CF6A8-4046-4DD5-9DB2-B14A3D21D302}" destId="{D51D911B-829C-4702-A70B-74F4F9593683}" srcOrd="3" destOrd="0" parTransId="{400BFBCC-E17F-4BEB-9C44-56559AED0BFA}" sibTransId="{3DEF09B3-CCE3-4AD8-A3A5-91E970F1C2E9}"/>
    <dgm:cxn modelId="{FF8720A7-BC16-48BF-B8C4-812CA3A0E91C}" type="presOf" srcId="{C7C0F719-EBDD-4A48-8D94-1E54C34852D0}" destId="{ACBE7DF5-701D-4A57-A664-2840591C69B6}" srcOrd="0" destOrd="0" presId="urn:microsoft.com/office/officeart/2011/layout/HexagonRadial"/>
    <dgm:cxn modelId="{D1F67B92-17C1-4ED0-99F6-72E072958A86}" srcId="{281CF6A8-4046-4DD5-9DB2-B14A3D21D302}" destId="{F2495D25-C9F6-4302-A8F2-C5717D1557BD}" srcOrd="1" destOrd="0" parTransId="{86DF1643-75E6-4823-B2BA-DCEA9C0285FE}" sibTransId="{6C01E0F8-3B3F-4966-931F-727FA040007D}"/>
    <dgm:cxn modelId="{98362C2A-91D7-43C1-88E2-2EBCEA0E7A89}" type="presOf" srcId="{F2495D25-C9F6-4302-A8F2-C5717D1557BD}" destId="{08C68905-7C4F-46DF-900E-5BEB924F9DC3}" srcOrd="0" destOrd="0" presId="urn:microsoft.com/office/officeart/2011/layout/HexagonRadial"/>
    <dgm:cxn modelId="{E583F2BD-C1DA-4A79-9ECE-AC7AE1405170}" srcId="{281CF6A8-4046-4DD5-9DB2-B14A3D21D302}" destId="{33060A84-5E4B-42DF-8878-3EE8DCAFB2CF}" srcOrd="2" destOrd="0" parTransId="{A9973FEC-B517-4E8E-B488-D542DFA5252D}" sibTransId="{4F930EA0-DB78-4BD1-ABB9-B14332A4A0AA}"/>
    <dgm:cxn modelId="{E18B8E0C-14F9-479D-A360-9B132DE0CFCE}" srcId="{0AAAABF5-32D3-465D-B06B-25215E4A258C}" destId="{281CF6A8-4046-4DD5-9DB2-B14A3D21D302}" srcOrd="0" destOrd="0" parTransId="{A781CE46-6C12-4A91-8A3B-DA6D7DB2B351}" sibTransId="{413BD8F3-DC83-47F3-9B65-D3DA9BA613FD}"/>
    <dgm:cxn modelId="{0E4B03ED-34A4-4E68-8D8A-6540C9A79BE3}" type="presOf" srcId="{D51D911B-829C-4702-A70B-74F4F9593683}" destId="{14709C75-4BA9-44B9-958A-40358263E55B}" srcOrd="0" destOrd="0" presId="urn:microsoft.com/office/officeart/2011/layout/HexagonRadial"/>
    <dgm:cxn modelId="{24DDA6CC-1251-456F-B1EA-1CEAF7860D3D}" srcId="{281CF6A8-4046-4DD5-9DB2-B14A3D21D302}" destId="{C7C0F719-EBDD-4A48-8D94-1E54C34852D0}" srcOrd="5" destOrd="0" parTransId="{8A8E1BFB-4769-437F-99E0-662EA6B252BC}" sibTransId="{44036E68-C703-4183-AF29-E6A50D4331E3}"/>
    <dgm:cxn modelId="{A6320CCD-EDC3-44D5-AFFB-FE5DDF8909B4}" type="presOf" srcId="{1D408323-7234-4379-B281-B4F1497407B8}" destId="{9FAC8537-0817-406F-8C68-FF8819F16591}" srcOrd="0" destOrd="0" presId="urn:microsoft.com/office/officeart/2011/layout/HexagonRadial"/>
    <dgm:cxn modelId="{A0222D40-3331-4764-A2BD-D26262814852}" type="presParOf" srcId="{0E808A05-2DC0-4F3F-AF3D-D8CF551F8316}" destId="{F72C3C64-3442-4290-A5C1-012BF308B206}" srcOrd="0" destOrd="0" presId="urn:microsoft.com/office/officeart/2011/layout/HexagonRadial"/>
    <dgm:cxn modelId="{A7ECBF12-9F03-4CCB-8E28-1D8AD52E2124}" type="presParOf" srcId="{0E808A05-2DC0-4F3F-AF3D-D8CF551F8316}" destId="{3DEC6DC6-E30E-4F89-99AF-90919F3C3FBC}" srcOrd="1" destOrd="0" presId="urn:microsoft.com/office/officeart/2011/layout/HexagonRadial"/>
    <dgm:cxn modelId="{415CD3CB-E9C6-40EA-A196-CC23453BB311}" type="presParOf" srcId="{3DEC6DC6-E30E-4F89-99AF-90919F3C3FBC}" destId="{9A169693-41A9-4436-95AF-FAF9658819D5}" srcOrd="0" destOrd="0" presId="urn:microsoft.com/office/officeart/2011/layout/HexagonRadial"/>
    <dgm:cxn modelId="{E2D0F2D0-044C-4B72-AFC7-A1888F2FE248}" type="presParOf" srcId="{0E808A05-2DC0-4F3F-AF3D-D8CF551F8316}" destId="{4019979B-B514-4ECC-ABF6-C3DDB237D63C}" srcOrd="2" destOrd="0" presId="urn:microsoft.com/office/officeart/2011/layout/HexagonRadial"/>
    <dgm:cxn modelId="{0769316E-9E40-4A0D-949A-615E5C996F1F}" type="presParOf" srcId="{0E808A05-2DC0-4F3F-AF3D-D8CF551F8316}" destId="{2EF40188-B754-46E9-ADA1-5A4ED3899005}" srcOrd="3" destOrd="0" presId="urn:microsoft.com/office/officeart/2011/layout/HexagonRadial"/>
    <dgm:cxn modelId="{6E43D1F5-33AA-4EBC-982F-8C0A8DA1F01A}" type="presParOf" srcId="{2EF40188-B754-46E9-ADA1-5A4ED3899005}" destId="{BCC9B821-4657-48F2-A112-612873A3E0A2}" srcOrd="0" destOrd="0" presId="urn:microsoft.com/office/officeart/2011/layout/HexagonRadial"/>
    <dgm:cxn modelId="{C7C3C5D7-C959-4617-88D5-4E135CEE5087}" type="presParOf" srcId="{0E808A05-2DC0-4F3F-AF3D-D8CF551F8316}" destId="{08C68905-7C4F-46DF-900E-5BEB924F9DC3}" srcOrd="4" destOrd="0" presId="urn:microsoft.com/office/officeart/2011/layout/HexagonRadial"/>
    <dgm:cxn modelId="{FDB578D6-36FE-424C-ACF5-5DBF414F2141}" type="presParOf" srcId="{0E808A05-2DC0-4F3F-AF3D-D8CF551F8316}" destId="{96A1B09D-5449-4076-9625-EA3680307F69}" srcOrd="5" destOrd="0" presId="urn:microsoft.com/office/officeart/2011/layout/HexagonRadial"/>
    <dgm:cxn modelId="{ED8C38BC-B4AA-4DE5-BD9A-7000B14C102B}" type="presParOf" srcId="{96A1B09D-5449-4076-9625-EA3680307F69}" destId="{E067E453-7353-41D6-B9EF-975895E2437A}" srcOrd="0" destOrd="0" presId="urn:microsoft.com/office/officeart/2011/layout/HexagonRadial"/>
    <dgm:cxn modelId="{09BA0C85-6EC9-4A42-9B5A-93DFE32C674F}" type="presParOf" srcId="{0E808A05-2DC0-4F3F-AF3D-D8CF551F8316}" destId="{A001539F-EB8E-4346-B774-131EDBF07FAD}" srcOrd="6" destOrd="0" presId="urn:microsoft.com/office/officeart/2011/layout/HexagonRadial"/>
    <dgm:cxn modelId="{8A6D2F76-054F-438C-945E-4426C846CDB0}" type="presParOf" srcId="{0E808A05-2DC0-4F3F-AF3D-D8CF551F8316}" destId="{A15E0E5D-6D03-4766-98B0-D05A1ACCBA5A}" srcOrd="7" destOrd="0" presId="urn:microsoft.com/office/officeart/2011/layout/HexagonRadial"/>
    <dgm:cxn modelId="{68811FEE-6889-41E4-869E-0754CB5ABC33}" type="presParOf" srcId="{A15E0E5D-6D03-4766-98B0-D05A1ACCBA5A}" destId="{3D506DA4-E77A-44E5-A774-71D82B293182}" srcOrd="0" destOrd="0" presId="urn:microsoft.com/office/officeart/2011/layout/HexagonRadial"/>
    <dgm:cxn modelId="{F8705E98-B83E-4EEB-A5DD-C97471ECC87F}" type="presParOf" srcId="{0E808A05-2DC0-4F3F-AF3D-D8CF551F8316}" destId="{14709C75-4BA9-44B9-958A-40358263E55B}" srcOrd="8" destOrd="0" presId="urn:microsoft.com/office/officeart/2011/layout/HexagonRadial"/>
    <dgm:cxn modelId="{95CE5069-B90F-4FA7-AD64-62CCEB8FFD49}" type="presParOf" srcId="{0E808A05-2DC0-4F3F-AF3D-D8CF551F8316}" destId="{F19A2376-6766-4F7D-B52B-8B55669BCC91}" srcOrd="9" destOrd="0" presId="urn:microsoft.com/office/officeart/2011/layout/HexagonRadial"/>
    <dgm:cxn modelId="{46CF0A3E-7179-4261-AE0C-21601F84A992}" type="presParOf" srcId="{F19A2376-6766-4F7D-B52B-8B55669BCC91}" destId="{78CA5470-8785-4202-A725-0E75A6474255}" srcOrd="0" destOrd="0" presId="urn:microsoft.com/office/officeart/2011/layout/HexagonRadial"/>
    <dgm:cxn modelId="{6DE6A681-BA0E-4EEB-9A63-93CC4000A113}" type="presParOf" srcId="{0E808A05-2DC0-4F3F-AF3D-D8CF551F8316}" destId="{9FAC8537-0817-406F-8C68-FF8819F16591}" srcOrd="10" destOrd="0" presId="urn:microsoft.com/office/officeart/2011/layout/HexagonRadial"/>
    <dgm:cxn modelId="{3A8CC5A4-5EAA-4B61-BF65-2336539774C6}" type="presParOf" srcId="{0E808A05-2DC0-4F3F-AF3D-D8CF551F8316}" destId="{7C1277B4-CF76-4D2F-A37E-7F54768C000E}" srcOrd="11" destOrd="0" presId="urn:microsoft.com/office/officeart/2011/layout/HexagonRadial"/>
    <dgm:cxn modelId="{A3129B13-236B-4DA2-BDA3-4189EAC54B38}" type="presParOf" srcId="{7C1277B4-CF76-4D2F-A37E-7F54768C000E}" destId="{6DC0A163-AF51-4567-967C-2966BBB3FCA7}" srcOrd="0" destOrd="0" presId="urn:microsoft.com/office/officeart/2011/layout/HexagonRadial"/>
    <dgm:cxn modelId="{66333AA8-867C-49F5-A50D-89F2F452B687}" type="presParOf" srcId="{0E808A05-2DC0-4F3F-AF3D-D8CF551F8316}" destId="{ACBE7DF5-701D-4A57-A664-2840591C69B6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4A2E80-A2C8-4BBC-93F3-6BE8655DEB59}">
      <dsp:nvSpPr>
        <dsp:cNvPr id="0" name=""/>
        <dsp:cNvSpPr/>
      </dsp:nvSpPr>
      <dsp:spPr>
        <a:xfrm rot="5400000">
          <a:off x="5965402" y="-2846656"/>
          <a:ext cx="1581529" cy="727604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200" kern="1200" dirty="0" smtClean="0"/>
            <a:t>购买不到真正想要的产品</a:t>
          </a:r>
          <a:endParaRPr lang="zh-CN" altLang="en-U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200" kern="1200" dirty="0" smtClean="0"/>
            <a:t>无良厂家利用信息不对称进行忽悠</a:t>
          </a:r>
          <a:endParaRPr lang="zh-CN" altLang="en-US" sz="2200" kern="1200" dirty="0"/>
        </a:p>
      </dsp:txBody>
      <dsp:txXfrm rot="-5400000">
        <a:off x="3118142" y="77808"/>
        <a:ext cx="7198845" cy="1427121"/>
      </dsp:txXfrm>
    </dsp:sp>
    <dsp:sp modelId="{0A8F4940-9E1D-4AF3-BD09-B9E95ECDCC08}">
      <dsp:nvSpPr>
        <dsp:cNvPr id="0" name=""/>
        <dsp:cNvSpPr/>
      </dsp:nvSpPr>
      <dsp:spPr>
        <a:xfrm>
          <a:off x="247972" y="336520"/>
          <a:ext cx="2870169" cy="9096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81915" rIns="163830" bIns="81915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4300" b="1" kern="1200" dirty="0" smtClean="0">
              <a:solidFill>
                <a:srgbClr val="FF0000"/>
              </a:solidFill>
            </a:rPr>
            <a:t>装备方案</a:t>
          </a:r>
          <a:endParaRPr lang="zh-CN" altLang="en-US" sz="4300" b="1" kern="1200" dirty="0">
            <a:solidFill>
              <a:srgbClr val="FF0000"/>
            </a:solidFill>
          </a:endParaRPr>
        </a:p>
      </dsp:txBody>
      <dsp:txXfrm>
        <a:off x="292380" y="380928"/>
        <a:ext cx="2781353" cy="820879"/>
      </dsp:txXfrm>
    </dsp:sp>
    <dsp:sp modelId="{7A8634DF-50CD-4D78-AE4B-03D19FE38D01}">
      <dsp:nvSpPr>
        <dsp:cNvPr id="0" name=""/>
        <dsp:cNvSpPr/>
      </dsp:nvSpPr>
      <dsp:spPr>
        <a:xfrm rot="5400000">
          <a:off x="6354028" y="-1554907"/>
          <a:ext cx="1581529" cy="805330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200" kern="1200" dirty="0" smtClean="0"/>
            <a:t>产品</a:t>
          </a:r>
          <a:r>
            <a:rPr lang="zh-CN" altLang="en-US" sz="2200" kern="1200" dirty="0" smtClean="0"/>
            <a:t>和服务脱离</a:t>
          </a:r>
          <a:r>
            <a:rPr lang="zh-CN" altLang="en-US" sz="2200" kern="1200" dirty="0" smtClean="0"/>
            <a:t>：只提供产品和基本售后</a:t>
          </a:r>
          <a:endParaRPr lang="zh-CN" altLang="en-U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200" kern="1200" dirty="0" smtClean="0"/>
            <a:t>服务质量低下：</a:t>
          </a:r>
          <a:r>
            <a:rPr lang="zh-CN" altLang="en-US" sz="2200" kern="1200" dirty="0" smtClean="0"/>
            <a:t>产品说明</a:t>
          </a:r>
          <a:r>
            <a:rPr lang="en-US" altLang="zh-CN" sz="2200" kern="1200" dirty="0" smtClean="0"/>
            <a:t>=</a:t>
          </a:r>
          <a:r>
            <a:rPr lang="zh-CN" altLang="en-US" sz="2200" kern="1200" dirty="0" smtClean="0"/>
            <a:t>配套课程</a:t>
          </a:r>
          <a:endParaRPr lang="zh-CN" altLang="en-U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200" kern="1200" dirty="0" smtClean="0"/>
            <a:t>缺乏高质量服务：比如有价值的培训、校园特色活动的开展等</a:t>
          </a:r>
          <a:endParaRPr lang="zh-CN" altLang="en-US" sz="2200" kern="1200" dirty="0"/>
        </a:p>
      </dsp:txBody>
      <dsp:txXfrm rot="-5400000">
        <a:off x="3118142" y="1758183"/>
        <a:ext cx="7976097" cy="1427121"/>
      </dsp:txXfrm>
    </dsp:sp>
    <dsp:sp modelId="{30E8976C-B0EE-498B-9CFD-6417259E959E}">
      <dsp:nvSpPr>
        <dsp:cNvPr id="0" name=""/>
        <dsp:cNvSpPr/>
      </dsp:nvSpPr>
      <dsp:spPr>
        <a:xfrm>
          <a:off x="247972" y="1980895"/>
          <a:ext cx="2870169" cy="98169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81915" rIns="163830" bIns="81915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4300" b="1" kern="1200" dirty="0" smtClean="0">
              <a:solidFill>
                <a:srgbClr val="FF0000"/>
              </a:solidFill>
            </a:rPr>
            <a:t>服务缺失</a:t>
          </a:r>
          <a:endParaRPr lang="zh-CN" altLang="en-US" sz="4300" b="1" kern="1200" dirty="0">
            <a:solidFill>
              <a:srgbClr val="FF0000"/>
            </a:solidFill>
          </a:endParaRPr>
        </a:p>
      </dsp:txBody>
      <dsp:txXfrm>
        <a:off x="295894" y="2028817"/>
        <a:ext cx="2774325" cy="885850"/>
      </dsp:txXfrm>
    </dsp:sp>
    <dsp:sp modelId="{502B75F8-C9C8-4BE7-A62C-43B6F4546CC1}">
      <dsp:nvSpPr>
        <dsp:cNvPr id="0" name=""/>
        <dsp:cNvSpPr/>
      </dsp:nvSpPr>
      <dsp:spPr>
        <a:xfrm rot="5400000">
          <a:off x="5981590" y="497904"/>
          <a:ext cx="1581529" cy="730842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200" kern="1200" dirty="0" smtClean="0"/>
            <a:t>缺乏持续的师资交流及培训</a:t>
          </a:r>
          <a:endParaRPr lang="zh-CN" altLang="en-U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200" kern="1200" dirty="0" smtClean="0"/>
            <a:t>缺乏高质量的培训，比如竞赛辅导</a:t>
          </a:r>
          <a:endParaRPr lang="zh-CN" altLang="en-US" sz="2200" kern="1200" dirty="0"/>
        </a:p>
      </dsp:txBody>
      <dsp:txXfrm rot="-5400000">
        <a:off x="3118142" y="3438556"/>
        <a:ext cx="7231222" cy="1427121"/>
      </dsp:txXfrm>
    </dsp:sp>
    <dsp:sp modelId="{348853D2-154E-4200-95B8-90BD6ACDBB8E}">
      <dsp:nvSpPr>
        <dsp:cNvPr id="0" name=""/>
        <dsp:cNvSpPr/>
      </dsp:nvSpPr>
      <dsp:spPr>
        <a:xfrm>
          <a:off x="247972" y="3628384"/>
          <a:ext cx="2870169" cy="10474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81915" rIns="163830" bIns="81915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4300" b="1" kern="1200" dirty="0" smtClean="0">
              <a:solidFill>
                <a:srgbClr val="FF0000"/>
              </a:solidFill>
            </a:rPr>
            <a:t>培训缺失</a:t>
          </a:r>
          <a:endParaRPr lang="zh-CN" altLang="en-US" sz="4300" b="1" kern="1200" dirty="0">
            <a:solidFill>
              <a:srgbClr val="FF0000"/>
            </a:solidFill>
          </a:endParaRPr>
        </a:p>
      </dsp:txBody>
      <dsp:txXfrm>
        <a:off x="299105" y="3679517"/>
        <a:ext cx="2767903" cy="9452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4A2E80-A2C8-4BBC-93F3-6BE8655DEB59}">
      <dsp:nvSpPr>
        <dsp:cNvPr id="0" name=""/>
        <dsp:cNvSpPr/>
      </dsp:nvSpPr>
      <dsp:spPr>
        <a:xfrm rot="5400000">
          <a:off x="5981590" y="-2862845"/>
          <a:ext cx="1581529" cy="730842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800" kern="1200" dirty="0" smtClean="0"/>
            <a:t>随着行业的发展，学校认知度的提高，无良厂家将会逐步被清洗</a:t>
          </a:r>
          <a:endParaRPr lang="zh-CN" alt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800" kern="1200" dirty="0" smtClean="0"/>
            <a:t>对创客企业提出高要求</a:t>
          </a:r>
          <a:endParaRPr lang="zh-CN" altLang="en-US" sz="2800" kern="1200" dirty="0"/>
        </a:p>
      </dsp:txBody>
      <dsp:txXfrm rot="-5400000">
        <a:off x="3118142" y="77807"/>
        <a:ext cx="7231222" cy="1427121"/>
      </dsp:txXfrm>
    </dsp:sp>
    <dsp:sp modelId="{0A8F4940-9E1D-4AF3-BD09-B9E95ECDCC08}">
      <dsp:nvSpPr>
        <dsp:cNvPr id="0" name=""/>
        <dsp:cNvSpPr/>
      </dsp:nvSpPr>
      <dsp:spPr>
        <a:xfrm>
          <a:off x="247972" y="336520"/>
          <a:ext cx="2870169" cy="9096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200" b="1" kern="1200" dirty="0" smtClean="0">
              <a:solidFill>
                <a:srgbClr val="FF0000"/>
              </a:solidFill>
            </a:rPr>
            <a:t>行业洗牌</a:t>
          </a:r>
          <a:endParaRPr lang="zh-CN" altLang="en-US" sz="3200" b="1" kern="1200" dirty="0">
            <a:solidFill>
              <a:srgbClr val="FF0000"/>
            </a:solidFill>
          </a:endParaRPr>
        </a:p>
      </dsp:txBody>
      <dsp:txXfrm>
        <a:off x="292380" y="380928"/>
        <a:ext cx="2781353" cy="820879"/>
      </dsp:txXfrm>
    </dsp:sp>
    <dsp:sp modelId="{7A8634DF-50CD-4D78-AE4B-03D19FE38D01}">
      <dsp:nvSpPr>
        <dsp:cNvPr id="0" name=""/>
        <dsp:cNvSpPr/>
      </dsp:nvSpPr>
      <dsp:spPr>
        <a:xfrm rot="5400000">
          <a:off x="6354028" y="-1554907"/>
          <a:ext cx="1581529" cy="805330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800" kern="1200" dirty="0" smtClean="0"/>
            <a:t>企业提供从设计、产品、实施到服务的完整的解决方案</a:t>
          </a:r>
          <a:endParaRPr lang="zh-CN" alt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800" kern="1200" dirty="0" smtClean="0"/>
            <a:t>为省、市、县区乃至学校提供亮点和政绩</a:t>
          </a:r>
          <a:endParaRPr lang="zh-CN" altLang="en-US" sz="2800" kern="1200" dirty="0"/>
        </a:p>
      </dsp:txBody>
      <dsp:txXfrm rot="-5400000">
        <a:off x="3118142" y="1758183"/>
        <a:ext cx="7976097" cy="1427121"/>
      </dsp:txXfrm>
    </dsp:sp>
    <dsp:sp modelId="{30E8976C-B0EE-498B-9CFD-6417259E959E}">
      <dsp:nvSpPr>
        <dsp:cNvPr id="0" name=""/>
        <dsp:cNvSpPr/>
      </dsp:nvSpPr>
      <dsp:spPr>
        <a:xfrm>
          <a:off x="247972" y="1980895"/>
          <a:ext cx="2870169" cy="98169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200" b="1" kern="1200" dirty="0" smtClean="0">
              <a:solidFill>
                <a:srgbClr val="FF0000"/>
              </a:solidFill>
            </a:rPr>
            <a:t>服务高要求</a:t>
          </a:r>
          <a:endParaRPr lang="zh-CN" altLang="en-US" sz="3200" b="1" kern="1200" dirty="0">
            <a:solidFill>
              <a:srgbClr val="FF0000"/>
            </a:solidFill>
          </a:endParaRPr>
        </a:p>
      </dsp:txBody>
      <dsp:txXfrm>
        <a:off x="295894" y="2028817"/>
        <a:ext cx="2774325" cy="885850"/>
      </dsp:txXfrm>
    </dsp:sp>
    <dsp:sp modelId="{502B75F8-C9C8-4BE7-A62C-43B6F4546CC1}">
      <dsp:nvSpPr>
        <dsp:cNvPr id="0" name=""/>
        <dsp:cNvSpPr/>
      </dsp:nvSpPr>
      <dsp:spPr>
        <a:xfrm rot="5400000">
          <a:off x="5981590" y="497904"/>
          <a:ext cx="1581529" cy="730842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800" kern="1200" dirty="0" smtClean="0"/>
            <a:t>官方比赛：中央电教馆的电脑制作活动为标杆和指引；</a:t>
          </a:r>
          <a:endParaRPr lang="zh-CN" alt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800" kern="1200" dirty="0" smtClean="0"/>
            <a:t>民间比赛辅助</a:t>
          </a:r>
          <a:endParaRPr lang="zh-CN" altLang="en-US" sz="2800" kern="1200" dirty="0"/>
        </a:p>
      </dsp:txBody>
      <dsp:txXfrm rot="-5400000">
        <a:off x="3118142" y="3438556"/>
        <a:ext cx="7231222" cy="1427121"/>
      </dsp:txXfrm>
    </dsp:sp>
    <dsp:sp modelId="{348853D2-154E-4200-95B8-90BD6ACDBB8E}">
      <dsp:nvSpPr>
        <dsp:cNvPr id="0" name=""/>
        <dsp:cNvSpPr/>
      </dsp:nvSpPr>
      <dsp:spPr>
        <a:xfrm>
          <a:off x="247972" y="3628384"/>
          <a:ext cx="2870169" cy="10474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200" b="1" kern="1200" dirty="0" smtClean="0">
              <a:solidFill>
                <a:srgbClr val="FF0000"/>
              </a:solidFill>
            </a:rPr>
            <a:t>比赛的规范化</a:t>
          </a:r>
          <a:endParaRPr lang="zh-CN" altLang="en-US" sz="3200" b="1" kern="1200" dirty="0">
            <a:solidFill>
              <a:srgbClr val="FF0000"/>
            </a:solidFill>
          </a:endParaRPr>
        </a:p>
      </dsp:txBody>
      <dsp:txXfrm>
        <a:off x="299105" y="3679517"/>
        <a:ext cx="2767903" cy="9452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2C3C64-3442-4290-A5C1-012BF308B206}">
      <dsp:nvSpPr>
        <dsp:cNvPr id="0" name=""/>
        <dsp:cNvSpPr/>
      </dsp:nvSpPr>
      <dsp:spPr>
        <a:xfrm>
          <a:off x="2614324" y="1484114"/>
          <a:ext cx="1886374" cy="1631790"/>
        </a:xfrm>
        <a:prstGeom prst="hexagon">
          <a:avLst>
            <a:gd name="adj" fmla="val 28570"/>
            <a:gd name="vf" fmla="val 11547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800" b="1" kern="1200" dirty="0" smtClean="0"/>
            <a:t>STEAM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b="1" kern="1200" dirty="0" smtClean="0"/>
            <a:t>工作区</a:t>
          </a:r>
          <a:endParaRPr lang="en-US" sz="2800" b="1" kern="1200" dirty="0"/>
        </a:p>
      </dsp:txBody>
      <dsp:txXfrm>
        <a:off x="2926923" y="1754524"/>
        <a:ext cx="1261176" cy="1090970"/>
      </dsp:txXfrm>
    </dsp:sp>
    <dsp:sp modelId="{BCC9B821-4657-48F2-A112-612873A3E0A2}">
      <dsp:nvSpPr>
        <dsp:cNvPr id="0" name=""/>
        <dsp:cNvSpPr/>
      </dsp:nvSpPr>
      <dsp:spPr>
        <a:xfrm>
          <a:off x="3795557" y="703413"/>
          <a:ext cx="711723" cy="613243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19979B-B514-4ECC-ABF6-C3DDB237D63C}">
      <dsp:nvSpPr>
        <dsp:cNvPr id="0" name=""/>
        <dsp:cNvSpPr/>
      </dsp:nvSpPr>
      <dsp:spPr>
        <a:xfrm>
          <a:off x="2788087" y="0"/>
          <a:ext cx="1545870" cy="1337359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300" kern="1200" dirty="0" smtClean="0"/>
            <a:t>3D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300" kern="1200" dirty="0" smtClean="0"/>
            <a:t>打印</a:t>
          </a:r>
          <a:endParaRPr lang="en-US" sz="2300" kern="1200" dirty="0"/>
        </a:p>
      </dsp:txBody>
      <dsp:txXfrm>
        <a:off x="3044271" y="221629"/>
        <a:ext cx="1033502" cy="894101"/>
      </dsp:txXfrm>
    </dsp:sp>
    <dsp:sp modelId="{E067E453-7353-41D6-B9EF-975895E2437A}">
      <dsp:nvSpPr>
        <dsp:cNvPr id="0" name=""/>
        <dsp:cNvSpPr/>
      </dsp:nvSpPr>
      <dsp:spPr>
        <a:xfrm>
          <a:off x="4626194" y="1849853"/>
          <a:ext cx="711723" cy="613243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C68905-7C4F-46DF-900E-5BEB924F9DC3}">
      <dsp:nvSpPr>
        <dsp:cNvPr id="0" name=""/>
        <dsp:cNvSpPr/>
      </dsp:nvSpPr>
      <dsp:spPr>
        <a:xfrm>
          <a:off x="4205829" y="822565"/>
          <a:ext cx="1545870" cy="1337359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300" kern="1200" dirty="0" smtClean="0"/>
            <a:t>3D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300" kern="1200" dirty="0" smtClean="0"/>
            <a:t>建模</a:t>
          </a:r>
          <a:endParaRPr lang="en-US" sz="2300" kern="1200" dirty="0"/>
        </a:p>
      </dsp:txBody>
      <dsp:txXfrm>
        <a:off x="4462013" y="1044194"/>
        <a:ext cx="1033502" cy="894101"/>
      </dsp:txXfrm>
    </dsp:sp>
    <dsp:sp modelId="{3D506DA4-E77A-44E5-A774-71D82B293182}">
      <dsp:nvSpPr>
        <dsp:cNvPr id="0" name=""/>
        <dsp:cNvSpPr/>
      </dsp:nvSpPr>
      <dsp:spPr>
        <a:xfrm>
          <a:off x="4049180" y="3143968"/>
          <a:ext cx="711723" cy="613243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01539F-EB8E-4346-B774-131EDBF07FAD}">
      <dsp:nvSpPr>
        <dsp:cNvPr id="0" name=""/>
        <dsp:cNvSpPr/>
      </dsp:nvSpPr>
      <dsp:spPr>
        <a:xfrm>
          <a:off x="4205829" y="2439634"/>
          <a:ext cx="1545870" cy="1337359"/>
        </a:xfrm>
        <a:prstGeom prst="hexagon">
          <a:avLst>
            <a:gd name="adj" fmla="val 28570"/>
            <a:gd name="vf" fmla="val 115470"/>
          </a:avLst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300" kern="1200" dirty="0" smtClean="0"/>
            <a:t>机械</a:t>
          </a:r>
          <a:endParaRPr lang="en-US" altLang="zh-CN" sz="2300" kern="1200" dirty="0" smtClean="0"/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300" kern="1200" dirty="0" smtClean="0"/>
            <a:t>加工</a:t>
          </a:r>
          <a:endParaRPr lang="en-US" sz="2300" kern="1200" dirty="0"/>
        </a:p>
      </dsp:txBody>
      <dsp:txXfrm>
        <a:off x="4462013" y="2661263"/>
        <a:ext cx="1033502" cy="894101"/>
      </dsp:txXfrm>
    </dsp:sp>
    <dsp:sp modelId="{78CA5470-8785-4202-A725-0E75A6474255}">
      <dsp:nvSpPr>
        <dsp:cNvPr id="0" name=""/>
        <dsp:cNvSpPr/>
      </dsp:nvSpPr>
      <dsp:spPr>
        <a:xfrm>
          <a:off x="2617835" y="3278302"/>
          <a:ext cx="711723" cy="613243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709C75-4BA9-44B9-958A-40358263E55B}">
      <dsp:nvSpPr>
        <dsp:cNvPr id="0" name=""/>
        <dsp:cNvSpPr/>
      </dsp:nvSpPr>
      <dsp:spPr>
        <a:xfrm>
          <a:off x="2788087" y="3263120"/>
          <a:ext cx="1545870" cy="1337359"/>
        </a:xfrm>
        <a:prstGeom prst="hexagon">
          <a:avLst>
            <a:gd name="adj" fmla="val 28570"/>
            <a:gd name="vf" fmla="val 11547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300" kern="1200" dirty="0" smtClean="0"/>
            <a:t>宇宙</a:t>
          </a:r>
          <a:endParaRPr lang="en-US" altLang="zh-CN" sz="2300" kern="1200" dirty="0" smtClean="0"/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VR</a:t>
          </a:r>
          <a:endParaRPr lang="en-US" sz="2300" kern="1200" dirty="0"/>
        </a:p>
      </dsp:txBody>
      <dsp:txXfrm>
        <a:off x="3044271" y="3484749"/>
        <a:ext cx="1033502" cy="894101"/>
      </dsp:txXfrm>
    </dsp:sp>
    <dsp:sp modelId="{6DC0A163-AF51-4567-967C-2966BBB3FCA7}">
      <dsp:nvSpPr>
        <dsp:cNvPr id="0" name=""/>
        <dsp:cNvSpPr/>
      </dsp:nvSpPr>
      <dsp:spPr>
        <a:xfrm>
          <a:off x="1773595" y="2132322"/>
          <a:ext cx="711723" cy="613243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AC8537-0817-406F-8C68-FF8819F16591}">
      <dsp:nvSpPr>
        <dsp:cNvPr id="0" name=""/>
        <dsp:cNvSpPr/>
      </dsp:nvSpPr>
      <dsp:spPr>
        <a:xfrm>
          <a:off x="1363762" y="2440554"/>
          <a:ext cx="1545870" cy="1337359"/>
        </a:xfrm>
        <a:prstGeom prst="hexagon">
          <a:avLst>
            <a:gd name="adj" fmla="val 28570"/>
            <a:gd name="vf" fmla="val 115470"/>
          </a:avLst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300" kern="1200" dirty="0" smtClean="0"/>
            <a:t>智能</a:t>
          </a:r>
          <a:endParaRPr lang="en-US" altLang="zh-CN" sz="2300" kern="1200" dirty="0" smtClean="0"/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300" kern="1200" dirty="0" smtClean="0"/>
            <a:t>机电</a:t>
          </a:r>
          <a:endParaRPr lang="en-US" sz="2300" kern="1200" dirty="0"/>
        </a:p>
      </dsp:txBody>
      <dsp:txXfrm>
        <a:off x="1619946" y="2662183"/>
        <a:ext cx="1033502" cy="894101"/>
      </dsp:txXfrm>
    </dsp:sp>
    <dsp:sp modelId="{ACBE7DF5-701D-4A57-A664-2840591C69B6}">
      <dsp:nvSpPr>
        <dsp:cNvPr id="0" name=""/>
        <dsp:cNvSpPr/>
      </dsp:nvSpPr>
      <dsp:spPr>
        <a:xfrm>
          <a:off x="1363762" y="820725"/>
          <a:ext cx="1545870" cy="1337359"/>
        </a:xfrm>
        <a:prstGeom prst="hexagon">
          <a:avLst>
            <a:gd name="adj" fmla="val 28570"/>
            <a:gd name="vf" fmla="val 11547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300" kern="1200" dirty="0" smtClean="0"/>
            <a:t>编程</a:t>
          </a:r>
          <a:endParaRPr lang="en-US" altLang="zh-CN" sz="2300" kern="1200" dirty="0" smtClean="0"/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300" kern="1200" dirty="0" smtClean="0"/>
            <a:t>学习</a:t>
          </a:r>
          <a:endParaRPr lang="en-US" sz="2300" kern="1200" dirty="0"/>
        </a:p>
      </dsp:txBody>
      <dsp:txXfrm>
        <a:off x="1619946" y="1042354"/>
        <a:ext cx="1033502" cy="8941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页眉占位符 1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075" name="日期占位符 2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2D17D42-E07A-4C47-99E1-1657B829D210}" type="datetimeFigureOut">
              <a:rPr lang="zh-CN" altLang="en-US"/>
              <a:pPr>
                <a:defRPr/>
              </a:pPr>
              <a:t>2019-1-23</a:t>
            </a:fld>
            <a:endParaRPr lang="zh-CN" altLang="en-US"/>
          </a:p>
        </p:txBody>
      </p:sp>
      <p:sp>
        <p:nvSpPr>
          <p:cNvPr id="28676" name="幻灯片图像占位符 3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077" name="备注占位符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3078" name="页脚占位符 5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079" name="灯片编号占位符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A9D786A-48DD-4531-BE78-C02E00BB01A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26037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5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9699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29700" name="灯片编号占位符 3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r" eaLnBrk="1" hangingPunct="1"/>
            <a:fld id="{8930EFBF-F641-4132-95CE-D16B8EA9ABAD}" type="slidenum">
              <a:rPr lang="zh-CN" altLang="en-US" sz="1200">
                <a:solidFill>
                  <a:srgbClr val="000000"/>
                </a:solidFill>
              </a:rPr>
              <a:pPr algn="r" eaLnBrk="1" hangingPunct="1"/>
              <a:t>1</a:t>
            </a:fld>
            <a:endParaRPr lang="zh-CN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0866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 smtClean="0"/>
          </a:p>
        </p:txBody>
      </p:sp>
      <p:sp>
        <p:nvSpPr>
          <p:cNvPr id="4198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01C64A4-CBB1-4ED4-B151-9B657F0C97BC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2913067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4198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01C64A4-CBB1-4ED4-B151-9B657F0C97BC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29130678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 smtClean="0"/>
          </a:p>
        </p:txBody>
      </p:sp>
      <p:sp>
        <p:nvSpPr>
          <p:cNvPr id="4198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01C64A4-CBB1-4ED4-B151-9B657F0C97BC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2532556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4198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01C64A4-CBB1-4ED4-B151-9B657F0C97BC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37677186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 smtClean="0"/>
          </a:p>
        </p:txBody>
      </p:sp>
      <p:sp>
        <p:nvSpPr>
          <p:cNvPr id="4198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01C64A4-CBB1-4ED4-B151-9B657F0C97BC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6870061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4198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01C64A4-CBB1-4ED4-B151-9B657F0C97BC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31326520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9699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29700" name="灯片编号占位符 3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r" eaLnBrk="1" hangingPunct="1"/>
            <a:fld id="{8930EFBF-F641-4132-95CE-D16B8EA9ABAD}" type="slidenum">
              <a:rPr lang="zh-CN" altLang="en-US" sz="1200">
                <a:solidFill>
                  <a:srgbClr val="000000"/>
                </a:solidFill>
              </a:rPr>
              <a:pPr algn="r" eaLnBrk="1" hangingPunct="1"/>
              <a:t>25</a:t>
            </a:fld>
            <a:endParaRPr lang="zh-CN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0866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827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89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8648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bg>
      <p:bgPr>
        <a:solidFill>
          <a:srgbClr val="0228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213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533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187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693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121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9238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893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757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914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文本框 26"/>
          <p:cNvSpPr txBox="1">
            <a:spLocks noChangeArrowheads="1"/>
          </p:cNvSpPr>
          <p:nvPr/>
        </p:nvSpPr>
        <p:spPr bwMode="auto">
          <a:xfrm>
            <a:off x="3221467" y="4673053"/>
            <a:ext cx="561843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defRPr/>
            </a:pPr>
            <a:r>
              <a:rPr lang="zh-CN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</a:rPr>
              <a:t>罗鹏飞</a:t>
            </a:r>
            <a:endParaRPr lang="en-US" altLang="zh-CN" sz="2400" dirty="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algn="ctr" eaLnBrk="1" hangingPunct="1">
              <a:defRPr/>
            </a:pPr>
            <a:endParaRPr lang="en-US" altLang="zh-CN" sz="2400" dirty="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algn="ctr" eaLnBrk="1" hangingPunct="1">
              <a:defRPr/>
            </a:pPr>
            <a:r>
              <a:rPr lang="en-US" altLang="zh-CN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</a:rPr>
              <a:t>2019</a:t>
            </a:r>
            <a:r>
              <a:rPr lang="zh-CN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</a:rPr>
              <a:t>。</a:t>
            </a:r>
            <a:r>
              <a:rPr lang="en-US" altLang="zh-CN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</a:rPr>
              <a:t>。</a:t>
            </a:r>
            <a:r>
              <a:rPr lang="en-US" altLang="zh-CN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</a:rPr>
              <a:t>24</a:t>
            </a:r>
            <a:endParaRPr lang="zh-CN" altLang="en-US" sz="2400" dirty="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56227" y="2608176"/>
            <a:ext cx="8911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4800" b="1" dirty="0" smtClean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如何在校园开展创客教育</a:t>
            </a:r>
            <a:endParaRPr kumimoji="1" lang="zh-CN" altLang="en-US" sz="4800" b="1" dirty="0">
              <a:solidFill>
                <a:schemeClr val="bg1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" y="280988"/>
            <a:ext cx="666751" cy="322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9219" name="文本框 2"/>
          <p:cNvSpPr txBox="1">
            <a:spLocks noChangeArrowheads="1"/>
          </p:cNvSpPr>
          <p:nvPr/>
        </p:nvSpPr>
        <p:spPr bwMode="auto">
          <a:xfrm>
            <a:off x="774700" y="211139"/>
            <a:ext cx="51331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4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完整的解决方案</a:t>
            </a:r>
            <a:r>
              <a:rPr lang="en-US" altLang="zh-CN" sz="24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—</a:t>
            </a:r>
            <a:r>
              <a:rPr lang="zh-CN" altLang="en-US" sz="24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：顶层</a:t>
            </a:r>
            <a:r>
              <a:rPr lang="zh-CN" altLang="en-US" sz="24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方案的设计</a:t>
            </a:r>
            <a:endParaRPr lang="zh-CN" altLang="en-US" sz="24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774700" y="904197"/>
            <a:ext cx="10793907" cy="261755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Tx/>
              <a:buNone/>
            </a:pPr>
            <a:r>
              <a:rPr lang="zh-CN" altLang="en-US" sz="2400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具备“</a:t>
            </a:r>
            <a:r>
              <a:rPr lang="zh-CN" altLang="en-US" sz="28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区域创客特色”</a:t>
            </a:r>
            <a:r>
              <a:rPr lang="zh-CN" altLang="en-US" sz="2400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的建设理念</a:t>
            </a:r>
            <a:r>
              <a:rPr lang="zh-CN" altLang="en-US" sz="2400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，关注</a:t>
            </a:r>
            <a:r>
              <a:rPr lang="zh-CN" altLang="en-US" sz="2400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为市、区、县乃至学校提供特色</a:t>
            </a:r>
            <a:r>
              <a:rPr lang="zh-CN" altLang="en-US" sz="2400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的</a:t>
            </a:r>
            <a:endParaRPr lang="en-US" altLang="zh-CN" sz="2400" dirty="0" smtClean="0">
              <a:solidFill>
                <a:schemeClr val="bg1"/>
              </a:solidFill>
              <a:latin typeface="华文楷体" pitchFamily="2" charset="-122"/>
              <a:ea typeface="华文楷体" pitchFamily="2" charset="-122"/>
            </a:endParaRPr>
          </a:p>
          <a:p>
            <a:pPr eaLnBrk="1" hangingPunct="1">
              <a:buFontTx/>
              <a:buNone/>
            </a:pPr>
            <a:r>
              <a:rPr lang="zh-CN" altLang="en-US" sz="2400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创</a:t>
            </a:r>
            <a:r>
              <a:rPr lang="zh-CN" altLang="en-US" sz="2400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客教育解决方案设计</a:t>
            </a:r>
            <a:r>
              <a:rPr lang="zh-CN" altLang="en-US" sz="2400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。</a:t>
            </a:r>
            <a:endParaRPr lang="en-US" altLang="zh-CN" sz="2400" dirty="0" smtClean="0">
              <a:solidFill>
                <a:schemeClr val="bg1"/>
              </a:solidFill>
              <a:latin typeface="华文楷体" pitchFamily="2" charset="-122"/>
              <a:ea typeface="华文楷体" pitchFamily="2" charset="-122"/>
            </a:endParaRPr>
          </a:p>
          <a:p>
            <a:pPr eaLnBrk="1" hangingPunct="1">
              <a:buFontTx/>
              <a:buNone/>
            </a:pPr>
            <a:r>
              <a:rPr lang="zh-CN" altLang="en-US" sz="2400" b="1" dirty="0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企业能否为客户提供特色的订制化设计。</a:t>
            </a:r>
            <a:endParaRPr lang="en-US" altLang="zh-CN" sz="2400" b="1" dirty="0">
              <a:solidFill>
                <a:srgbClr val="FF0000"/>
              </a:solidFill>
              <a:latin typeface="华文楷体" pitchFamily="2" charset="-122"/>
              <a:ea typeface="华文楷体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499" y="2822571"/>
            <a:ext cx="4992455" cy="280825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56" y="2822570"/>
            <a:ext cx="4977786" cy="2800005"/>
          </a:xfrm>
          <a:prstGeom prst="rect">
            <a:avLst/>
          </a:prstGeom>
        </p:spPr>
      </p:pic>
      <p:sp>
        <p:nvSpPr>
          <p:cNvPr id="12" name="标题 1"/>
          <p:cNvSpPr txBox="1">
            <a:spLocks/>
          </p:cNvSpPr>
          <p:nvPr/>
        </p:nvSpPr>
        <p:spPr bwMode="auto">
          <a:xfrm>
            <a:off x="245222" y="5843820"/>
            <a:ext cx="1132338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2000" b="1" dirty="0" smtClean="0">
                <a:solidFill>
                  <a:schemeClr val="bg1"/>
                </a:solidFill>
                <a:latin typeface="Calibri" pitchFamily="34" charset="0"/>
              </a:rPr>
              <a:t>上海市</a:t>
            </a:r>
            <a:r>
              <a:rPr lang="zh-CN" altLang="en-US" sz="2000" b="1" dirty="0" smtClean="0">
                <a:solidFill>
                  <a:schemeClr val="bg1"/>
                </a:solidFill>
                <a:latin typeface="Calibri" pitchFamily="34" charset="0"/>
              </a:rPr>
              <a:t>闵行区田园外国语学校纸文化</a:t>
            </a:r>
            <a:r>
              <a:rPr lang="en-US" altLang="zh-CN" sz="2000" b="1" dirty="0" smtClean="0">
                <a:solidFill>
                  <a:schemeClr val="bg1"/>
                </a:solidFill>
                <a:latin typeface="Calibri" pitchFamily="34" charset="0"/>
              </a:rPr>
              <a:t>STEAM</a:t>
            </a:r>
            <a:r>
              <a:rPr lang="zh-CN" altLang="en-US" sz="2000" b="1" dirty="0" smtClean="0">
                <a:solidFill>
                  <a:schemeClr val="bg1"/>
                </a:solidFill>
                <a:latin typeface="Calibri" pitchFamily="34" charset="0"/>
              </a:rPr>
              <a:t>实验室</a:t>
            </a:r>
            <a:endParaRPr lang="zh-CN" altLang="en-US" sz="20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075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" y="280988"/>
            <a:ext cx="666751" cy="322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395038" y="4374638"/>
            <a:ext cx="11322049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240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 smtClean="0">
                <a:solidFill>
                  <a:schemeClr val="bg1"/>
                </a:solidFill>
              </a:rPr>
              <a:t>创客涉及的领域：</a:t>
            </a:r>
            <a:endParaRPr lang="en-US" altLang="zh-CN" sz="2800" b="1" dirty="0" smtClean="0">
              <a:solidFill>
                <a:schemeClr val="bg1"/>
              </a:solidFill>
            </a:endParaRPr>
          </a:p>
          <a:p>
            <a:pPr indent="3240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 smtClean="0">
                <a:solidFill>
                  <a:schemeClr val="bg1"/>
                </a:solidFill>
              </a:rPr>
              <a:t>1</a:t>
            </a:r>
            <a:r>
              <a:rPr lang="zh-CN" altLang="en-US" dirty="0" smtClean="0">
                <a:solidFill>
                  <a:schemeClr val="bg1"/>
                </a:solidFill>
              </a:rPr>
              <a:t>）</a:t>
            </a:r>
            <a:r>
              <a:rPr lang="en-US" altLang="zh-CN" dirty="0" smtClean="0">
                <a:solidFill>
                  <a:schemeClr val="bg1"/>
                </a:solidFill>
              </a:rPr>
              <a:t>3D</a:t>
            </a:r>
            <a:r>
              <a:rPr lang="zh-CN" altLang="en-US" dirty="0" smtClean="0">
                <a:solidFill>
                  <a:schemeClr val="bg1"/>
                </a:solidFill>
              </a:rPr>
              <a:t>打印</a:t>
            </a:r>
            <a:r>
              <a:rPr lang="zh-CN" altLang="en-US" dirty="0" smtClean="0">
                <a:solidFill>
                  <a:schemeClr val="bg1"/>
                </a:solidFill>
              </a:rPr>
              <a:t>；</a:t>
            </a:r>
            <a:r>
              <a:rPr lang="en-US" altLang="zh-CN" dirty="0" smtClean="0">
                <a:solidFill>
                  <a:schemeClr val="bg1"/>
                </a:solidFill>
              </a:rPr>
              <a:t>2</a:t>
            </a:r>
            <a:r>
              <a:rPr lang="zh-CN" altLang="en-US" dirty="0" smtClean="0">
                <a:solidFill>
                  <a:schemeClr val="bg1"/>
                </a:solidFill>
              </a:rPr>
              <a:t>）</a:t>
            </a:r>
            <a:r>
              <a:rPr lang="zh-CN" altLang="en-US" dirty="0" smtClean="0">
                <a:solidFill>
                  <a:schemeClr val="bg1"/>
                </a:solidFill>
              </a:rPr>
              <a:t>人工智能</a:t>
            </a:r>
            <a:r>
              <a:rPr lang="en-US" altLang="zh-CN" dirty="0" smtClean="0">
                <a:solidFill>
                  <a:schemeClr val="bg1"/>
                </a:solidFill>
              </a:rPr>
              <a:t>/</a:t>
            </a:r>
            <a:r>
              <a:rPr lang="zh-CN" altLang="en-US" dirty="0" smtClean="0">
                <a:solidFill>
                  <a:schemeClr val="bg1"/>
                </a:solidFill>
              </a:rPr>
              <a:t>编程；</a:t>
            </a:r>
            <a:r>
              <a:rPr lang="en-US" altLang="zh-CN" dirty="0" smtClean="0">
                <a:solidFill>
                  <a:schemeClr val="bg1"/>
                </a:solidFill>
              </a:rPr>
              <a:t>3</a:t>
            </a:r>
            <a:r>
              <a:rPr lang="zh-CN" altLang="en-US" dirty="0" smtClean="0">
                <a:solidFill>
                  <a:schemeClr val="bg1"/>
                </a:solidFill>
              </a:rPr>
              <a:t>）开源电子；</a:t>
            </a:r>
            <a:r>
              <a:rPr lang="en-US" altLang="zh-CN" dirty="0" smtClean="0">
                <a:solidFill>
                  <a:schemeClr val="bg1"/>
                </a:solidFill>
              </a:rPr>
              <a:t>4</a:t>
            </a:r>
            <a:r>
              <a:rPr lang="zh-CN" altLang="en-US" dirty="0" smtClean="0">
                <a:solidFill>
                  <a:schemeClr val="bg1"/>
                </a:solidFill>
              </a:rPr>
              <a:t>）高端订制化产品；</a:t>
            </a:r>
            <a:r>
              <a:rPr lang="en-US" altLang="zh-CN" dirty="0" smtClean="0">
                <a:solidFill>
                  <a:schemeClr val="bg1"/>
                </a:solidFill>
              </a:rPr>
              <a:t>5</a:t>
            </a:r>
            <a:r>
              <a:rPr lang="zh-CN" altLang="en-US" dirty="0" smtClean="0">
                <a:solidFill>
                  <a:schemeClr val="bg1"/>
                </a:solidFill>
              </a:rPr>
              <a:t>）机器人；</a:t>
            </a:r>
            <a:r>
              <a:rPr lang="en-US" altLang="zh-CN" dirty="0" smtClean="0">
                <a:solidFill>
                  <a:schemeClr val="bg1"/>
                </a:solidFill>
              </a:rPr>
              <a:t>6</a:t>
            </a:r>
            <a:r>
              <a:rPr lang="zh-CN" altLang="en-US" dirty="0" smtClean="0">
                <a:solidFill>
                  <a:schemeClr val="bg1"/>
                </a:solidFill>
              </a:rPr>
              <a:t>）陶艺、纸艺、木艺等</a:t>
            </a:r>
            <a:endParaRPr lang="en-US" altLang="zh-CN" dirty="0" smtClean="0">
              <a:solidFill>
                <a:schemeClr val="bg1"/>
              </a:solidFill>
            </a:endParaRPr>
          </a:p>
          <a:p>
            <a:pPr indent="3240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 smtClean="0">
                <a:solidFill>
                  <a:schemeClr val="bg1"/>
                </a:solidFill>
              </a:rPr>
              <a:t>电脑制作活动中创</a:t>
            </a:r>
            <a:r>
              <a:rPr lang="zh-CN" altLang="en-US" sz="2800" b="1" dirty="0">
                <a:solidFill>
                  <a:schemeClr val="bg1"/>
                </a:solidFill>
              </a:rPr>
              <a:t>客涉及的领域：</a:t>
            </a:r>
            <a:endParaRPr lang="en-US" altLang="zh-CN" sz="2800" b="1" dirty="0">
              <a:solidFill>
                <a:schemeClr val="bg1"/>
              </a:solidFill>
            </a:endParaRPr>
          </a:p>
          <a:p>
            <a:pPr indent="3240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>
                <a:solidFill>
                  <a:schemeClr val="bg1"/>
                </a:solidFill>
              </a:rPr>
              <a:t>1</a:t>
            </a:r>
            <a:r>
              <a:rPr lang="zh-CN" altLang="en-US" dirty="0">
                <a:solidFill>
                  <a:schemeClr val="bg1"/>
                </a:solidFill>
              </a:rPr>
              <a:t>）</a:t>
            </a:r>
            <a:r>
              <a:rPr lang="en-US" altLang="zh-CN" dirty="0">
                <a:solidFill>
                  <a:schemeClr val="bg1"/>
                </a:solidFill>
              </a:rPr>
              <a:t>3D</a:t>
            </a:r>
            <a:r>
              <a:rPr lang="zh-CN" altLang="en-US" dirty="0">
                <a:solidFill>
                  <a:schemeClr val="bg1"/>
                </a:solidFill>
              </a:rPr>
              <a:t>打印；</a:t>
            </a:r>
            <a:r>
              <a:rPr lang="en-US" altLang="zh-CN" dirty="0">
                <a:solidFill>
                  <a:schemeClr val="bg1"/>
                </a:solidFill>
              </a:rPr>
              <a:t>2</a:t>
            </a:r>
            <a:r>
              <a:rPr lang="zh-CN" altLang="en-US" dirty="0">
                <a:solidFill>
                  <a:schemeClr val="bg1"/>
                </a:solidFill>
              </a:rPr>
              <a:t>）人工智能</a:t>
            </a:r>
            <a:r>
              <a:rPr lang="en-US" altLang="zh-CN" dirty="0">
                <a:solidFill>
                  <a:schemeClr val="bg1"/>
                </a:solidFill>
              </a:rPr>
              <a:t>/</a:t>
            </a:r>
            <a:r>
              <a:rPr lang="zh-CN" altLang="en-US" dirty="0">
                <a:solidFill>
                  <a:schemeClr val="bg1"/>
                </a:solidFill>
              </a:rPr>
              <a:t>编程；</a:t>
            </a:r>
            <a:r>
              <a:rPr lang="en-US" altLang="zh-CN" dirty="0">
                <a:solidFill>
                  <a:schemeClr val="bg1"/>
                </a:solidFill>
              </a:rPr>
              <a:t>3</a:t>
            </a:r>
            <a:r>
              <a:rPr lang="zh-CN" altLang="en-US" dirty="0">
                <a:solidFill>
                  <a:schemeClr val="bg1"/>
                </a:solidFill>
              </a:rPr>
              <a:t>）开源电子</a:t>
            </a:r>
            <a:r>
              <a:rPr lang="zh-CN" altLang="en-US" dirty="0" smtClean="0">
                <a:solidFill>
                  <a:schemeClr val="bg1"/>
                </a:solidFill>
              </a:rPr>
              <a:t>；</a:t>
            </a:r>
            <a:endParaRPr lang="en-US" altLang="zh-CN" dirty="0" smtClean="0">
              <a:solidFill>
                <a:schemeClr val="bg1"/>
              </a:solidFill>
            </a:endParaRPr>
          </a:p>
        </p:txBody>
      </p:sp>
      <p:pic>
        <p:nvPicPr>
          <p:cNvPr id="7174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68" y="1009651"/>
            <a:ext cx="4815417" cy="302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385" y="1256394"/>
            <a:ext cx="3492511" cy="196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851" y="2676469"/>
            <a:ext cx="3528236" cy="1985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文本框 2"/>
          <p:cNvSpPr txBox="1">
            <a:spLocks noChangeArrowheads="1"/>
          </p:cNvSpPr>
          <p:nvPr/>
        </p:nvSpPr>
        <p:spPr bwMode="auto">
          <a:xfrm>
            <a:off x="774700" y="211139"/>
            <a:ext cx="51090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4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完整的解决</a:t>
            </a:r>
            <a:r>
              <a:rPr lang="zh-CN" altLang="en-US" sz="24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方案二：清晰的产品认知</a:t>
            </a:r>
            <a:endParaRPr lang="zh-CN" altLang="en-US" sz="24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4855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" y="280988"/>
            <a:ext cx="666751" cy="322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1282305" y="1426709"/>
            <a:ext cx="9922723" cy="446608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Wingdings" pitchFamily="2" charset="2"/>
              <a:buChar char="l"/>
            </a:pPr>
            <a:r>
              <a:rPr lang="zh-CN" altLang="en-US" sz="3600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课题开展：</a:t>
            </a:r>
            <a:r>
              <a:rPr lang="zh-CN" altLang="en-US" sz="2800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支持学校开展创客教研的课题</a:t>
            </a:r>
            <a:endParaRPr lang="en-US" altLang="zh-CN" sz="2800" dirty="0" smtClean="0">
              <a:solidFill>
                <a:schemeClr val="bg1"/>
              </a:solidFill>
              <a:latin typeface="华文楷体" pitchFamily="2" charset="-122"/>
              <a:ea typeface="华文楷体" pitchFamily="2" charset="-122"/>
            </a:endParaRPr>
          </a:p>
          <a:p>
            <a:pPr eaLnBrk="1" hangingPunct="1">
              <a:buFont typeface="Wingdings" pitchFamily="2" charset="2"/>
              <a:buChar char="l"/>
            </a:pPr>
            <a:r>
              <a:rPr lang="zh-CN" altLang="en-US" sz="3600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校本课程合作：</a:t>
            </a:r>
            <a:r>
              <a:rPr lang="zh-CN" altLang="en-US" sz="2800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支持学校开发特色校本课程</a:t>
            </a:r>
            <a:endParaRPr lang="en-US" altLang="zh-CN" sz="2800" dirty="0" smtClean="0">
              <a:solidFill>
                <a:schemeClr val="bg1"/>
              </a:solidFill>
              <a:latin typeface="华文楷体" pitchFamily="2" charset="-122"/>
              <a:ea typeface="华文楷体" pitchFamily="2" charset="-122"/>
            </a:endParaRPr>
          </a:p>
          <a:p>
            <a:pPr eaLnBrk="1" hangingPunct="1">
              <a:buFont typeface="Wingdings" pitchFamily="2" charset="2"/>
              <a:buChar char="l"/>
            </a:pPr>
            <a:r>
              <a:rPr lang="zh-CN" altLang="en-US" sz="3600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持续的师资培训：</a:t>
            </a:r>
            <a:r>
              <a:rPr lang="zh-CN" altLang="en-US" sz="2800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持续为学校提供师资培训</a:t>
            </a:r>
            <a:endParaRPr lang="en-US" altLang="zh-CN" sz="2800" dirty="0">
              <a:solidFill>
                <a:schemeClr val="bg1"/>
              </a:solidFill>
              <a:latin typeface="华文楷体" pitchFamily="2" charset="-122"/>
              <a:ea typeface="华文楷体" pitchFamily="2" charset="-122"/>
            </a:endParaRPr>
          </a:p>
          <a:p>
            <a:pPr eaLnBrk="1" hangingPunct="1">
              <a:buFont typeface="Wingdings" pitchFamily="2" charset="2"/>
              <a:buChar char="l"/>
            </a:pPr>
            <a:r>
              <a:rPr lang="zh-CN" altLang="en-US" sz="3600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特色活动的开展：</a:t>
            </a:r>
            <a:r>
              <a:rPr lang="zh-CN" altLang="en-US" sz="2800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支持学校开展特色科技活动</a:t>
            </a:r>
            <a:endParaRPr lang="en-US" altLang="zh-CN" sz="2800" dirty="0">
              <a:solidFill>
                <a:schemeClr val="bg1"/>
              </a:solidFill>
              <a:latin typeface="华文楷体" pitchFamily="2" charset="-122"/>
              <a:ea typeface="华文楷体" pitchFamily="2" charset="-122"/>
            </a:endParaRPr>
          </a:p>
          <a:p>
            <a:pPr eaLnBrk="1" hangingPunct="1">
              <a:buFont typeface="Wingdings" pitchFamily="2" charset="2"/>
              <a:buChar char="l"/>
            </a:pPr>
            <a:r>
              <a:rPr lang="zh-CN" altLang="en-US" sz="3600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持续的学生培训：</a:t>
            </a:r>
            <a:r>
              <a:rPr lang="zh-CN" altLang="en-US" sz="2800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深入学校，支持</a:t>
            </a:r>
            <a:r>
              <a:rPr lang="zh-CN" altLang="en-US" sz="2800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学生创客课程教学</a:t>
            </a:r>
            <a:endParaRPr lang="en-US" altLang="zh-CN" sz="2800" dirty="0">
              <a:solidFill>
                <a:schemeClr val="bg1"/>
              </a:solidFill>
              <a:latin typeface="华文楷体" pitchFamily="2" charset="-122"/>
              <a:ea typeface="华文楷体" pitchFamily="2" charset="-122"/>
            </a:endParaRPr>
          </a:p>
          <a:p>
            <a:pPr eaLnBrk="1" hangingPunct="1">
              <a:buFont typeface="Wingdings" pitchFamily="2" charset="2"/>
              <a:buChar char="l"/>
            </a:pPr>
            <a:r>
              <a:rPr lang="zh-CN" altLang="en-US" sz="3600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竞赛支持：</a:t>
            </a:r>
            <a:r>
              <a:rPr lang="zh-CN" altLang="en-US" sz="2800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支持学校参加官方比赛取得成绩</a:t>
            </a:r>
            <a:endParaRPr lang="en-US" altLang="zh-CN" sz="2800" dirty="0">
              <a:solidFill>
                <a:schemeClr val="bg1"/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7" name="文本框 2"/>
          <p:cNvSpPr txBox="1">
            <a:spLocks noChangeArrowheads="1"/>
          </p:cNvSpPr>
          <p:nvPr/>
        </p:nvSpPr>
        <p:spPr bwMode="auto">
          <a:xfrm>
            <a:off x="774700" y="211139"/>
            <a:ext cx="54168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4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完整的解决</a:t>
            </a:r>
            <a:r>
              <a:rPr lang="zh-CN" altLang="en-US" sz="24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方案三：高品质的服务标准</a:t>
            </a:r>
            <a:endParaRPr lang="zh-CN" altLang="en-US" sz="24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6197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六边形 9"/>
          <p:cNvSpPr>
            <a:spLocks noChangeArrowheads="1"/>
          </p:cNvSpPr>
          <p:nvPr/>
        </p:nvSpPr>
        <p:spPr bwMode="auto">
          <a:xfrm>
            <a:off x="2255838" y="2505075"/>
            <a:ext cx="7680325" cy="1847850"/>
          </a:xfrm>
          <a:prstGeom prst="hexagon">
            <a:avLst>
              <a:gd name="adj" fmla="val 25015"/>
              <a:gd name="vf" fmla="val 115470"/>
            </a:avLst>
          </a:prstGeom>
          <a:gradFill rotWithShape="1">
            <a:gsLst>
              <a:gs pos="0">
                <a:schemeClr val="bg1"/>
              </a:gs>
              <a:gs pos="100000">
                <a:srgbClr val="D9D9D9"/>
              </a:gs>
            </a:gsLst>
            <a:lin ang="5400000" scaled="1"/>
          </a:gradFill>
          <a:ln w="12700">
            <a:solidFill>
              <a:schemeClr val="bg1"/>
            </a:solidFill>
            <a:miter lim="800000"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algn="ctr" eaLnBrk="1" hangingPunct="1"/>
            <a:endParaRPr lang="zh-CN" altLang="en-US" sz="3100">
              <a:solidFill>
                <a:srgbClr val="FFFFFF"/>
              </a:solidFill>
            </a:endParaRPr>
          </a:p>
        </p:txBody>
      </p:sp>
      <p:sp>
        <p:nvSpPr>
          <p:cNvPr id="12291" name="六边形 21"/>
          <p:cNvSpPr>
            <a:spLocks noChangeArrowheads="1"/>
          </p:cNvSpPr>
          <p:nvPr/>
        </p:nvSpPr>
        <p:spPr bwMode="auto">
          <a:xfrm>
            <a:off x="2425700" y="2619375"/>
            <a:ext cx="7340600" cy="1619250"/>
          </a:xfrm>
          <a:prstGeom prst="hexagon">
            <a:avLst>
              <a:gd name="adj" fmla="val 24996"/>
              <a:gd name="vf" fmla="val 115470"/>
            </a:avLst>
          </a:prstGeom>
          <a:solidFill>
            <a:srgbClr val="4DBF4D"/>
          </a:solidFill>
          <a:ln w="28575">
            <a:solidFill>
              <a:schemeClr val="bg1"/>
            </a:solidFill>
            <a:miter lim="800000"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algn="ctr" eaLnBrk="1" hangingPunct="1"/>
            <a:endParaRPr lang="zh-CN" altLang="en-US" sz="3100">
              <a:solidFill>
                <a:srgbClr val="FFFFFF"/>
              </a:solidFill>
            </a:endParaRPr>
          </a:p>
        </p:txBody>
      </p:sp>
      <p:pic>
        <p:nvPicPr>
          <p:cNvPr id="12292" name="组合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863" y="2962275"/>
            <a:ext cx="115252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文本框 18"/>
          <p:cNvSpPr txBox="1">
            <a:spLocks noChangeArrowheads="1"/>
          </p:cNvSpPr>
          <p:nvPr/>
        </p:nvSpPr>
        <p:spPr bwMode="auto">
          <a:xfrm>
            <a:off x="5898926" y="2946400"/>
            <a:ext cx="414496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54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案例介绍</a:t>
            </a:r>
            <a:r>
              <a:rPr lang="en-US" altLang="zh-CN" sz="54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1</a:t>
            </a:r>
            <a:endParaRPr lang="zh-CN" altLang="en-US" sz="54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294" name="文本框 19"/>
          <p:cNvSpPr txBox="1">
            <a:spLocks noChangeArrowheads="1"/>
          </p:cNvSpPr>
          <p:nvPr/>
        </p:nvSpPr>
        <p:spPr bwMode="auto">
          <a:xfrm>
            <a:off x="4552950" y="2946400"/>
            <a:ext cx="13763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6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04</a:t>
            </a:r>
            <a:endParaRPr lang="zh-CN" altLang="en-US" sz="6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12295" name="直接连接符 5"/>
          <p:cNvCxnSpPr>
            <a:cxnSpLocks noChangeShapeType="1"/>
          </p:cNvCxnSpPr>
          <p:nvPr/>
        </p:nvCxnSpPr>
        <p:spPr bwMode="auto">
          <a:xfrm>
            <a:off x="5842000" y="3025775"/>
            <a:ext cx="0" cy="8572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73397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699756709"/>
              </p:ext>
            </p:extLst>
          </p:nvPr>
        </p:nvGraphicFramePr>
        <p:xfrm>
          <a:off x="3289170" y="1112885"/>
          <a:ext cx="7115463" cy="460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" name="组合 12"/>
          <p:cNvGrpSpPr>
            <a:grpSpLocks/>
          </p:cNvGrpSpPr>
          <p:nvPr/>
        </p:nvGrpSpPr>
        <p:grpSpPr bwMode="auto">
          <a:xfrm>
            <a:off x="5375087" y="399473"/>
            <a:ext cx="360362" cy="211137"/>
            <a:chOff x="0" y="0"/>
            <a:chExt cx="1857168" cy="1086697"/>
          </a:xfrm>
        </p:grpSpPr>
        <p:sp>
          <p:nvSpPr>
            <p:cNvPr id="7" name="燕尾形 16"/>
            <p:cNvSpPr>
              <a:spLocks noChangeArrowheads="1"/>
            </p:cNvSpPr>
            <p:nvPr/>
          </p:nvSpPr>
          <p:spPr bwMode="auto">
            <a:xfrm>
              <a:off x="0" y="9444"/>
              <a:ext cx="1077253" cy="1077253"/>
            </a:xfrm>
            <a:prstGeom prst="chevron">
              <a:avLst>
                <a:gd name="adj" fmla="val 50000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D9D9D9"/>
                </a:gs>
              </a:gsLst>
              <a:lin ang="5400000" scaled="1"/>
            </a:gradFill>
            <a:ln w="12700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algn="ctr" eaLnBrk="1" hangingPunct="1"/>
              <a:endParaRPr lang="zh-CN" altLang="en-US" sz="3100">
                <a:solidFill>
                  <a:srgbClr val="FFFFFF"/>
                </a:solidFill>
              </a:endParaRPr>
            </a:p>
          </p:txBody>
        </p:sp>
        <p:sp>
          <p:nvSpPr>
            <p:cNvPr id="8" name="燕尾形 17"/>
            <p:cNvSpPr>
              <a:spLocks noChangeArrowheads="1"/>
            </p:cNvSpPr>
            <p:nvPr/>
          </p:nvSpPr>
          <p:spPr bwMode="auto">
            <a:xfrm>
              <a:off x="779915" y="0"/>
              <a:ext cx="1077253" cy="1077253"/>
            </a:xfrm>
            <a:prstGeom prst="chevron">
              <a:avLst>
                <a:gd name="adj" fmla="val 50000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D9D9D9"/>
                </a:gs>
              </a:gsLst>
              <a:lin ang="5400000" scaled="1"/>
            </a:gradFill>
            <a:ln w="12700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algn="ctr" eaLnBrk="1" hangingPunct="1"/>
              <a:endParaRPr lang="zh-CN" altLang="en-US" sz="3100">
                <a:solidFill>
                  <a:srgbClr val="FFFFFF"/>
                </a:solidFill>
              </a:endParaRPr>
            </a:p>
          </p:txBody>
        </p:sp>
      </p:grpSp>
      <p:grpSp>
        <p:nvGrpSpPr>
          <p:cNvPr id="3" name="组合 13"/>
          <p:cNvGrpSpPr>
            <a:grpSpLocks/>
          </p:cNvGrpSpPr>
          <p:nvPr/>
        </p:nvGrpSpPr>
        <p:grpSpPr bwMode="auto">
          <a:xfrm flipH="1">
            <a:off x="285750" y="455613"/>
            <a:ext cx="358775" cy="211137"/>
            <a:chOff x="0" y="0"/>
            <a:chExt cx="1857168" cy="1086697"/>
          </a:xfrm>
        </p:grpSpPr>
        <p:sp>
          <p:nvSpPr>
            <p:cNvPr id="12" name="燕尾形 14"/>
            <p:cNvSpPr>
              <a:spLocks noChangeArrowheads="1"/>
            </p:cNvSpPr>
            <p:nvPr/>
          </p:nvSpPr>
          <p:spPr bwMode="auto">
            <a:xfrm>
              <a:off x="0" y="9444"/>
              <a:ext cx="1077253" cy="1077253"/>
            </a:xfrm>
            <a:prstGeom prst="chevron">
              <a:avLst>
                <a:gd name="adj" fmla="val 50000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D9D9D9"/>
                </a:gs>
              </a:gsLst>
              <a:lin ang="5400000" scaled="1"/>
            </a:gradFill>
            <a:ln w="12700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algn="ctr" eaLnBrk="1" hangingPunct="1"/>
              <a:endParaRPr lang="zh-CN" altLang="en-US" sz="3100">
                <a:solidFill>
                  <a:srgbClr val="FFFFFF"/>
                </a:solidFill>
              </a:endParaRPr>
            </a:p>
          </p:txBody>
        </p:sp>
        <p:sp>
          <p:nvSpPr>
            <p:cNvPr id="13" name="燕尾形 15"/>
            <p:cNvSpPr>
              <a:spLocks noChangeArrowheads="1"/>
            </p:cNvSpPr>
            <p:nvPr/>
          </p:nvSpPr>
          <p:spPr bwMode="auto">
            <a:xfrm>
              <a:off x="779915" y="0"/>
              <a:ext cx="1077253" cy="1077253"/>
            </a:xfrm>
            <a:prstGeom prst="chevron">
              <a:avLst>
                <a:gd name="adj" fmla="val 50000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D9D9D9"/>
                </a:gs>
              </a:gsLst>
              <a:lin ang="5400000" scaled="1"/>
            </a:gradFill>
            <a:ln w="12700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algn="ctr" eaLnBrk="1" hangingPunct="1"/>
              <a:endParaRPr lang="zh-CN" altLang="en-US" sz="3100">
                <a:solidFill>
                  <a:srgbClr val="FFFFFF"/>
                </a:solidFill>
              </a:endParaRPr>
            </a:p>
          </p:txBody>
        </p:sp>
      </p:grpSp>
      <p:sp>
        <p:nvSpPr>
          <p:cNvPr id="14" name="文本框 20"/>
          <p:cNvSpPr txBox="1">
            <a:spLocks noChangeArrowheads="1"/>
          </p:cNvSpPr>
          <p:nvPr/>
        </p:nvSpPr>
        <p:spPr bwMode="auto">
          <a:xfrm>
            <a:off x="644524" y="376238"/>
            <a:ext cx="48062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上海市静安区青少年活动</a:t>
            </a:r>
            <a:r>
              <a:rPr lang="zh-CN" altLang="en-US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中心梦工厂</a:t>
            </a:r>
            <a:endParaRPr lang="zh-CN" altLang="en-US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文本框 11"/>
          <p:cNvSpPr txBox="1"/>
          <p:nvPr/>
        </p:nvSpPr>
        <p:spPr>
          <a:xfrm>
            <a:off x="978353" y="2295113"/>
            <a:ext cx="296953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240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dirty="0" smtClean="0">
                <a:solidFill>
                  <a:schemeClr val="bg1"/>
                </a:solidFill>
              </a:rPr>
              <a:t>上海市科技活动开展最活跃最全面的科创基地</a:t>
            </a:r>
            <a:endParaRPr lang="en-US" altLang="zh-CN" sz="2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0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0"/>
          <p:cNvGrpSpPr/>
          <p:nvPr/>
        </p:nvGrpSpPr>
        <p:grpSpPr>
          <a:xfrm>
            <a:off x="431371" y="164637"/>
            <a:ext cx="10536768" cy="903043"/>
            <a:chOff x="707182" y="285324"/>
            <a:chExt cx="7902576" cy="677282"/>
          </a:xfrm>
        </p:grpSpPr>
        <p:cxnSp>
          <p:nvCxnSpPr>
            <p:cNvPr id="44" name="直接连接符 43"/>
            <p:cNvCxnSpPr/>
            <p:nvPr/>
          </p:nvCxnSpPr>
          <p:spPr>
            <a:xfrm flipV="1">
              <a:off x="1097365" y="939105"/>
              <a:ext cx="7386681" cy="1"/>
            </a:xfrm>
            <a:prstGeom prst="line">
              <a:avLst/>
            </a:prstGeom>
            <a:ln w="28575" cap="rnd">
              <a:solidFill>
                <a:srgbClr val="02C7EA"/>
              </a:solidFill>
              <a:tail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泪滴形 46"/>
            <p:cNvSpPr/>
            <p:nvPr/>
          </p:nvSpPr>
          <p:spPr>
            <a:xfrm rot="5400000">
              <a:off x="707182" y="285324"/>
              <a:ext cx="670356" cy="670356"/>
            </a:xfrm>
            <a:prstGeom prst="teardrop">
              <a:avLst/>
            </a:prstGeom>
            <a:solidFill>
              <a:srgbClr val="02C7EA"/>
            </a:solidFill>
            <a:ln w="76200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泪滴形 47"/>
            <p:cNvSpPr/>
            <p:nvPr/>
          </p:nvSpPr>
          <p:spPr>
            <a:xfrm rot="5400000">
              <a:off x="707182" y="301402"/>
              <a:ext cx="661204" cy="661204"/>
            </a:xfrm>
            <a:prstGeom prst="teardrop">
              <a:avLst/>
            </a:prstGeom>
            <a:solidFill>
              <a:srgbClr val="02B4DA"/>
            </a:solidFill>
            <a:ln w="762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矩形 48"/>
            <p:cNvSpPr/>
            <p:nvPr/>
          </p:nvSpPr>
          <p:spPr>
            <a:xfrm>
              <a:off x="1427262" y="461278"/>
              <a:ext cx="7182496" cy="3808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2700" b="1" dirty="0">
                  <a:ln w="18415" cmpd="sng">
                    <a:noFill/>
                    <a:prstDash val="solid"/>
                  </a:ln>
                  <a:solidFill>
                    <a:srgbClr val="FFFFFF"/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</a:rPr>
                <a:t>以“开放性”、“实践性”、“多元性”</a:t>
              </a:r>
              <a:r>
                <a:rPr lang="zh-CN" altLang="zh-CN" sz="2700" b="1" dirty="0" smtClean="0">
                  <a:ln w="18415" cmpd="sng">
                    <a:noFill/>
                    <a:prstDash val="solid"/>
                  </a:ln>
                  <a:solidFill>
                    <a:srgbClr val="FFFFFF"/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</a:rPr>
                <a:t>的</a:t>
              </a:r>
              <a:r>
                <a:rPr lang="zh-CN" altLang="en-US" sz="2700" b="1" dirty="0" smtClean="0">
                  <a:ln w="18415" cmpd="sng">
                    <a:noFill/>
                    <a:prstDash val="solid"/>
                  </a:ln>
                  <a:solidFill>
                    <a:srgbClr val="FFFFFF"/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</a:rPr>
                <a:t>特色</a:t>
              </a:r>
              <a:r>
                <a:rPr lang="zh-CN" altLang="zh-CN" sz="2700" b="1" dirty="0" smtClean="0">
                  <a:ln w="18415" cmpd="sng">
                    <a:noFill/>
                    <a:prstDash val="solid"/>
                  </a:ln>
                  <a:solidFill>
                    <a:srgbClr val="FFFFFF"/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</a:rPr>
                <a:t>思路</a:t>
              </a:r>
              <a:r>
                <a:rPr lang="zh-CN" altLang="zh-CN" sz="2700" b="1" dirty="0" smtClean="0">
                  <a:ln w="18415" cmpd="sng">
                    <a:noFill/>
                    <a:prstDash val="solid"/>
                  </a:ln>
                  <a:solidFill>
                    <a:srgbClr val="FFFFFF"/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</a:rPr>
                <a:t>进行建设</a:t>
              </a:r>
              <a:endParaRPr lang="zh-CN" altLang="en-US" sz="2700" b="1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734382" y="327894"/>
              <a:ext cx="553277" cy="5655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4300" b="1" dirty="0">
                  <a:solidFill>
                    <a:schemeClr val="bg1"/>
                  </a:solidFill>
                  <a:latin typeface="Impact" panose="020B0806030902050204" pitchFamily="34" charset="0"/>
                </a:rPr>
                <a:t>㈠</a:t>
              </a:r>
            </a:p>
          </p:txBody>
        </p:sp>
      </p:grpSp>
      <p:graphicFrame>
        <p:nvGraphicFramePr>
          <p:cNvPr id="38" name="表格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2390032"/>
              </p:ext>
            </p:extLst>
          </p:nvPr>
        </p:nvGraphicFramePr>
        <p:xfrm>
          <a:off x="973754" y="1745705"/>
          <a:ext cx="10402301" cy="4355352"/>
        </p:xfrm>
        <a:graphic>
          <a:graphicData uri="http://schemas.openxmlformats.org/drawingml/2006/table">
            <a:tbl>
              <a:tblPr>
                <a:solidFill>
                  <a:srgbClr val="CCECFF"/>
                </a:solidFill>
                <a:tableStyleId>{E8B1032C-EA38-4F05-BA0D-38AFFFC7BED3}</a:tableStyleId>
              </a:tblPr>
              <a:tblGrid>
                <a:gridCol w="897245"/>
                <a:gridCol w="5472608"/>
                <a:gridCol w="4032448"/>
              </a:tblGrid>
              <a:tr h="312199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600" b="1" kern="100" dirty="0" smtClean="0">
                          <a:solidFill>
                            <a:schemeClr val="bg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类</a:t>
                      </a:r>
                      <a:r>
                        <a:rPr lang="en-US" altLang="zh-CN" sz="1600" b="1" kern="100" dirty="0" smtClean="0">
                          <a:solidFill>
                            <a:schemeClr val="bg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  </a:t>
                      </a:r>
                      <a:r>
                        <a:rPr lang="zh-CN" sz="1600" b="1" kern="100" dirty="0" smtClean="0">
                          <a:solidFill>
                            <a:schemeClr val="bg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别</a:t>
                      </a:r>
                      <a:endParaRPr lang="zh-CN" sz="1600" b="1" kern="100" dirty="0">
                        <a:solidFill>
                          <a:schemeClr val="bg1"/>
                        </a:solidFill>
                        <a:effectLst/>
                        <a:latin typeface="黑体" pitchFamily="49" charset="-122"/>
                        <a:ea typeface="黑体" pitchFamily="49" charset="-122"/>
                        <a:cs typeface="+mn-cs"/>
                      </a:endParaRPr>
                    </a:p>
                  </a:txBody>
                  <a:tcPr marL="91028" marR="91028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486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600" b="1" kern="100" dirty="0">
                          <a:solidFill>
                            <a:schemeClr val="bg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工具、设备名称</a:t>
                      </a:r>
                      <a:endParaRPr lang="zh-CN" sz="1600" b="1" kern="100" dirty="0">
                        <a:solidFill>
                          <a:schemeClr val="bg1"/>
                        </a:solidFill>
                        <a:effectLst/>
                        <a:latin typeface="黑体" pitchFamily="49" charset="-122"/>
                        <a:ea typeface="黑体" pitchFamily="49" charset="-122"/>
                        <a:cs typeface="+mn-cs"/>
                      </a:endParaRPr>
                    </a:p>
                  </a:txBody>
                  <a:tcPr marL="91028" marR="91028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486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600" b="1" kern="100" dirty="0" smtClean="0">
                          <a:solidFill>
                            <a:schemeClr val="bg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  <a:cs typeface="+mn-cs"/>
                        </a:rPr>
                        <a:t>作用</a:t>
                      </a:r>
                      <a:endParaRPr lang="zh-CN" sz="1600" b="1" kern="100" dirty="0">
                        <a:solidFill>
                          <a:schemeClr val="bg1"/>
                        </a:solidFill>
                        <a:effectLst/>
                        <a:latin typeface="黑体" pitchFamily="49" charset="-122"/>
                        <a:ea typeface="黑体" pitchFamily="49" charset="-122"/>
                        <a:cs typeface="+mn-cs"/>
                      </a:endParaRPr>
                    </a:p>
                  </a:txBody>
                  <a:tcPr marL="91028" marR="91028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4866"/>
                    </a:solidFill>
                  </a:tcPr>
                </a:tc>
              </a:tr>
              <a:tr h="586219">
                <a:tc row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400" b="1" kern="100" dirty="0" smtClean="0">
                          <a:solidFill>
                            <a:schemeClr val="bg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工程</a:t>
                      </a:r>
                      <a:r>
                        <a:rPr lang="en-US" altLang="zh-CN" sz="1400" b="1" kern="100" dirty="0" smtClean="0">
                          <a:solidFill>
                            <a:schemeClr val="bg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     </a:t>
                      </a:r>
                      <a:r>
                        <a:rPr lang="zh-CN" sz="1400" b="1" kern="100" dirty="0" smtClean="0">
                          <a:solidFill>
                            <a:schemeClr val="bg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加工</a:t>
                      </a:r>
                      <a:r>
                        <a:rPr lang="zh-CN" sz="1400" b="1" kern="100" dirty="0">
                          <a:solidFill>
                            <a:schemeClr val="bg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类</a:t>
                      </a:r>
                      <a:endParaRPr lang="zh-CN" sz="1400" b="1" kern="100" dirty="0">
                        <a:solidFill>
                          <a:schemeClr val="bg1"/>
                        </a:solidFill>
                        <a:effectLst/>
                        <a:latin typeface="黑体" pitchFamily="49" charset="-122"/>
                        <a:ea typeface="黑体" pitchFamily="49" charset="-122"/>
                        <a:cs typeface="+mn-cs"/>
                      </a:endParaRPr>
                    </a:p>
                  </a:txBody>
                  <a:tcPr marL="91028" marR="91028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4866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lvl="0" indent="-342900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"/>
                        <a:tabLst>
                          <a:tab pos="266700" algn="l"/>
                        </a:tabLst>
                      </a:pPr>
                      <a:r>
                        <a:rPr lang="zh-CN" sz="1400" kern="1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幼圆" pitchFamily="49" charset="-122"/>
                          <a:cs typeface="Times New Roman" pitchFamily="18" charset="0"/>
                        </a:rPr>
                        <a:t>基本工具套装（包括锯、锤、凿、尺等）</a:t>
                      </a:r>
                    </a:p>
                    <a:p>
                      <a:pPr marL="0" lvl="0" indent="-342900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"/>
                        <a:tabLst>
                          <a:tab pos="266700" algn="l"/>
                        </a:tabLst>
                      </a:pPr>
                      <a:r>
                        <a:rPr lang="zh-CN" sz="1400" kern="1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幼圆" pitchFamily="49" charset="-122"/>
                          <a:cs typeface="Times New Roman" pitchFamily="18" charset="0"/>
                        </a:rPr>
                        <a:t>电子类工具及测试设备（包括电子焊接工具、万用电表、示波器、信号发生器、电子测试台等）</a:t>
                      </a:r>
                    </a:p>
                    <a:p>
                      <a:pPr marL="0" lvl="0" indent="-342900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"/>
                        <a:tabLst>
                          <a:tab pos="266700" algn="l"/>
                        </a:tabLst>
                      </a:pPr>
                      <a:r>
                        <a:rPr lang="zh-CN" sz="1400" kern="1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幼圆" pitchFamily="49" charset="-122"/>
                          <a:cs typeface="Times New Roman" pitchFamily="18" charset="0"/>
                        </a:rPr>
                        <a:t>钳工操作台</a:t>
                      </a:r>
                    </a:p>
                    <a:p>
                      <a:pPr marL="0" lvl="0" indent="-342900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"/>
                        <a:tabLst>
                          <a:tab pos="266700" algn="l"/>
                        </a:tabLst>
                      </a:pPr>
                      <a:r>
                        <a:rPr lang="zh-CN" sz="1400" kern="1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幼圆" pitchFamily="49" charset="-122"/>
                          <a:cs typeface="Times New Roman" pitchFamily="18" charset="0"/>
                        </a:rPr>
                        <a:t>电子、科技制作工作台</a:t>
                      </a:r>
                    </a:p>
                  </a:txBody>
                  <a:tcPr marL="91028" marR="91028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幼圆" pitchFamily="49" charset="-122"/>
                          <a:cs typeface="Times New Roman" pitchFamily="18" charset="0"/>
                        </a:rPr>
                        <a:t>钳工、电子工作台，基本</a:t>
                      </a:r>
                      <a:r>
                        <a:rPr lang="zh-CN" sz="1400" kern="1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幼圆" pitchFamily="49" charset="-122"/>
                          <a:cs typeface="Times New Roman" pitchFamily="18" charset="0"/>
                        </a:rPr>
                        <a:t>工具</a:t>
                      </a:r>
                      <a:r>
                        <a:rPr lang="zh-CN" altLang="en-US" sz="1400" kern="1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幼圆" pitchFamily="49" charset="-122"/>
                          <a:cs typeface="Times New Roman" pitchFamily="18" charset="0"/>
                        </a:rPr>
                        <a:t>为学生提供最常用的手工类工具，可以制作简单模型。</a:t>
                      </a:r>
                      <a:endParaRPr lang="zh-CN" sz="14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幼圆" pitchFamily="49" charset="-122"/>
                        <a:cs typeface="Times New Roman" pitchFamily="18" charset="0"/>
                      </a:endParaRPr>
                    </a:p>
                  </a:txBody>
                  <a:tcPr marL="91028" marR="91028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CFF"/>
                    </a:solidFill>
                  </a:tcPr>
                </a:tc>
              </a:tr>
              <a:tr h="640601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幼圆" pitchFamily="49" charset="-122"/>
                          <a:cs typeface="Times New Roman" pitchFamily="18" charset="0"/>
                        </a:rPr>
                        <a:t>示波器、信号发生器、电子</a:t>
                      </a:r>
                      <a:r>
                        <a:rPr lang="zh-CN" sz="1400" kern="1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幼圆" pitchFamily="49" charset="-122"/>
                          <a:cs typeface="Times New Roman" pitchFamily="18" charset="0"/>
                        </a:rPr>
                        <a:t>测试台</a:t>
                      </a:r>
                      <a:r>
                        <a:rPr lang="zh-CN" altLang="en-US" sz="1400" kern="1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幼圆" pitchFamily="49" charset="-122"/>
                          <a:cs typeface="Times New Roman" pitchFamily="18" charset="0"/>
                        </a:rPr>
                        <a:t>为学生提供电子类作品制作的工具，可以制作各种智能作品。</a:t>
                      </a:r>
                      <a:endParaRPr lang="zh-CN" sz="14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幼圆" pitchFamily="49" charset="-122"/>
                        <a:cs typeface="Times New Roman" pitchFamily="18" charset="0"/>
                      </a:endParaRPr>
                    </a:p>
                  </a:txBody>
                  <a:tcPr marL="91028" marR="91028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CFF"/>
                    </a:solidFill>
                  </a:tcPr>
                </a:tc>
              </a:tr>
              <a:tr h="1344149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400" b="1" kern="100" dirty="0" smtClean="0">
                          <a:solidFill>
                            <a:schemeClr val="bg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设计</a:t>
                      </a:r>
                      <a:r>
                        <a:rPr lang="en-US" altLang="zh-CN" sz="1400" b="1" kern="100" dirty="0" smtClean="0">
                          <a:solidFill>
                            <a:schemeClr val="bg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      </a:t>
                      </a:r>
                      <a:r>
                        <a:rPr lang="zh-CN" sz="1400" b="1" kern="100" dirty="0" smtClean="0">
                          <a:solidFill>
                            <a:schemeClr val="bg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制造</a:t>
                      </a:r>
                      <a:r>
                        <a:rPr lang="zh-CN" sz="1400" b="1" kern="100" dirty="0">
                          <a:solidFill>
                            <a:schemeClr val="bg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类</a:t>
                      </a:r>
                      <a:endParaRPr lang="zh-CN" sz="1400" b="1" kern="100" dirty="0">
                        <a:solidFill>
                          <a:schemeClr val="bg1"/>
                        </a:solidFill>
                        <a:effectLst/>
                        <a:latin typeface="黑体" pitchFamily="49" charset="-122"/>
                        <a:ea typeface="黑体" pitchFamily="49" charset="-122"/>
                        <a:cs typeface="+mn-cs"/>
                      </a:endParaRPr>
                    </a:p>
                  </a:txBody>
                  <a:tcPr marL="91028" marR="91028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48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-342900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"/>
                        <a:tabLst>
                          <a:tab pos="266700" algn="l"/>
                        </a:tabLst>
                      </a:pPr>
                      <a:r>
                        <a:rPr lang="zh-CN" sz="1400" kern="1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幼圆" pitchFamily="49" charset="-122"/>
                          <a:cs typeface="Times New Roman" pitchFamily="18" charset="0"/>
                        </a:rPr>
                        <a:t>三维立体打印机</a:t>
                      </a:r>
                    </a:p>
                    <a:p>
                      <a:pPr marL="0" lvl="0" indent="-342900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"/>
                        <a:tabLst>
                          <a:tab pos="266700" algn="l"/>
                        </a:tabLst>
                      </a:pPr>
                      <a:r>
                        <a:rPr lang="zh-CN" sz="1400" kern="1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幼圆" pitchFamily="49" charset="-122"/>
                          <a:cs typeface="Times New Roman" pitchFamily="18" charset="0"/>
                        </a:rPr>
                        <a:t>二维雕刻机</a:t>
                      </a:r>
                    </a:p>
                    <a:p>
                      <a:pPr marL="0" lvl="0" indent="-342900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"/>
                        <a:tabLst>
                          <a:tab pos="266700" algn="l"/>
                        </a:tabLst>
                      </a:pPr>
                      <a:r>
                        <a:rPr lang="zh-CN" sz="1400" kern="1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幼圆" pitchFamily="49" charset="-122"/>
                          <a:cs typeface="Times New Roman" pitchFamily="18" charset="0"/>
                        </a:rPr>
                        <a:t>工业用车床、小型车床</a:t>
                      </a:r>
                    </a:p>
                    <a:p>
                      <a:pPr marL="0" lvl="0" indent="-342900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"/>
                        <a:tabLst>
                          <a:tab pos="266700" algn="l"/>
                        </a:tabLst>
                      </a:pPr>
                      <a:r>
                        <a:rPr lang="zh-CN" sz="1400" kern="1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幼圆" pitchFamily="49" charset="-122"/>
                          <a:cs typeface="Times New Roman" pitchFamily="18" charset="0"/>
                        </a:rPr>
                        <a:t>工业用铣床</a:t>
                      </a:r>
                    </a:p>
                    <a:p>
                      <a:pPr marL="0" lvl="0" indent="-342900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"/>
                        <a:tabLst>
                          <a:tab pos="266700" algn="l"/>
                        </a:tabLst>
                      </a:pPr>
                      <a:r>
                        <a:rPr lang="zh-CN" sz="1400" kern="1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幼圆" pitchFamily="49" charset="-122"/>
                          <a:cs typeface="Times New Roman" pitchFamily="18" charset="0"/>
                        </a:rPr>
                        <a:t>小型钻床、砂轮、切割机等</a:t>
                      </a:r>
                    </a:p>
                  </a:txBody>
                  <a:tcPr marL="91028" marR="91028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400" kern="1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幼圆" pitchFamily="49" charset="-122"/>
                          <a:cs typeface="Times New Roman" pitchFamily="18" charset="0"/>
                        </a:rPr>
                        <a:t>该类为加工制造类工具，学生使用这些工具可以制作特殊零部件和美观的作品外壳。</a:t>
                      </a:r>
                      <a:endParaRPr lang="zh-CN" sz="14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幼圆" pitchFamily="49" charset="-122"/>
                        <a:cs typeface="Times New Roman" pitchFamily="18" charset="0"/>
                      </a:endParaRPr>
                    </a:p>
                  </a:txBody>
                  <a:tcPr marL="91028" marR="91028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CFF"/>
                    </a:solidFill>
                  </a:tcPr>
                </a:tc>
              </a:tr>
              <a:tr h="1472184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400" b="1" kern="100" dirty="0" smtClean="0">
                          <a:solidFill>
                            <a:schemeClr val="bg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信息</a:t>
                      </a:r>
                      <a:r>
                        <a:rPr lang="en-US" altLang="zh-CN" sz="1400" b="1" kern="100" dirty="0" smtClean="0">
                          <a:solidFill>
                            <a:schemeClr val="bg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       </a:t>
                      </a:r>
                      <a:r>
                        <a:rPr lang="zh-CN" sz="1400" b="1" kern="100" dirty="0" smtClean="0">
                          <a:solidFill>
                            <a:schemeClr val="bg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技术</a:t>
                      </a:r>
                      <a:r>
                        <a:rPr lang="zh-CN" sz="1400" b="1" kern="100" dirty="0">
                          <a:solidFill>
                            <a:schemeClr val="bg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类</a:t>
                      </a:r>
                      <a:endParaRPr lang="zh-CN" sz="1400" b="1" kern="100" dirty="0">
                        <a:solidFill>
                          <a:schemeClr val="bg1"/>
                        </a:solidFill>
                        <a:effectLst/>
                        <a:latin typeface="黑体" pitchFamily="49" charset="-122"/>
                        <a:ea typeface="黑体" pitchFamily="49" charset="-122"/>
                        <a:cs typeface="+mn-cs"/>
                      </a:endParaRPr>
                    </a:p>
                  </a:txBody>
                  <a:tcPr marL="91028" marR="91028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48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-342900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"/>
                        <a:tabLst>
                          <a:tab pos="266700" algn="l"/>
                        </a:tabLs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幼圆" pitchFamily="49" charset="-122"/>
                          <a:cs typeface="Times New Roman" pitchFamily="18" charset="0"/>
                        </a:rPr>
                        <a:t>CAXA</a:t>
                      </a:r>
                      <a:r>
                        <a:rPr lang="zh-CN" sz="1400" kern="1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幼圆" pitchFamily="49" charset="-122"/>
                          <a:cs typeface="Times New Roman" pitchFamily="18" charset="0"/>
                        </a:rPr>
                        <a:t>正版设计软件</a:t>
                      </a:r>
                    </a:p>
                    <a:p>
                      <a:pPr marL="0" lvl="0" indent="-342900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"/>
                        <a:tabLst>
                          <a:tab pos="266700" algn="l"/>
                        </a:tabLst>
                      </a:pPr>
                      <a:r>
                        <a:rPr lang="zh-CN" sz="1400" kern="1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幼圆" pitchFamily="49" charset="-122"/>
                          <a:cs typeface="Times New Roman" pitchFamily="18" charset="0"/>
                        </a:rPr>
                        <a:t>互联网结点（配计算机）</a:t>
                      </a:r>
                    </a:p>
                    <a:p>
                      <a:pPr marL="0" lvl="0" indent="-342900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"/>
                        <a:tabLst>
                          <a:tab pos="266700" algn="l"/>
                        </a:tabLst>
                      </a:pPr>
                      <a:r>
                        <a:rPr lang="zh-CN" altLang="en-US" sz="1400" kern="1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幼圆" pitchFamily="49" charset="-122"/>
                          <a:cs typeface="Times New Roman" pitchFamily="18" charset="0"/>
                        </a:rPr>
                        <a:t>编程</a:t>
                      </a:r>
                      <a:r>
                        <a:rPr lang="zh-CN" sz="1400" kern="1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幼圆" pitchFamily="49" charset="-122"/>
                          <a:cs typeface="Times New Roman" pitchFamily="18" charset="0"/>
                        </a:rPr>
                        <a:t>套装</a:t>
                      </a:r>
                      <a:endParaRPr lang="zh-CN" sz="14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幼圆" pitchFamily="49" charset="-122"/>
                        <a:cs typeface="Times New Roman" pitchFamily="18" charset="0"/>
                      </a:endParaRPr>
                    </a:p>
                    <a:p>
                      <a:pPr marL="0" lvl="0" indent="-342900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"/>
                        <a:tabLst>
                          <a:tab pos="266700" algn="l"/>
                        </a:tabLst>
                      </a:pPr>
                      <a:r>
                        <a:rPr lang="zh-CN" sz="1400" kern="1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幼圆" pitchFamily="49" charset="-122"/>
                          <a:cs typeface="Times New Roman" pitchFamily="18" charset="0"/>
                        </a:rPr>
                        <a:t>摄影、摄像、打印设备</a:t>
                      </a:r>
                    </a:p>
                    <a:p>
                      <a:pPr marL="0" lvl="0" indent="-342900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"/>
                        <a:tabLst>
                          <a:tab pos="266700" algn="l"/>
                        </a:tabLst>
                      </a:pPr>
                      <a:r>
                        <a:rPr lang="zh-CN" sz="1400" kern="1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幼圆" pitchFamily="49" charset="-122"/>
                          <a:cs typeface="Times New Roman" pitchFamily="18" charset="0"/>
                        </a:rPr>
                        <a:t>三维打印机配套激光扫描平台及相关软件</a:t>
                      </a:r>
                    </a:p>
                  </a:txBody>
                  <a:tcPr marL="91028" marR="91028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400" kern="1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幼圆" pitchFamily="49" charset="-122"/>
                          <a:cs typeface="Times New Roman" pitchFamily="18" charset="0"/>
                        </a:rPr>
                        <a:t>该类为数字化工具，学生可以</a:t>
                      </a:r>
                      <a:r>
                        <a:rPr lang="zh-CN" altLang="en-US" sz="1400" kern="1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幼圆" pitchFamily="49" charset="-122"/>
                          <a:cs typeface="Times New Roman" pitchFamily="18" charset="0"/>
                        </a:rPr>
                        <a:t>进行编程</a:t>
                      </a:r>
                      <a:r>
                        <a:rPr lang="zh-CN" altLang="en-US" sz="1400" kern="1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幼圆" pitchFamily="49" charset="-122"/>
                          <a:cs typeface="Times New Roman" pitchFamily="18" charset="0"/>
                        </a:rPr>
                        <a:t>、三维建模、三维扫描等数字化工作</a:t>
                      </a:r>
                      <a:endParaRPr lang="zh-CN" sz="14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幼圆" pitchFamily="49" charset="-122"/>
                        <a:cs typeface="Times New Roman" pitchFamily="18" charset="0"/>
                      </a:endParaRPr>
                    </a:p>
                  </a:txBody>
                  <a:tcPr marL="91028" marR="91028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CFF"/>
                    </a:solidFill>
                  </a:tcPr>
                </a:tc>
              </a:tr>
            </a:tbl>
          </a:graphicData>
        </a:graphic>
      </p:graphicFrame>
      <p:sp>
        <p:nvSpPr>
          <p:cNvPr id="16" name="矩形 15"/>
          <p:cNvSpPr/>
          <p:nvPr/>
        </p:nvSpPr>
        <p:spPr>
          <a:xfrm flipH="1">
            <a:off x="3887755" y="1287376"/>
            <a:ext cx="4629876" cy="415494"/>
          </a:xfrm>
          <a:prstGeom prst="rect">
            <a:avLst/>
          </a:prstGeom>
          <a:solidFill>
            <a:srgbClr val="014866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121917" tIns="60958" rIns="121917" bIns="60958">
            <a:spAutoFit/>
          </a:bodyPr>
          <a:lstStyle/>
          <a:p>
            <a:pPr algn="ctr"/>
            <a:r>
              <a:rPr lang="zh-CN" altLang="zh-CN" sz="1900" dirty="0">
                <a:ln w="3175" cmpd="sng">
                  <a:noFill/>
                  <a:prstDash val="solid"/>
                </a:ln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主要工程、设计、信息类硬件软件列表</a:t>
            </a:r>
            <a:endParaRPr lang="zh-CN" altLang="en-US" sz="1900" dirty="0">
              <a:ln w="3175" cmpd="sng">
                <a:noFill/>
                <a:prstDash val="solid"/>
              </a:ln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949150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0"/>
          <p:cNvGrpSpPr/>
          <p:nvPr/>
        </p:nvGrpSpPr>
        <p:grpSpPr>
          <a:xfrm>
            <a:off x="431372" y="164637"/>
            <a:ext cx="10369152" cy="903043"/>
            <a:chOff x="707182" y="285324"/>
            <a:chExt cx="7776864" cy="677282"/>
          </a:xfrm>
        </p:grpSpPr>
        <p:cxnSp>
          <p:nvCxnSpPr>
            <p:cNvPr id="44" name="直接连接符 43"/>
            <p:cNvCxnSpPr/>
            <p:nvPr/>
          </p:nvCxnSpPr>
          <p:spPr>
            <a:xfrm flipV="1">
              <a:off x="1097365" y="939105"/>
              <a:ext cx="7386681" cy="1"/>
            </a:xfrm>
            <a:prstGeom prst="line">
              <a:avLst/>
            </a:prstGeom>
            <a:ln w="28575" cap="rnd">
              <a:solidFill>
                <a:srgbClr val="02C7EA"/>
              </a:solidFill>
              <a:tail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泪滴形 46"/>
            <p:cNvSpPr/>
            <p:nvPr/>
          </p:nvSpPr>
          <p:spPr>
            <a:xfrm rot="5400000">
              <a:off x="707182" y="285324"/>
              <a:ext cx="670356" cy="670356"/>
            </a:xfrm>
            <a:prstGeom prst="teardrop">
              <a:avLst/>
            </a:prstGeom>
            <a:solidFill>
              <a:srgbClr val="02C7EA"/>
            </a:solidFill>
            <a:ln w="76200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泪滴形 47"/>
            <p:cNvSpPr/>
            <p:nvPr/>
          </p:nvSpPr>
          <p:spPr>
            <a:xfrm rot="5400000">
              <a:off x="707182" y="301402"/>
              <a:ext cx="661204" cy="661204"/>
            </a:xfrm>
            <a:prstGeom prst="teardrop">
              <a:avLst/>
            </a:prstGeom>
            <a:solidFill>
              <a:srgbClr val="02B4DA"/>
            </a:solidFill>
            <a:ln w="762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矩形 48"/>
            <p:cNvSpPr/>
            <p:nvPr/>
          </p:nvSpPr>
          <p:spPr>
            <a:xfrm>
              <a:off x="1427262" y="461278"/>
              <a:ext cx="6660718" cy="3808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2700" b="1" dirty="0">
                  <a:ln w="18415" cmpd="sng">
                    <a:noFill/>
                    <a:prstDash val="solid"/>
                  </a:ln>
                  <a:solidFill>
                    <a:srgbClr val="FFFFFF"/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</a:rPr>
                <a:t>以“开放性”、“实践性”、“多元性”的思路</a:t>
              </a:r>
              <a:r>
                <a:rPr lang="zh-CN" altLang="zh-CN" sz="2700" b="1" dirty="0" smtClean="0">
                  <a:ln w="18415" cmpd="sng">
                    <a:noFill/>
                    <a:prstDash val="solid"/>
                  </a:ln>
                  <a:solidFill>
                    <a:srgbClr val="FFFFFF"/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</a:rPr>
                <a:t>进行建设</a:t>
              </a:r>
              <a:endParaRPr lang="zh-CN" altLang="en-US" sz="2700" b="1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739465" y="347404"/>
              <a:ext cx="553277" cy="5655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4300" b="1" dirty="0">
                  <a:solidFill>
                    <a:schemeClr val="bg1"/>
                  </a:solidFill>
                  <a:latin typeface="Impact" panose="020B0806030902050204" pitchFamily="34" charset="0"/>
                </a:rPr>
                <a:t>㈡</a:t>
              </a:r>
            </a:p>
          </p:txBody>
        </p:sp>
      </p:grpSp>
      <p:grpSp>
        <p:nvGrpSpPr>
          <p:cNvPr id="42" name="组合 41"/>
          <p:cNvGrpSpPr>
            <a:grpSpLocks/>
          </p:cNvGrpSpPr>
          <p:nvPr/>
        </p:nvGrpSpPr>
        <p:grpSpPr bwMode="auto">
          <a:xfrm>
            <a:off x="2314862" y="5196799"/>
            <a:ext cx="1701107" cy="941654"/>
            <a:chOff x="782659" y="3058906"/>
            <a:chExt cx="1275144" cy="706147"/>
          </a:xfrm>
        </p:grpSpPr>
        <p:sp>
          <p:nvSpPr>
            <p:cNvPr id="52" name="文本框 38"/>
            <p:cNvSpPr txBox="1">
              <a:spLocks noChangeArrowheads="1"/>
            </p:cNvSpPr>
            <p:nvPr/>
          </p:nvSpPr>
          <p:spPr bwMode="auto">
            <a:xfrm>
              <a:off x="782659" y="3476550"/>
              <a:ext cx="1275144" cy="2885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19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幻动</a:t>
              </a:r>
              <a:r>
                <a:rPr lang="en-US" altLang="zh-CN" sz="19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3D</a:t>
              </a:r>
              <a:r>
                <a:rPr lang="zh-CN" altLang="en-US" sz="19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创意屋</a:t>
              </a:r>
            </a:p>
          </p:txBody>
        </p:sp>
        <p:sp>
          <p:nvSpPr>
            <p:cNvPr id="45" name="任意多边形 44"/>
            <p:cNvSpPr/>
            <p:nvPr/>
          </p:nvSpPr>
          <p:spPr>
            <a:xfrm>
              <a:off x="1401441" y="3058906"/>
              <a:ext cx="45694" cy="352579"/>
            </a:xfrm>
            <a:custGeom>
              <a:avLst/>
              <a:gdLst>
                <a:gd name="connsiteX0" fmla="*/ 304800 w 304800"/>
                <a:gd name="connsiteY0" fmla="*/ 0 h 396240"/>
                <a:gd name="connsiteX1" fmla="*/ 0 w 304800"/>
                <a:gd name="connsiteY1" fmla="*/ 396240 h 396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4800" h="396240">
                  <a:moveTo>
                    <a:pt x="304800" y="0"/>
                  </a:moveTo>
                  <a:lnTo>
                    <a:pt x="0" y="396240"/>
                  </a:lnTo>
                </a:path>
              </a:pathLst>
            </a:custGeom>
            <a:ln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54" name="组合 53"/>
          <p:cNvGrpSpPr>
            <a:grpSpLocks/>
          </p:cNvGrpSpPr>
          <p:nvPr/>
        </p:nvGrpSpPr>
        <p:grpSpPr bwMode="auto">
          <a:xfrm>
            <a:off x="6236313" y="1803827"/>
            <a:ext cx="1402949" cy="1314235"/>
            <a:chOff x="3703889" y="1316593"/>
            <a:chExt cx="1051983" cy="986041"/>
          </a:xfrm>
        </p:grpSpPr>
        <p:sp>
          <p:nvSpPr>
            <p:cNvPr id="55" name="任意多边形 54"/>
            <p:cNvSpPr/>
            <p:nvPr/>
          </p:nvSpPr>
          <p:spPr>
            <a:xfrm>
              <a:off x="4254801" y="1913203"/>
              <a:ext cx="45709" cy="389431"/>
            </a:xfrm>
            <a:custGeom>
              <a:avLst/>
              <a:gdLst>
                <a:gd name="connsiteX0" fmla="*/ 0 w 304800"/>
                <a:gd name="connsiteY0" fmla="*/ 883920 h 883920"/>
                <a:gd name="connsiteX1" fmla="*/ 304800 w 304800"/>
                <a:gd name="connsiteY1" fmla="*/ 0 h 883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4800" h="883920">
                  <a:moveTo>
                    <a:pt x="0" y="883920"/>
                  </a:moveTo>
                  <a:lnTo>
                    <a:pt x="304800" y="0"/>
                  </a:lnTo>
                </a:path>
              </a:pathLst>
            </a:custGeom>
            <a:ln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9" name="文本框 66"/>
            <p:cNvSpPr txBox="1">
              <a:spLocks noChangeArrowheads="1"/>
            </p:cNvSpPr>
            <p:nvPr/>
          </p:nvSpPr>
          <p:spPr bwMode="auto">
            <a:xfrm>
              <a:off x="3703889" y="1316593"/>
              <a:ext cx="1051983" cy="288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19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  <a:ea typeface="微软雅黑" panose="020B0503020204020204" pitchFamily="34" charset="-122"/>
                </a:rPr>
                <a:t>智能</a:t>
              </a:r>
              <a:r>
                <a:rPr lang="zh-CN" altLang="en-US" sz="19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  <a:ea typeface="微软雅黑" panose="020B0503020204020204" pitchFamily="34" charset="-122"/>
                </a:rPr>
                <a:t>机电坊</a:t>
              </a:r>
              <a:endParaRPr lang="zh-CN" altLang="en-US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1" name="组合 60"/>
          <p:cNvGrpSpPr>
            <a:grpSpLocks/>
          </p:cNvGrpSpPr>
          <p:nvPr/>
        </p:nvGrpSpPr>
        <p:grpSpPr bwMode="auto">
          <a:xfrm>
            <a:off x="2487549" y="1995850"/>
            <a:ext cx="3352200" cy="1333653"/>
            <a:chOff x="899816" y="1460540"/>
            <a:chExt cx="2513035" cy="999446"/>
          </a:xfrm>
        </p:grpSpPr>
        <p:sp>
          <p:nvSpPr>
            <p:cNvPr id="62" name="任意多边形 61"/>
            <p:cNvSpPr/>
            <p:nvPr/>
          </p:nvSpPr>
          <p:spPr>
            <a:xfrm>
              <a:off x="2483290" y="2036146"/>
              <a:ext cx="172721" cy="423840"/>
            </a:xfrm>
            <a:custGeom>
              <a:avLst/>
              <a:gdLst>
                <a:gd name="connsiteX0" fmla="*/ 91440 w 91440"/>
                <a:gd name="connsiteY0" fmla="*/ 388620 h 388620"/>
                <a:gd name="connsiteX1" fmla="*/ 0 w 91440"/>
                <a:gd name="connsiteY1" fmla="*/ 0 h 388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1440" h="388620">
                  <a:moveTo>
                    <a:pt x="91440" y="388620"/>
                  </a:moveTo>
                  <a:lnTo>
                    <a:pt x="0" y="0"/>
                  </a:lnTo>
                </a:path>
              </a:pathLst>
            </a:custGeom>
            <a:ln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6" name="文本框 71"/>
            <p:cNvSpPr txBox="1">
              <a:spLocks noChangeArrowheads="1"/>
            </p:cNvSpPr>
            <p:nvPr/>
          </p:nvSpPr>
          <p:spPr bwMode="auto">
            <a:xfrm>
              <a:off x="899816" y="1460540"/>
              <a:ext cx="2513035" cy="288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19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  <a:ea typeface="微软雅黑" panose="020B0503020204020204" pitchFamily="34" charset="-122"/>
                </a:rPr>
                <a:t>“人与自然”环境科学实践站</a:t>
              </a:r>
            </a:p>
          </p:txBody>
        </p:sp>
      </p:grpSp>
      <p:grpSp>
        <p:nvGrpSpPr>
          <p:cNvPr id="68" name="组合 67"/>
          <p:cNvGrpSpPr>
            <a:grpSpLocks/>
          </p:cNvGrpSpPr>
          <p:nvPr/>
        </p:nvGrpSpPr>
        <p:grpSpPr bwMode="auto">
          <a:xfrm>
            <a:off x="7573213" y="4685348"/>
            <a:ext cx="1551272" cy="1618009"/>
            <a:chOff x="4150451" y="3453901"/>
            <a:chExt cx="911412" cy="1214102"/>
          </a:xfrm>
        </p:grpSpPr>
        <p:sp>
          <p:nvSpPr>
            <p:cNvPr id="69" name="任意多边形 68"/>
            <p:cNvSpPr/>
            <p:nvPr/>
          </p:nvSpPr>
          <p:spPr>
            <a:xfrm>
              <a:off x="4884474" y="3453901"/>
              <a:ext cx="177389" cy="563599"/>
            </a:xfrm>
            <a:custGeom>
              <a:avLst/>
              <a:gdLst>
                <a:gd name="connsiteX0" fmla="*/ 243840 w 243840"/>
                <a:gd name="connsiteY0" fmla="*/ 0 h 350520"/>
                <a:gd name="connsiteX1" fmla="*/ 0 w 243840"/>
                <a:gd name="connsiteY1" fmla="*/ 350520 h 350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840" h="350520">
                  <a:moveTo>
                    <a:pt x="243840" y="0"/>
                  </a:moveTo>
                  <a:lnTo>
                    <a:pt x="0" y="350520"/>
                  </a:lnTo>
                </a:path>
              </a:pathLst>
            </a:custGeom>
            <a:ln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73" name="文本框 77"/>
            <p:cNvSpPr txBox="1">
              <a:spLocks noChangeArrowheads="1"/>
            </p:cNvSpPr>
            <p:nvPr/>
          </p:nvSpPr>
          <p:spPr bwMode="auto">
            <a:xfrm>
              <a:off x="4150451" y="4159923"/>
              <a:ext cx="824268" cy="508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19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  <a:ea typeface="微软雅黑" panose="020B0503020204020204" pitchFamily="34" charset="-122"/>
                </a:rPr>
                <a:t>宇宙空间站</a:t>
              </a:r>
              <a:endParaRPr lang="en-US" altLang="zh-CN" sz="1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微软雅黑" panose="020B0503020204020204" pitchFamily="34" charset="-122"/>
              </a:endParaRPr>
            </a:p>
            <a:p>
              <a:r>
                <a:rPr lang="zh-CN" altLang="en-US" sz="19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  <a:ea typeface="微软雅黑" panose="020B0503020204020204" pitchFamily="34" charset="-122"/>
                </a:rPr>
                <a:t>（</a:t>
              </a:r>
              <a:r>
                <a:rPr lang="en-US" altLang="zh-CN" sz="19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  <a:ea typeface="微软雅黑" panose="020B0503020204020204" pitchFamily="34" charset="-122"/>
                </a:rPr>
                <a:t>VR</a:t>
              </a:r>
              <a:r>
                <a:rPr lang="zh-CN" altLang="en-US" sz="19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  <a:ea typeface="微软雅黑" panose="020B0503020204020204" pitchFamily="34" charset="-122"/>
                </a:rPr>
                <a:t>）</a:t>
              </a:r>
              <a:endParaRPr lang="zh-CN" altLang="en-US" sz="1900" dirty="0">
                <a:solidFill>
                  <a:schemeClr val="bg1"/>
                </a:solidFill>
                <a:latin typeface="Arial Black" panose="020B0A0402010202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83" name="椭圆 2"/>
          <p:cNvSpPr/>
          <p:nvPr/>
        </p:nvSpPr>
        <p:spPr bwMode="auto">
          <a:xfrm>
            <a:off x="1911486" y="2581691"/>
            <a:ext cx="2374705" cy="2615107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rgbClr val="A4E2FE">
                <a:alpha val="3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8" name="椭圆 3"/>
          <p:cNvSpPr/>
          <p:nvPr/>
        </p:nvSpPr>
        <p:spPr bwMode="auto">
          <a:xfrm>
            <a:off x="4104241" y="3313172"/>
            <a:ext cx="2205723" cy="2181928"/>
          </a:xfrm>
          <a:prstGeom prst="ellipse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3175">
            <a:solidFill>
              <a:srgbClr val="A4E2FE">
                <a:alpha val="3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93" name="椭圆 4"/>
          <p:cNvSpPr/>
          <p:nvPr/>
        </p:nvSpPr>
        <p:spPr bwMode="auto">
          <a:xfrm>
            <a:off x="6132267" y="3121151"/>
            <a:ext cx="2025935" cy="1939448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rgbClr val="A4E2FE">
                <a:alpha val="3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98" name="椭圆 5"/>
          <p:cNvSpPr/>
          <p:nvPr/>
        </p:nvSpPr>
        <p:spPr bwMode="auto">
          <a:xfrm>
            <a:off x="8069798" y="2666044"/>
            <a:ext cx="2197692" cy="2197692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rgbClr val="A4E2FE">
                <a:alpha val="3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7303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8" grpId="0" animBg="1"/>
      <p:bldP spid="93" grpId="0" animBg="1"/>
      <p:bldP spid="9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0"/>
          <p:cNvGrpSpPr/>
          <p:nvPr/>
        </p:nvGrpSpPr>
        <p:grpSpPr>
          <a:xfrm>
            <a:off x="239349" y="98785"/>
            <a:ext cx="11329259" cy="968896"/>
            <a:chOff x="707182" y="235934"/>
            <a:chExt cx="7776864" cy="726672"/>
          </a:xfrm>
        </p:grpSpPr>
        <p:cxnSp>
          <p:nvCxnSpPr>
            <p:cNvPr id="44" name="直接连接符 43"/>
            <p:cNvCxnSpPr/>
            <p:nvPr/>
          </p:nvCxnSpPr>
          <p:spPr>
            <a:xfrm flipV="1">
              <a:off x="1097365" y="939105"/>
              <a:ext cx="7386681" cy="1"/>
            </a:xfrm>
            <a:prstGeom prst="line">
              <a:avLst/>
            </a:prstGeom>
            <a:ln w="28575" cap="rnd">
              <a:solidFill>
                <a:srgbClr val="02C7EA"/>
              </a:solidFill>
              <a:tail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泪滴形 46"/>
            <p:cNvSpPr/>
            <p:nvPr/>
          </p:nvSpPr>
          <p:spPr>
            <a:xfrm rot="5400000">
              <a:off x="707182" y="285324"/>
              <a:ext cx="670356" cy="670356"/>
            </a:xfrm>
            <a:prstGeom prst="teardrop">
              <a:avLst/>
            </a:prstGeom>
            <a:solidFill>
              <a:srgbClr val="02C7EA"/>
            </a:solidFill>
            <a:ln w="76200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泪滴形 47"/>
            <p:cNvSpPr/>
            <p:nvPr/>
          </p:nvSpPr>
          <p:spPr>
            <a:xfrm rot="5400000">
              <a:off x="707182" y="301402"/>
              <a:ext cx="661204" cy="661204"/>
            </a:xfrm>
            <a:prstGeom prst="teardrop">
              <a:avLst/>
            </a:prstGeom>
            <a:solidFill>
              <a:srgbClr val="02B4DA"/>
            </a:solidFill>
            <a:ln w="762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矩形 48"/>
            <p:cNvSpPr/>
            <p:nvPr/>
          </p:nvSpPr>
          <p:spPr>
            <a:xfrm>
              <a:off x="1377538" y="235934"/>
              <a:ext cx="7079308" cy="692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700" b="1" dirty="0" smtClean="0">
                  <a:ln w="18415" cmpd="sng">
                    <a:noFill/>
                    <a:prstDash val="solid"/>
                  </a:ln>
                  <a:solidFill>
                    <a:srgbClr val="FFFFFF"/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</a:rPr>
                <a:t>合作开发</a:t>
              </a:r>
              <a:r>
                <a:rPr lang="zh-CN" altLang="zh-CN" sz="2700" b="1" dirty="0" smtClean="0">
                  <a:ln w="18415" cmpd="sng">
                    <a:noFill/>
                    <a:prstDash val="solid"/>
                  </a:ln>
                  <a:solidFill>
                    <a:srgbClr val="FFFFFF"/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</a:rPr>
                <a:t>“个性化”</a:t>
              </a:r>
              <a:r>
                <a:rPr lang="zh-CN" altLang="zh-CN" sz="2700" b="1" dirty="0">
                  <a:ln w="18415" cmpd="sng">
                    <a:noFill/>
                    <a:prstDash val="solid"/>
                  </a:ln>
                  <a:solidFill>
                    <a:srgbClr val="FFFFFF"/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</a:rPr>
                <a:t>课程开发为先导，入门级、基础与探究课程相结合</a:t>
              </a:r>
              <a:r>
                <a:rPr lang="zh-CN" altLang="zh-CN" sz="2700" b="1" dirty="0" smtClean="0">
                  <a:ln w="18415" cmpd="sng">
                    <a:noFill/>
                    <a:prstDash val="solid"/>
                  </a:ln>
                  <a:solidFill>
                    <a:srgbClr val="FFFFFF"/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</a:rPr>
                <a:t>，探索</a:t>
              </a:r>
              <a:r>
                <a:rPr lang="zh-CN" altLang="zh-CN" sz="2700" b="1" dirty="0">
                  <a:ln w="18415" cmpd="sng">
                    <a:noFill/>
                    <a:prstDash val="solid"/>
                  </a:ln>
                  <a:solidFill>
                    <a:srgbClr val="FFFFFF"/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</a:rPr>
                <a:t>新媒体形式微课程。</a:t>
              </a:r>
              <a:endParaRPr lang="zh-CN" altLang="en-US" sz="2700" b="1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2123134" y="1668672"/>
            <a:ext cx="3475107" cy="4581183"/>
            <a:chOff x="772215" y="1483548"/>
            <a:chExt cx="2606330" cy="3435887"/>
          </a:xfrm>
        </p:grpSpPr>
        <p:sp>
          <p:nvSpPr>
            <p:cNvPr id="46" name="矩形 45"/>
            <p:cNvSpPr/>
            <p:nvPr/>
          </p:nvSpPr>
          <p:spPr>
            <a:xfrm>
              <a:off x="772215" y="4346404"/>
              <a:ext cx="2534981" cy="573031"/>
            </a:xfrm>
            <a:prstGeom prst="rect">
              <a:avLst/>
            </a:prstGeom>
            <a:gradFill flip="none" rotWithShape="1">
              <a:gsLst>
                <a:gs pos="100000">
                  <a:srgbClr val="75867D"/>
                </a:gs>
                <a:gs pos="64588">
                  <a:srgbClr val="84948C"/>
                </a:gs>
                <a:gs pos="64000">
                  <a:srgbClr val="73847B"/>
                </a:gs>
                <a:gs pos="0">
                  <a:srgbClr val="73847B"/>
                </a:gs>
              </a:gsLst>
              <a:lin ang="1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900" dirty="0" smtClean="0">
                  <a:solidFill>
                    <a:schemeClr val="tx1"/>
                  </a:solidFill>
                </a:rPr>
                <a:t>丰富的入门活动课</a:t>
              </a:r>
              <a:endParaRPr lang="zh-CN" altLang="en-US" sz="1900" dirty="0">
                <a:solidFill>
                  <a:schemeClr val="tx1"/>
                </a:solidFill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787660" y="1483548"/>
              <a:ext cx="2590885" cy="2738164"/>
              <a:chOff x="916531" y="1117352"/>
              <a:chExt cx="2372294" cy="2444654"/>
            </a:xfrm>
          </p:grpSpPr>
          <p:grpSp>
            <p:nvGrpSpPr>
              <p:cNvPr id="29" name="组合 28"/>
              <p:cNvGrpSpPr/>
              <p:nvPr/>
            </p:nvGrpSpPr>
            <p:grpSpPr>
              <a:xfrm>
                <a:off x="916531" y="1117352"/>
                <a:ext cx="2372294" cy="2444654"/>
                <a:chOff x="1465926" y="3135486"/>
                <a:chExt cx="2158406" cy="2681286"/>
              </a:xfrm>
            </p:grpSpPr>
            <p:sp>
              <p:nvSpPr>
                <p:cNvPr id="34" name="圆角矩形 33"/>
                <p:cNvSpPr/>
                <p:nvPr/>
              </p:nvSpPr>
              <p:spPr bwMode="auto">
                <a:xfrm>
                  <a:off x="1465926" y="3480248"/>
                  <a:ext cx="2158406" cy="2336524"/>
                </a:xfrm>
                <a:prstGeom prst="roundRect">
                  <a:avLst>
                    <a:gd name="adj" fmla="val 7202"/>
                  </a:avLst>
                </a:prstGeom>
                <a:solidFill>
                  <a:srgbClr val="535354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100"/>
                </a:p>
              </p:txBody>
            </p:sp>
            <p:sp>
              <p:nvSpPr>
                <p:cNvPr id="32" name="矩形 31"/>
                <p:cNvSpPr/>
                <p:nvPr/>
              </p:nvSpPr>
              <p:spPr bwMode="auto">
                <a:xfrm>
                  <a:off x="1465926" y="3135486"/>
                  <a:ext cx="2144409" cy="459626"/>
                </a:xfrm>
                <a:prstGeom prst="rect">
                  <a:avLst/>
                </a:prstGeom>
                <a:solidFill>
                  <a:srgbClr val="037A9E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100"/>
                </a:p>
              </p:txBody>
            </p:sp>
            <p:sp>
              <p:nvSpPr>
                <p:cNvPr id="33" name="TextBox 34"/>
                <p:cNvSpPr txBox="1">
                  <a:spLocks noChangeArrowheads="1"/>
                </p:cNvSpPr>
                <p:nvPr/>
              </p:nvSpPr>
              <p:spPr bwMode="auto">
                <a:xfrm>
                  <a:off x="2136295" y="3178426"/>
                  <a:ext cx="764397" cy="3729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fontAlgn="base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fontAlgn="base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fontAlgn="base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fontAlgn="base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>
                    <a:spcBef>
                      <a:spcPct val="0"/>
                    </a:spcBef>
                    <a:buNone/>
                  </a:pPr>
                  <a:r>
                    <a:rPr lang="zh-CN" altLang="en-US" sz="27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入门级</a:t>
                  </a:r>
                </a:p>
              </p:txBody>
            </p:sp>
          </p:grpSp>
          <p:pic>
            <p:nvPicPr>
              <p:cNvPr id="39" name="图片 3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7014" y="1616819"/>
                <a:ext cx="2246482" cy="1880325"/>
              </a:xfrm>
              <a:prstGeom prst="rect">
                <a:avLst/>
              </a:prstGeom>
            </p:spPr>
          </p:pic>
        </p:grpSp>
      </p:grpSp>
      <p:grpSp>
        <p:nvGrpSpPr>
          <p:cNvPr id="43" name="组合 42"/>
          <p:cNvGrpSpPr/>
          <p:nvPr/>
        </p:nvGrpSpPr>
        <p:grpSpPr>
          <a:xfrm>
            <a:off x="5557333" y="1679447"/>
            <a:ext cx="4966505" cy="4585339"/>
            <a:chOff x="727422" y="1483548"/>
            <a:chExt cx="3724879" cy="3439004"/>
          </a:xfrm>
        </p:grpSpPr>
        <p:sp>
          <p:nvSpPr>
            <p:cNvPr id="66" name="矩形 65"/>
            <p:cNvSpPr/>
            <p:nvPr/>
          </p:nvSpPr>
          <p:spPr>
            <a:xfrm>
              <a:off x="2619168" y="4349521"/>
              <a:ext cx="1833132" cy="573031"/>
            </a:xfrm>
            <a:prstGeom prst="rect">
              <a:avLst/>
            </a:prstGeom>
            <a:gradFill flip="none" rotWithShape="1">
              <a:gsLst>
                <a:gs pos="100000">
                  <a:srgbClr val="75867D"/>
                </a:gs>
                <a:gs pos="64588">
                  <a:srgbClr val="84948C"/>
                </a:gs>
                <a:gs pos="64000">
                  <a:srgbClr val="73847B"/>
                </a:gs>
                <a:gs pos="0">
                  <a:srgbClr val="73847B"/>
                </a:gs>
              </a:gsLst>
              <a:lin ang="1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900" dirty="0">
                  <a:solidFill>
                    <a:schemeClr val="tx1"/>
                  </a:solidFill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3D</a:t>
              </a:r>
              <a:r>
                <a:rPr lang="zh-CN" altLang="en-US" sz="1900" dirty="0">
                  <a:solidFill>
                    <a:schemeClr val="tx1"/>
                  </a:solidFill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创新设计                                                      </a:t>
              </a:r>
              <a:r>
                <a:rPr lang="en-US" altLang="zh-CN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6</a:t>
              </a:r>
              <a:r>
                <a:rPr lang="zh-CN" altLang="en-US" sz="1900" dirty="0">
                  <a:solidFill>
                    <a:schemeClr val="tx1"/>
                  </a:solidFill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个活动，</a:t>
              </a:r>
              <a:r>
                <a:rPr lang="en-US" altLang="zh-CN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12</a:t>
              </a:r>
              <a:r>
                <a:rPr lang="zh-CN" altLang="en-US" sz="1900" dirty="0">
                  <a:solidFill>
                    <a:schemeClr val="tx1"/>
                  </a:solidFill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课时</a:t>
              </a:r>
            </a:p>
          </p:txBody>
        </p:sp>
        <p:sp>
          <p:nvSpPr>
            <p:cNvPr id="58" name="矩形 57"/>
            <p:cNvSpPr/>
            <p:nvPr/>
          </p:nvSpPr>
          <p:spPr>
            <a:xfrm>
              <a:off x="727422" y="4346404"/>
              <a:ext cx="1855244" cy="573031"/>
            </a:xfrm>
            <a:prstGeom prst="rect">
              <a:avLst/>
            </a:prstGeom>
            <a:gradFill flip="none" rotWithShape="1">
              <a:gsLst>
                <a:gs pos="100000">
                  <a:srgbClr val="75867D"/>
                </a:gs>
                <a:gs pos="64588">
                  <a:srgbClr val="84948C"/>
                </a:gs>
                <a:gs pos="64000">
                  <a:srgbClr val="73847B"/>
                </a:gs>
                <a:gs pos="0">
                  <a:srgbClr val="73847B"/>
                </a:gs>
              </a:gsLst>
              <a:lin ang="1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zh-CN" sz="1900" dirty="0">
                  <a:solidFill>
                    <a:schemeClr val="tx1"/>
                  </a:solidFill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《未来工程师手册》</a:t>
              </a:r>
              <a:r>
                <a:rPr lang="en-US" altLang="zh-CN" sz="1900" dirty="0">
                  <a:solidFill>
                    <a:schemeClr val="tx1"/>
                  </a:solidFill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  </a:t>
              </a:r>
              <a:r>
                <a:rPr lang="en-US" altLang="zh-CN" sz="1900" dirty="0">
                  <a:solidFill>
                    <a:schemeClr val="bg1"/>
                  </a:solidFill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     </a:t>
              </a:r>
              <a:r>
                <a:rPr lang="en-US" altLang="zh-CN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15</a:t>
              </a:r>
              <a:r>
                <a:rPr lang="zh-CN" altLang="zh-CN" sz="1900" dirty="0">
                  <a:solidFill>
                    <a:schemeClr val="tx1"/>
                  </a:solidFill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项</a:t>
              </a:r>
              <a:r>
                <a:rPr lang="zh-CN" altLang="en-US" sz="1900" dirty="0">
                  <a:solidFill>
                    <a:schemeClr val="tx1"/>
                  </a:solidFill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活动，</a:t>
              </a:r>
              <a:r>
                <a:rPr lang="en-US" altLang="zh-CN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30</a:t>
              </a:r>
              <a:r>
                <a:rPr lang="zh-CN" altLang="en-US" sz="1900" dirty="0">
                  <a:solidFill>
                    <a:schemeClr val="tx1"/>
                  </a:solidFill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课时</a:t>
              </a:r>
            </a:p>
          </p:txBody>
        </p:sp>
        <p:grpSp>
          <p:nvGrpSpPr>
            <p:cNvPr id="59" name="组合 58"/>
            <p:cNvGrpSpPr/>
            <p:nvPr/>
          </p:nvGrpSpPr>
          <p:grpSpPr>
            <a:xfrm>
              <a:off x="782641" y="1483548"/>
              <a:ext cx="3669660" cy="2741281"/>
              <a:chOff x="911936" y="1117352"/>
              <a:chExt cx="3360055" cy="2447437"/>
            </a:xfrm>
          </p:grpSpPr>
          <p:grpSp>
            <p:nvGrpSpPr>
              <p:cNvPr id="60" name="组合 59"/>
              <p:cNvGrpSpPr/>
              <p:nvPr/>
            </p:nvGrpSpPr>
            <p:grpSpPr>
              <a:xfrm>
                <a:off x="911936" y="1117352"/>
                <a:ext cx="3360055" cy="2447437"/>
                <a:chOff x="1461745" y="3135486"/>
                <a:chExt cx="3057111" cy="2684338"/>
              </a:xfrm>
            </p:grpSpPr>
            <p:sp>
              <p:nvSpPr>
                <p:cNvPr id="67" name="圆角矩形 66"/>
                <p:cNvSpPr/>
                <p:nvPr/>
              </p:nvSpPr>
              <p:spPr bwMode="auto">
                <a:xfrm>
                  <a:off x="2975438" y="3483300"/>
                  <a:ext cx="1543418" cy="2336524"/>
                </a:xfrm>
                <a:prstGeom prst="roundRect">
                  <a:avLst>
                    <a:gd name="adj" fmla="val 7202"/>
                  </a:avLst>
                </a:prstGeom>
                <a:solidFill>
                  <a:srgbClr val="535354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100"/>
                </a:p>
              </p:txBody>
            </p:sp>
            <p:sp>
              <p:nvSpPr>
                <p:cNvPr id="63" name="圆角矩形 62"/>
                <p:cNvSpPr/>
                <p:nvPr/>
              </p:nvSpPr>
              <p:spPr bwMode="auto">
                <a:xfrm>
                  <a:off x="1465927" y="3480248"/>
                  <a:ext cx="1509511" cy="2336524"/>
                </a:xfrm>
                <a:prstGeom prst="roundRect">
                  <a:avLst>
                    <a:gd name="adj" fmla="val 7202"/>
                  </a:avLst>
                </a:prstGeom>
                <a:solidFill>
                  <a:srgbClr val="535354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100"/>
                </a:p>
              </p:txBody>
            </p:sp>
            <p:sp>
              <p:nvSpPr>
                <p:cNvPr id="64" name="矩形 63"/>
                <p:cNvSpPr/>
                <p:nvPr/>
              </p:nvSpPr>
              <p:spPr bwMode="auto">
                <a:xfrm>
                  <a:off x="1461745" y="3135486"/>
                  <a:ext cx="3057110" cy="462678"/>
                </a:xfrm>
                <a:prstGeom prst="rect">
                  <a:avLst/>
                </a:prstGeom>
                <a:solidFill>
                  <a:srgbClr val="037A9E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100"/>
                </a:p>
              </p:txBody>
            </p:sp>
            <p:sp>
              <p:nvSpPr>
                <p:cNvPr id="65" name="TextBox 34"/>
                <p:cNvSpPr txBox="1">
                  <a:spLocks noChangeArrowheads="1"/>
                </p:cNvSpPr>
                <p:nvPr/>
              </p:nvSpPr>
              <p:spPr bwMode="auto">
                <a:xfrm>
                  <a:off x="2594969" y="3178825"/>
                  <a:ext cx="764398" cy="3729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fontAlgn="base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fontAlgn="base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fontAlgn="base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fontAlgn="base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>
                    <a:spcBef>
                      <a:spcPct val="0"/>
                    </a:spcBef>
                    <a:buNone/>
                  </a:pPr>
                  <a:r>
                    <a:rPr lang="zh-CN" altLang="en-US" sz="27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基础级</a:t>
                  </a:r>
                </a:p>
              </p:txBody>
            </p:sp>
          </p:grpSp>
          <p:pic>
            <p:nvPicPr>
              <p:cNvPr id="62" name="图片 6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6736" y="1619602"/>
                <a:ext cx="1517026" cy="1880326"/>
              </a:xfrm>
              <a:prstGeom prst="rect">
                <a:avLst/>
              </a:prstGeom>
            </p:spPr>
          </p:pic>
          <p:pic>
            <p:nvPicPr>
              <p:cNvPr id="68" name="图片 6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17302" y="1619601"/>
                <a:ext cx="1806644" cy="188032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818517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组合 40"/>
          <p:cNvGrpSpPr/>
          <p:nvPr/>
        </p:nvGrpSpPr>
        <p:grpSpPr>
          <a:xfrm>
            <a:off x="431371" y="164637"/>
            <a:ext cx="3683149" cy="903043"/>
            <a:chOff x="707182" y="285324"/>
            <a:chExt cx="2762362" cy="677282"/>
          </a:xfrm>
        </p:grpSpPr>
        <p:cxnSp>
          <p:nvCxnSpPr>
            <p:cNvPr id="44" name="直接连接符 43"/>
            <p:cNvCxnSpPr/>
            <p:nvPr/>
          </p:nvCxnSpPr>
          <p:spPr>
            <a:xfrm flipV="1">
              <a:off x="1097365" y="939106"/>
              <a:ext cx="2372179" cy="1"/>
            </a:xfrm>
            <a:prstGeom prst="line">
              <a:avLst/>
            </a:prstGeom>
            <a:ln w="28575" cap="rnd">
              <a:solidFill>
                <a:srgbClr val="02C7EA"/>
              </a:solidFill>
              <a:tail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泪滴形 46"/>
            <p:cNvSpPr/>
            <p:nvPr/>
          </p:nvSpPr>
          <p:spPr>
            <a:xfrm rot="5400000">
              <a:off x="707182" y="285324"/>
              <a:ext cx="670356" cy="670356"/>
            </a:xfrm>
            <a:prstGeom prst="teardrop">
              <a:avLst/>
            </a:prstGeom>
            <a:solidFill>
              <a:srgbClr val="02C7EA"/>
            </a:solidFill>
            <a:ln w="76200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泪滴形 47"/>
            <p:cNvSpPr/>
            <p:nvPr/>
          </p:nvSpPr>
          <p:spPr>
            <a:xfrm rot="5400000">
              <a:off x="707182" y="301402"/>
              <a:ext cx="661204" cy="661204"/>
            </a:xfrm>
            <a:prstGeom prst="teardrop">
              <a:avLst/>
            </a:prstGeom>
            <a:solidFill>
              <a:srgbClr val="02B4DA"/>
            </a:solidFill>
            <a:ln w="762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矩形 48"/>
            <p:cNvSpPr/>
            <p:nvPr/>
          </p:nvSpPr>
          <p:spPr>
            <a:xfrm>
              <a:off x="1478293" y="456052"/>
              <a:ext cx="1182054" cy="3808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700" b="1" dirty="0" smtClean="0">
                  <a:ln w="18415" cmpd="sng">
                    <a:noFill/>
                    <a:prstDash val="solid"/>
                  </a:ln>
                  <a:solidFill>
                    <a:srgbClr val="FFFFFF"/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</a:rPr>
                <a:t>师资培训</a:t>
              </a:r>
              <a:endParaRPr lang="zh-CN" altLang="en-US" sz="2700" b="1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739465" y="357585"/>
              <a:ext cx="138548" cy="5655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4300" b="1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623393" y="1028734"/>
            <a:ext cx="4217659" cy="676680"/>
            <a:chOff x="467544" y="771550"/>
            <a:chExt cx="3163242" cy="507510"/>
          </a:xfrm>
        </p:grpSpPr>
        <p:sp>
          <p:nvSpPr>
            <p:cNvPr id="30" name="矩形 29"/>
            <p:cNvSpPr/>
            <p:nvPr/>
          </p:nvSpPr>
          <p:spPr>
            <a:xfrm>
              <a:off x="1068548" y="921372"/>
              <a:ext cx="2562238" cy="276999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none">
              <a:spAutoFit/>
            </a:bodyPr>
            <a:lstStyle/>
            <a:p>
              <a:pPr lvl="0"/>
              <a:r>
                <a:rPr lang="zh-CN" altLang="en-US" dirty="0" smtClean="0">
                  <a:ln w="317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黑体" pitchFamily="49" charset="-122"/>
                  <a:ea typeface="黑体" pitchFamily="49" charset="-122"/>
                </a:rPr>
                <a:t>定期</a:t>
              </a:r>
              <a:r>
                <a:rPr lang="zh-CN" altLang="en-US" dirty="0" smtClean="0">
                  <a:ln w="317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黑体" pitchFamily="49" charset="-122"/>
                  <a:ea typeface="黑体" pitchFamily="49" charset="-122"/>
                </a:rPr>
                <a:t>开展教师学习</a:t>
              </a:r>
              <a:r>
                <a:rPr lang="zh-CN" altLang="zh-CN" dirty="0" smtClean="0">
                  <a:ln w="317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黑体" pitchFamily="49" charset="-122"/>
                  <a:ea typeface="黑体" pitchFamily="49" charset="-122"/>
                </a:rPr>
                <a:t>与</a:t>
              </a:r>
              <a:r>
                <a:rPr lang="zh-CN" altLang="zh-CN" dirty="0">
                  <a:ln w="317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黑体" pitchFamily="49" charset="-122"/>
                  <a:ea typeface="黑体" pitchFamily="49" charset="-122"/>
                </a:rPr>
                <a:t>师资培训</a:t>
              </a:r>
              <a:r>
                <a:rPr lang="zh-CN" altLang="en-US" dirty="0">
                  <a:ln w="317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黑体" pitchFamily="49" charset="-122"/>
                  <a:ea typeface="黑体" pitchFamily="49" charset="-122"/>
                </a:rPr>
                <a:t>。</a:t>
              </a:r>
            </a:p>
          </p:txBody>
        </p:sp>
        <p:sp>
          <p:nvSpPr>
            <p:cNvPr id="31" name="任意多边形 30"/>
            <p:cNvSpPr/>
            <p:nvPr/>
          </p:nvSpPr>
          <p:spPr>
            <a:xfrm>
              <a:off x="467544" y="771550"/>
              <a:ext cx="507510" cy="507510"/>
            </a:xfrm>
            <a:custGeom>
              <a:avLst/>
              <a:gdLst>
                <a:gd name="connsiteX0" fmla="*/ 323193 w 646386"/>
                <a:gd name="connsiteY0" fmla="*/ 0 h 646386"/>
                <a:gd name="connsiteX1" fmla="*/ 646386 w 646386"/>
                <a:gd name="connsiteY1" fmla="*/ 0 h 646386"/>
                <a:gd name="connsiteX2" fmla="*/ 646386 w 646386"/>
                <a:gd name="connsiteY2" fmla="*/ 323193 h 646386"/>
                <a:gd name="connsiteX3" fmla="*/ 323193 w 646386"/>
                <a:gd name="connsiteY3" fmla="*/ 646386 h 646386"/>
                <a:gd name="connsiteX4" fmla="*/ 0 w 646386"/>
                <a:gd name="connsiteY4" fmla="*/ 323193 h 646386"/>
                <a:gd name="connsiteX5" fmla="*/ 323193 w 646386"/>
                <a:gd name="connsiteY5" fmla="*/ 0 h 646386"/>
                <a:gd name="connsiteX6" fmla="*/ 323193 w 646386"/>
                <a:gd name="connsiteY6" fmla="*/ 50987 h 646386"/>
                <a:gd name="connsiteX7" fmla="*/ 50987 w 646386"/>
                <a:gd name="connsiteY7" fmla="*/ 323193 h 646386"/>
                <a:gd name="connsiteX8" fmla="*/ 323193 w 646386"/>
                <a:gd name="connsiteY8" fmla="*/ 595399 h 646386"/>
                <a:gd name="connsiteX9" fmla="*/ 595399 w 646386"/>
                <a:gd name="connsiteY9" fmla="*/ 323193 h 646386"/>
                <a:gd name="connsiteX10" fmla="*/ 323193 w 646386"/>
                <a:gd name="connsiteY10" fmla="*/ 50987 h 646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46386" h="646386">
                  <a:moveTo>
                    <a:pt x="323193" y="0"/>
                  </a:moveTo>
                  <a:lnTo>
                    <a:pt x="646386" y="0"/>
                  </a:lnTo>
                  <a:lnTo>
                    <a:pt x="646386" y="323193"/>
                  </a:lnTo>
                  <a:cubicBezTo>
                    <a:pt x="646386" y="501688"/>
                    <a:pt x="501688" y="646386"/>
                    <a:pt x="323193" y="646386"/>
                  </a:cubicBezTo>
                  <a:cubicBezTo>
                    <a:pt x="144698" y="646386"/>
                    <a:pt x="0" y="501688"/>
                    <a:pt x="0" y="323193"/>
                  </a:cubicBezTo>
                  <a:cubicBezTo>
                    <a:pt x="0" y="144698"/>
                    <a:pt x="144698" y="0"/>
                    <a:pt x="323193" y="0"/>
                  </a:cubicBezTo>
                  <a:close/>
                  <a:moveTo>
                    <a:pt x="323193" y="50987"/>
                  </a:moveTo>
                  <a:cubicBezTo>
                    <a:pt x="172858" y="50987"/>
                    <a:pt x="50987" y="172858"/>
                    <a:pt x="50987" y="323193"/>
                  </a:cubicBezTo>
                  <a:cubicBezTo>
                    <a:pt x="50987" y="473528"/>
                    <a:pt x="172858" y="595399"/>
                    <a:pt x="323193" y="595399"/>
                  </a:cubicBezTo>
                  <a:cubicBezTo>
                    <a:pt x="473528" y="595399"/>
                    <a:pt x="595399" y="473528"/>
                    <a:pt x="595399" y="323193"/>
                  </a:cubicBezTo>
                  <a:cubicBezTo>
                    <a:pt x="595399" y="172858"/>
                    <a:pt x="473528" y="50987"/>
                    <a:pt x="323193" y="50987"/>
                  </a:cubicBezTo>
                  <a:close/>
                </a:path>
              </a:pathLst>
            </a:custGeom>
            <a:solidFill>
              <a:srgbClr val="02C7E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83AA02"/>
                </a:solidFill>
              </a:endParaRPr>
            </a:p>
          </p:txBody>
        </p:sp>
      </p:grpSp>
      <p:sp>
        <p:nvSpPr>
          <p:cNvPr id="77" name="椭圆 1"/>
          <p:cNvSpPr/>
          <p:nvPr/>
        </p:nvSpPr>
        <p:spPr>
          <a:xfrm>
            <a:off x="5519936" y="0"/>
            <a:ext cx="6672064" cy="5829267"/>
          </a:xfrm>
          <a:custGeom>
            <a:avLst/>
            <a:gdLst/>
            <a:ahLst/>
            <a:cxnLst/>
            <a:rect l="l" t="t" r="r" b="b"/>
            <a:pathLst>
              <a:path w="5508104" h="4824536">
                <a:moveTo>
                  <a:pt x="325121" y="0"/>
                </a:moveTo>
                <a:lnTo>
                  <a:pt x="5508104" y="0"/>
                </a:lnTo>
                <a:lnTo>
                  <a:pt x="5508104" y="4073432"/>
                </a:lnTo>
                <a:cubicBezTo>
                  <a:pt x="4928224" y="4543676"/>
                  <a:pt x="4189099" y="4824536"/>
                  <a:pt x="3384376" y="4824536"/>
                </a:cubicBezTo>
                <a:cubicBezTo>
                  <a:pt x="1515237" y="4824536"/>
                  <a:pt x="0" y="3309299"/>
                  <a:pt x="0" y="1440160"/>
                </a:cubicBezTo>
                <a:cubicBezTo>
                  <a:pt x="0" y="924488"/>
                  <a:pt x="115331" y="435753"/>
                  <a:pt x="325121" y="0"/>
                </a:cubicBezTo>
                <a:close/>
              </a:path>
            </a:pathLst>
          </a:cu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22" name="图片 21" descr="未标题-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184566" y="260649"/>
            <a:ext cx="699911" cy="699911"/>
          </a:xfrm>
          <a:prstGeom prst="rect">
            <a:avLst/>
          </a:prstGeom>
        </p:spPr>
      </p:pic>
      <p:sp>
        <p:nvSpPr>
          <p:cNvPr id="4" name="椭圆 3"/>
          <p:cNvSpPr/>
          <p:nvPr/>
        </p:nvSpPr>
        <p:spPr>
          <a:xfrm>
            <a:off x="2271885" y="2212783"/>
            <a:ext cx="1896737" cy="1896737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78" name="椭圆 1"/>
          <p:cNvSpPr/>
          <p:nvPr/>
        </p:nvSpPr>
        <p:spPr>
          <a:xfrm>
            <a:off x="5519936" y="0"/>
            <a:ext cx="6672064" cy="5829267"/>
          </a:xfrm>
          <a:custGeom>
            <a:avLst/>
            <a:gdLst/>
            <a:ahLst/>
            <a:cxnLst/>
            <a:rect l="l" t="t" r="r" b="b"/>
            <a:pathLst>
              <a:path w="5508104" h="4824536">
                <a:moveTo>
                  <a:pt x="325121" y="0"/>
                </a:moveTo>
                <a:lnTo>
                  <a:pt x="5508104" y="0"/>
                </a:lnTo>
                <a:lnTo>
                  <a:pt x="5508104" y="4073432"/>
                </a:lnTo>
                <a:cubicBezTo>
                  <a:pt x="4928224" y="4543676"/>
                  <a:pt x="4189099" y="4824536"/>
                  <a:pt x="3384376" y="4824536"/>
                </a:cubicBezTo>
                <a:cubicBezTo>
                  <a:pt x="1515237" y="4824536"/>
                  <a:pt x="0" y="3309299"/>
                  <a:pt x="0" y="1440160"/>
                </a:cubicBezTo>
                <a:cubicBezTo>
                  <a:pt x="0" y="924488"/>
                  <a:pt x="115331" y="435753"/>
                  <a:pt x="325121" y="0"/>
                </a:cubicBezTo>
                <a:close/>
              </a:path>
            </a:pathLst>
          </a:cu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9" name="椭圆 78"/>
          <p:cNvSpPr/>
          <p:nvPr/>
        </p:nvSpPr>
        <p:spPr>
          <a:xfrm>
            <a:off x="2301873" y="4485117"/>
            <a:ext cx="2020979" cy="2020979"/>
          </a:xfrm>
          <a:prstGeom prst="ellipse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80" name="椭圆 79"/>
          <p:cNvSpPr/>
          <p:nvPr/>
        </p:nvSpPr>
        <p:spPr>
          <a:xfrm>
            <a:off x="5584767" y="3761178"/>
            <a:ext cx="2727219" cy="2744919"/>
          </a:xfrm>
          <a:prstGeom prst="ellipse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97371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2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7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4" grpId="0" animBg="1"/>
      <p:bldP spid="78" grpId="0" animBg="1"/>
      <p:bldP spid="79" grpId="0" animBg="1"/>
      <p:bldP spid="8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0"/>
          <p:cNvGrpSpPr/>
          <p:nvPr/>
        </p:nvGrpSpPr>
        <p:grpSpPr>
          <a:xfrm>
            <a:off x="239350" y="164637"/>
            <a:ext cx="10753195" cy="903043"/>
            <a:chOff x="707182" y="285324"/>
            <a:chExt cx="8064896" cy="677282"/>
          </a:xfrm>
        </p:grpSpPr>
        <p:cxnSp>
          <p:nvCxnSpPr>
            <p:cNvPr id="44" name="直接连接符 43"/>
            <p:cNvCxnSpPr/>
            <p:nvPr/>
          </p:nvCxnSpPr>
          <p:spPr>
            <a:xfrm flipV="1">
              <a:off x="1097365" y="939106"/>
              <a:ext cx="7674713" cy="1"/>
            </a:xfrm>
            <a:prstGeom prst="line">
              <a:avLst/>
            </a:prstGeom>
            <a:ln w="28575" cap="rnd">
              <a:solidFill>
                <a:srgbClr val="02C7EA"/>
              </a:solidFill>
              <a:tail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泪滴形 46"/>
            <p:cNvSpPr/>
            <p:nvPr/>
          </p:nvSpPr>
          <p:spPr>
            <a:xfrm rot="5400000">
              <a:off x="707182" y="285324"/>
              <a:ext cx="670356" cy="670356"/>
            </a:xfrm>
            <a:prstGeom prst="teardrop">
              <a:avLst/>
            </a:prstGeom>
            <a:solidFill>
              <a:srgbClr val="02C7EA"/>
            </a:solidFill>
            <a:ln w="76200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泪滴形 47"/>
            <p:cNvSpPr/>
            <p:nvPr/>
          </p:nvSpPr>
          <p:spPr>
            <a:xfrm rot="5400000">
              <a:off x="707182" y="301402"/>
              <a:ext cx="661204" cy="661204"/>
            </a:xfrm>
            <a:prstGeom prst="teardrop">
              <a:avLst/>
            </a:prstGeom>
            <a:solidFill>
              <a:srgbClr val="02B4DA"/>
            </a:solidFill>
            <a:ln w="762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矩形 48"/>
            <p:cNvSpPr/>
            <p:nvPr/>
          </p:nvSpPr>
          <p:spPr>
            <a:xfrm>
              <a:off x="1355254" y="461278"/>
              <a:ext cx="1964721" cy="3808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700" b="1" dirty="0" smtClean="0">
                  <a:ln w="18415" cmpd="sng">
                    <a:noFill/>
                    <a:prstDash val="solid"/>
                  </a:ln>
                  <a:solidFill>
                    <a:srgbClr val="FFFFFF"/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</a:rPr>
                <a:t>学生培训及活动</a:t>
              </a:r>
              <a:endParaRPr lang="zh-CN" altLang="en-US" sz="2700" b="1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759594" y="1350926"/>
            <a:ext cx="3442881" cy="2523709"/>
            <a:chOff x="857076" y="1063016"/>
            <a:chExt cx="2702115" cy="1998692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076" y="1063016"/>
              <a:ext cx="2700300" cy="18002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3" name="圆角矩形 22"/>
            <p:cNvSpPr/>
            <p:nvPr/>
          </p:nvSpPr>
          <p:spPr>
            <a:xfrm>
              <a:off x="2074669" y="2707418"/>
              <a:ext cx="1484522" cy="354290"/>
            </a:xfrm>
            <a:prstGeom prst="roundRect">
              <a:avLst>
                <a:gd name="adj" fmla="val 21207"/>
              </a:avLst>
            </a:prstGeom>
            <a:solidFill>
              <a:srgbClr val="037A9E"/>
            </a:solidFill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zh-CN" sz="1600" dirty="0">
                  <a:solidFill>
                    <a:schemeClr val="bg1"/>
                  </a:solidFill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学校科技辅导员</a:t>
              </a: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356002" y="1350925"/>
            <a:ext cx="3372180" cy="2523711"/>
            <a:chOff x="3159524" y="1016028"/>
            <a:chExt cx="2529135" cy="18927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9524" y="1016028"/>
              <a:ext cx="2529135" cy="167391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5" name="圆角矩形 24"/>
            <p:cNvSpPr/>
            <p:nvPr/>
          </p:nvSpPr>
          <p:spPr>
            <a:xfrm>
              <a:off x="4191306" y="2597712"/>
              <a:ext cx="1493885" cy="311099"/>
            </a:xfrm>
            <a:prstGeom prst="roundRect">
              <a:avLst>
                <a:gd name="adj" fmla="val 21207"/>
              </a:avLst>
            </a:prstGeom>
            <a:solidFill>
              <a:srgbClr val="037A9E"/>
            </a:solidFill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zh-CN" sz="1600" dirty="0">
                  <a:solidFill>
                    <a:schemeClr val="bg1"/>
                  </a:solidFill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科研院所专家团队</a:t>
              </a: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7884020" y="1350925"/>
            <a:ext cx="3324557" cy="2523711"/>
            <a:chOff x="3339257" y="1013194"/>
            <a:chExt cx="2358007" cy="1707643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9831" y="1013194"/>
              <a:ext cx="2347433" cy="153805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30" name="圆角矩形 29"/>
            <p:cNvSpPr/>
            <p:nvPr/>
          </p:nvSpPr>
          <p:spPr>
            <a:xfrm>
              <a:off x="3339257" y="2409738"/>
              <a:ext cx="2358007" cy="311099"/>
            </a:xfrm>
            <a:prstGeom prst="roundRect">
              <a:avLst>
                <a:gd name="adj" fmla="val 21207"/>
              </a:avLst>
            </a:prstGeom>
            <a:solidFill>
              <a:srgbClr val="037A9E"/>
            </a:solidFill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zh-CN" sz="1600" dirty="0">
                  <a:solidFill>
                    <a:schemeClr val="bg1"/>
                  </a:solidFill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区青少年活动中心各专项研究室</a:t>
              </a: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8" b="30048"/>
          <a:stretch/>
        </p:blipFill>
        <p:spPr>
          <a:xfrm>
            <a:off x="759594" y="4124724"/>
            <a:ext cx="3440569" cy="22631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2" name="组合 11"/>
          <p:cNvGrpSpPr/>
          <p:nvPr/>
        </p:nvGrpSpPr>
        <p:grpSpPr>
          <a:xfrm>
            <a:off x="4356002" y="4124724"/>
            <a:ext cx="3367556" cy="2458464"/>
            <a:chOff x="3267001" y="3093543"/>
            <a:chExt cx="2525667" cy="1843848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7001" y="3093543"/>
              <a:ext cx="2525667" cy="169737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46" name="圆角矩形 45"/>
            <p:cNvSpPr/>
            <p:nvPr/>
          </p:nvSpPr>
          <p:spPr>
            <a:xfrm>
              <a:off x="4374048" y="4601875"/>
              <a:ext cx="1418620" cy="335516"/>
            </a:xfrm>
            <a:prstGeom prst="roundRect">
              <a:avLst>
                <a:gd name="adj" fmla="val 21207"/>
              </a:avLst>
            </a:prstGeom>
            <a:solidFill>
              <a:srgbClr val="037A9E"/>
            </a:solidFill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区市场监管局</a:t>
              </a:r>
              <a:endParaRPr lang="zh-CN" altLang="zh-CN" sz="1600" dirty="0">
                <a:solidFill>
                  <a:schemeClr val="bg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7879395" y="4124724"/>
            <a:ext cx="3329183" cy="2458464"/>
            <a:chOff x="5909546" y="3093543"/>
            <a:chExt cx="2496887" cy="1843848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9546" y="3093543"/>
              <a:ext cx="2496887" cy="169737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1" name="圆角矩形 50"/>
            <p:cNvSpPr/>
            <p:nvPr/>
          </p:nvSpPr>
          <p:spPr>
            <a:xfrm>
              <a:off x="6987813" y="4601875"/>
              <a:ext cx="1418620" cy="335516"/>
            </a:xfrm>
            <a:prstGeom prst="roundRect">
              <a:avLst>
                <a:gd name="adj" fmla="val 21207"/>
              </a:avLst>
            </a:prstGeom>
            <a:solidFill>
              <a:srgbClr val="037A9E"/>
            </a:solidFill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外国专家</a:t>
              </a:r>
              <a:endParaRPr lang="zh-CN" altLang="zh-CN" sz="1600" dirty="0">
                <a:solidFill>
                  <a:schemeClr val="bg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14140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75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组合 1"/>
          <p:cNvGrpSpPr>
            <a:grpSpLocks/>
          </p:cNvGrpSpPr>
          <p:nvPr/>
        </p:nvGrpSpPr>
        <p:grpSpPr bwMode="auto">
          <a:xfrm>
            <a:off x="285750" y="245612"/>
            <a:ext cx="3444421" cy="1200330"/>
            <a:chOff x="0" y="-130428"/>
            <a:chExt cx="2327170" cy="1198529"/>
          </a:xfrm>
        </p:grpSpPr>
        <p:grpSp>
          <p:nvGrpSpPr>
            <p:cNvPr id="5138" name="组合 12"/>
            <p:cNvGrpSpPr>
              <a:grpSpLocks/>
            </p:cNvGrpSpPr>
            <p:nvPr/>
          </p:nvGrpSpPr>
          <p:grpSpPr bwMode="auto">
            <a:xfrm>
              <a:off x="1967328" y="79388"/>
              <a:ext cx="359842" cy="210557"/>
              <a:chOff x="0" y="-2"/>
              <a:chExt cx="1857168" cy="1086699"/>
            </a:xfrm>
          </p:grpSpPr>
          <p:sp>
            <p:nvSpPr>
              <p:cNvPr id="5143" name="燕尾形 16"/>
              <p:cNvSpPr>
                <a:spLocks noChangeArrowheads="1"/>
              </p:cNvSpPr>
              <p:nvPr/>
            </p:nvSpPr>
            <p:spPr bwMode="auto">
              <a:xfrm>
                <a:off x="0" y="9444"/>
                <a:ext cx="1077253" cy="1077253"/>
              </a:xfrm>
              <a:prstGeom prst="chevron">
                <a:avLst>
                  <a:gd name="adj" fmla="val 50000"/>
                </a:avLst>
              </a:prstGeom>
              <a:gradFill rotWithShape="1">
                <a:gsLst>
                  <a:gs pos="0">
                    <a:schemeClr val="bg1"/>
                  </a:gs>
                  <a:gs pos="100000">
                    <a:srgbClr val="D9D9D9"/>
                  </a:gs>
                </a:gsLst>
                <a:lin ang="5400000" scaled="1"/>
              </a:gra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dist="63500" dir="8100000" algn="ctr" rotWithShape="0">
                  <a:srgbClr val="000000">
                    <a:alpha val="25000"/>
                  </a:srgbClr>
                </a:outerShdw>
              </a:effectLst>
            </p:spPr>
            <p:txBody>
              <a:bodyPr anchor="ctr"/>
              <a:lstStyle/>
              <a:p>
                <a:pPr algn="ctr" eaLnBrk="1" hangingPunct="1"/>
                <a:endParaRPr lang="zh-CN" altLang="en-US" sz="3100">
                  <a:solidFill>
                    <a:srgbClr val="FFFFFF"/>
                  </a:solidFill>
                </a:endParaRPr>
              </a:p>
            </p:txBody>
          </p:sp>
          <p:sp>
            <p:nvSpPr>
              <p:cNvPr id="5144" name="燕尾形 17"/>
              <p:cNvSpPr>
                <a:spLocks noChangeArrowheads="1"/>
              </p:cNvSpPr>
              <p:nvPr/>
            </p:nvSpPr>
            <p:spPr bwMode="auto">
              <a:xfrm>
                <a:off x="779914" y="-2"/>
                <a:ext cx="1077254" cy="1077253"/>
              </a:xfrm>
              <a:prstGeom prst="chevron">
                <a:avLst>
                  <a:gd name="adj" fmla="val 50000"/>
                </a:avLst>
              </a:prstGeom>
              <a:gradFill rotWithShape="1">
                <a:gsLst>
                  <a:gs pos="0">
                    <a:schemeClr val="bg1"/>
                  </a:gs>
                  <a:gs pos="100000">
                    <a:srgbClr val="D9D9D9"/>
                  </a:gs>
                </a:gsLst>
                <a:lin ang="5400000" scaled="1"/>
              </a:gra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dist="63500" dir="8100000" algn="ctr" rotWithShape="0">
                  <a:srgbClr val="000000">
                    <a:alpha val="25000"/>
                  </a:srgbClr>
                </a:outerShdw>
              </a:effectLst>
            </p:spPr>
            <p:txBody>
              <a:bodyPr anchor="ctr"/>
              <a:lstStyle/>
              <a:p>
                <a:pPr algn="ctr" eaLnBrk="1" hangingPunct="1"/>
                <a:endParaRPr lang="zh-CN" altLang="en-US" sz="31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5139" name="组合 13"/>
            <p:cNvGrpSpPr>
              <a:grpSpLocks/>
            </p:cNvGrpSpPr>
            <p:nvPr/>
          </p:nvGrpSpPr>
          <p:grpSpPr bwMode="auto">
            <a:xfrm flipH="1">
              <a:off x="0" y="79388"/>
              <a:ext cx="359842" cy="210557"/>
              <a:chOff x="0" y="0"/>
              <a:chExt cx="1857168" cy="1086697"/>
            </a:xfrm>
          </p:grpSpPr>
          <p:sp>
            <p:nvSpPr>
              <p:cNvPr id="5141" name="燕尾形 14"/>
              <p:cNvSpPr>
                <a:spLocks noChangeArrowheads="1"/>
              </p:cNvSpPr>
              <p:nvPr/>
            </p:nvSpPr>
            <p:spPr bwMode="auto">
              <a:xfrm>
                <a:off x="0" y="9444"/>
                <a:ext cx="1077253" cy="1077253"/>
              </a:xfrm>
              <a:prstGeom prst="chevron">
                <a:avLst>
                  <a:gd name="adj" fmla="val 50000"/>
                </a:avLst>
              </a:prstGeom>
              <a:gradFill rotWithShape="1">
                <a:gsLst>
                  <a:gs pos="0">
                    <a:schemeClr val="bg1"/>
                  </a:gs>
                  <a:gs pos="100000">
                    <a:srgbClr val="D9D9D9"/>
                  </a:gs>
                </a:gsLst>
                <a:lin ang="5400000" scaled="1"/>
              </a:gra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dist="63500" dir="8100000" algn="ctr" rotWithShape="0">
                  <a:srgbClr val="000000">
                    <a:alpha val="25000"/>
                  </a:srgbClr>
                </a:outerShdw>
              </a:effectLst>
            </p:spPr>
            <p:txBody>
              <a:bodyPr anchor="ctr"/>
              <a:lstStyle/>
              <a:p>
                <a:pPr algn="ctr" eaLnBrk="1" hangingPunct="1"/>
                <a:endParaRPr lang="zh-CN" altLang="en-US" sz="3100">
                  <a:solidFill>
                    <a:srgbClr val="FFFFFF"/>
                  </a:solidFill>
                </a:endParaRPr>
              </a:p>
            </p:txBody>
          </p:sp>
          <p:sp>
            <p:nvSpPr>
              <p:cNvPr id="5142" name="燕尾形 15"/>
              <p:cNvSpPr>
                <a:spLocks noChangeArrowheads="1"/>
              </p:cNvSpPr>
              <p:nvPr/>
            </p:nvSpPr>
            <p:spPr bwMode="auto">
              <a:xfrm>
                <a:off x="779915" y="0"/>
                <a:ext cx="1077253" cy="1077253"/>
              </a:xfrm>
              <a:prstGeom prst="chevron">
                <a:avLst>
                  <a:gd name="adj" fmla="val 50000"/>
                </a:avLst>
              </a:prstGeom>
              <a:gradFill rotWithShape="1">
                <a:gsLst>
                  <a:gs pos="0">
                    <a:schemeClr val="bg1"/>
                  </a:gs>
                  <a:gs pos="100000">
                    <a:srgbClr val="D9D9D9"/>
                  </a:gs>
                </a:gsLst>
                <a:lin ang="5400000" scaled="1"/>
              </a:gra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dist="63500" dir="8100000" algn="ctr" rotWithShape="0">
                  <a:srgbClr val="000000">
                    <a:alpha val="25000"/>
                  </a:srgbClr>
                </a:outerShdw>
              </a:effectLst>
            </p:spPr>
            <p:txBody>
              <a:bodyPr anchor="ctr"/>
              <a:lstStyle/>
              <a:p>
                <a:pPr algn="ctr" eaLnBrk="1" hangingPunct="1"/>
                <a:endParaRPr lang="zh-CN" altLang="en-US" sz="31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5140" name="文本框 20"/>
            <p:cNvSpPr txBox="1">
              <a:spLocks noChangeArrowheads="1"/>
            </p:cNvSpPr>
            <p:nvPr/>
          </p:nvSpPr>
          <p:spPr bwMode="auto">
            <a:xfrm>
              <a:off x="359842" y="-130428"/>
              <a:ext cx="1607486" cy="1198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zh-CN" altLang="en-US" sz="36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个人介绍</a:t>
              </a:r>
              <a:endParaRPr lang="zh-CN" altLang="en-US" sz="3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22" name="Rectangle 3"/>
          <p:cNvSpPr txBox="1">
            <a:spLocks noChangeArrowheads="1"/>
          </p:cNvSpPr>
          <p:nvPr/>
        </p:nvSpPr>
        <p:spPr>
          <a:xfrm>
            <a:off x="818348" y="1445941"/>
            <a:ext cx="10589881" cy="4882287"/>
          </a:xfrm>
          <a:prstGeom prst="rect">
            <a:avLst/>
          </a:prstGeom>
        </p:spPr>
        <p:txBody>
          <a:bodyPr>
            <a:noAutofit/>
          </a:bodyPr>
          <a:lstStyle/>
          <a:p>
            <a:pPr marL="228600" indent="-228600" eaLnBrk="1" hangingPunct="1">
              <a:lnSpc>
                <a:spcPct val="90000"/>
              </a:lnSpc>
              <a:spcBef>
                <a:spcPts val="1000"/>
              </a:spcBef>
            </a:pPr>
            <a:r>
              <a:rPr lang="zh-CN" altLang="en-US" sz="3600" b="1" kern="0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罗鹏飞</a:t>
            </a:r>
            <a:endParaRPr lang="en-US" altLang="zh-CN" sz="3600" b="1" kern="0" dirty="0" smtClean="0">
              <a:solidFill>
                <a:schemeClr val="bg1"/>
              </a:solidFill>
              <a:latin typeface="华文楷体" pitchFamily="2" charset="-122"/>
              <a:ea typeface="华文楷体" pitchFamily="2" charset="-122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ts val="1000"/>
              </a:spcBef>
            </a:pPr>
            <a:endParaRPr lang="en-US" altLang="zh-CN" sz="2000" kern="0" dirty="0" smtClean="0">
              <a:solidFill>
                <a:schemeClr val="bg1"/>
              </a:solidFill>
              <a:latin typeface="华文楷体" pitchFamily="2" charset="-122"/>
              <a:ea typeface="华文楷体" pitchFamily="2" charset="-122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ts val="1000"/>
              </a:spcBef>
            </a:pPr>
            <a:r>
              <a:rPr lang="zh-CN" altLang="en-US" sz="2500" dirty="0">
                <a:solidFill>
                  <a:schemeClr val="bg1"/>
                </a:solidFill>
              </a:rPr>
              <a:t>前华为</a:t>
            </a:r>
            <a:r>
              <a:rPr lang="zh-CN" altLang="en-US" sz="2500" dirty="0" smtClean="0">
                <a:solidFill>
                  <a:schemeClr val="bg1"/>
                </a:solidFill>
              </a:rPr>
              <a:t>无线</a:t>
            </a:r>
            <a:r>
              <a:rPr lang="en-US" altLang="zh-CN" sz="2500" dirty="0" smtClean="0">
                <a:solidFill>
                  <a:schemeClr val="bg1"/>
                </a:solidFill>
              </a:rPr>
              <a:t>2G/3G</a:t>
            </a:r>
            <a:r>
              <a:rPr lang="zh-CN" altLang="en-US" sz="2500" dirty="0" smtClean="0">
                <a:solidFill>
                  <a:schemeClr val="bg1"/>
                </a:solidFill>
              </a:rPr>
              <a:t>产品</a:t>
            </a:r>
            <a:r>
              <a:rPr lang="zh-CN" altLang="en-US" sz="2500" dirty="0">
                <a:solidFill>
                  <a:schemeClr val="bg1"/>
                </a:solidFill>
              </a:rPr>
              <a:t>系统设计师</a:t>
            </a:r>
            <a:r>
              <a:rPr lang="zh-CN" altLang="en-US" sz="2500" dirty="0" smtClean="0">
                <a:solidFill>
                  <a:schemeClr val="bg1"/>
                </a:solidFill>
              </a:rPr>
              <a:t>，</a:t>
            </a:r>
            <a:r>
              <a:rPr lang="en-US" altLang="zh-CN" sz="2500" dirty="0" smtClean="0">
                <a:solidFill>
                  <a:schemeClr val="bg1"/>
                </a:solidFill>
              </a:rPr>
              <a:t>CCSA</a:t>
            </a:r>
            <a:r>
              <a:rPr lang="zh-CN" altLang="en-US" sz="2500" dirty="0" smtClean="0">
                <a:solidFill>
                  <a:schemeClr val="bg1"/>
                </a:solidFill>
              </a:rPr>
              <a:t>委员，师从</a:t>
            </a:r>
            <a:r>
              <a:rPr lang="zh-CN" altLang="en-US" sz="2500" dirty="0">
                <a:solidFill>
                  <a:schemeClr val="bg1"/>
                </a:solidFill>
              </a:rPr>
              <a:t>华为首席科学家</a:t>
            </a:r>
            <a:r>
              <a:rPr lang="zh-CN" altLang="en-US" sz="2500" b="1" dirty="0">
                <a:solidFill>
                  <a:schemeClr val="bg1"/>
                </a:solidFill>
              </a:rPr>
              <a:t>吕</a:t>
            </a:r>
            <a:r>
              <a:rPr lang="zh-CN" altLang="en-US" sz="2500" b="1" dirty="0" smtClean="0">
                <a:solidFill>
                  <a:schemeClr val="bg1"/>
                </a:solidFill>
              </a:rPr>
              <a:t>劲松</a:t>
            </a:r>
            <a:endParaRPr lang="en-US" altLang="zh-CN" sz="2500" b="1" dirty="0" smtClean="0">
              <a:solidFill>
                <a:schemeClr val="bg1"/>
              </a:solidFill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ts val="1000"/>
              </a:spcBef>
            </a:pPr>
            <a:endParaRPr lang="en-US" altLang="zh-CN" sz="2500" dirty="0">
              <a:solidFill>
                <a:schemeClr val="bg1"/>
              </a:solidFill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ts val="1000"/>
              </a:spcBef>
            </a:pPr>
            <a:r>
              <a:rPr lang="en-US" altLang="zh-CN" sz="2500" dirty="0" smtClean="0">
                <a:solidFill>
                  <a:schemeClr val="bg1"/>
                </a:solidFill>
              </a:rPr>
              <a:t>2013</a:t>
            </a:r>
            <a:r>
              <a:rPr lang="zh-CN" altLang="en-US" sz="2500" dirty="0" smtClean="0">
                <a:solidFill>
                  <a:schemeClr val="bg1"/>
                </a:solidFill>
              </a:rPr>
              <a:t>年投身创客教育行业</a:t>
            </a:r>
            <a:endParaRPr lang="en-US" altLang="zh-CN" sz="2500" dirty="0">
              <a:solidFill>
                <a:schemeClr val="bg1"/>
              </a:solidFill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ts val="1000"/>
              </a:spcBef>
            </a:pPr>
            <a:endParaRPr lang="en-US" altLang="zh-CN" sz="2500" dirty="0" smtClean="0">
              <a:solidFill>
                <a:schemeClr val="bg1"/>
              </a:solidFill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ts val="1000"/>
              </a:spcBef>
            </a:pPr>
            <a:r>
              <a:rPr lang="zh-CN" altLang="zh-CN" sz="2500" dirty="0" smtClean="0">
                <a:solidFill>
                  <a:schemeClr val="bg1"/>
                </a:solidFill>
              </a:rPr>
              <a:t>江西师范大学人工智能研究院</a:t>
            </a:r>
            <a:r>
              <a:rPr lang="zh-CN" altLang="zh-CN" sz="2500" dirty="0">
                <a:solidFill>
                  <a:schemeClr val="bg1"/>
                </a:solidFill>
              </a:rPr>
              <a:t>特约</a:t>
            </a:r>
            <a:r>
              <a:rPr lang="zh-CN" altLang="zh-CN" sz="2500" dirty="0" smtClean="0">
                <a:solidFill>
                  <a:schemeClr val="bg1"/>
                </a:solidFill>
              </a:rPr>
              <a:t>研究员</a:t>
            </a:r>
            <a:endParaRPr lang="en-US" altLang="zh-CN" sz="2500" dirty="0" smtClean="0">
              <a:solidFill>
                <a:schemeClr val="bg1"/>
              </a:solidFill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ts val="1000"/>
              </a:spcBef>
            </a:pPr>
            <a:r>
              <a:rPr lang="zh-CN" altLang="en-US" sz="2500" dirty="0" smtClean="0">
                <a:solidFill>
                  <a:schemeClr val="bg1"/>
                </a:solidFill>
              </a:rPr>
              <a:t>上海骧远信息科技有限公司创始人</a:t>
            </a:r>
            <a:endParaRPr lang="en-US" altLang="zh-CN" sz="2500" dirty="0" smtClean="0">
              <a:solidFill>
                <a:schemeClr val="bg1"/>
              </a:solidFill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ts val="1000"/>
              </a:spcBef>
            </a:pPr>
            <a:r>
              <a:rPr lang="zh-CN" altLang="zh-CN" sz="2500" dirty="0" smtClean="0">
                <a:solidFill>
                  <a:schemeClr val="bg1"/>
                </a:solidFill>
              </a:rPr>
              <a:t>江西</a:t>
            </a:r>
            <a:r>
              <a:rPr lang="zh-CN" altLang="zh-CN" sz="2500" dirty="0">
                <a:solidFill>
                  <a:schemeClr val="bg1"/>
                </a:solidFill>
              </a:rPr>
              <a:t>同泰信息技术有限公司</a:t>
            </a:r>
            <a:r>
              <a:rPr lang="en-US" altLang="zh-CN" sz="2500" dirty="0" smtClean="0">
                <a:solidFill>
                  <a:schemeClr val="bg1"/>
                </a:solidFill>
              </a:rPr>
              <a:t>CTO</a:t>
            </a:r>
          </a:p>
          <a:p>
            <a:pPr marL="228600" indent="-228600" eaLnBrk="1" hangingPunct="1">
              <a:lnSpc>
                <a:spcPct val="90000"/>
              </a:lnSpc>
              <a:spcBef>
                <a:spcPts val="1000"/>
              </a:spcBef>
            </a:pPr>
            <a:endParaRPr lang="en-US" altLang="zh-CN" sz="2000" kern="0" dirty="0">
              <a:solidFill>
                <a:schemeClr val="bg1"/>
              </a:solidFill>
              <a:latin typeface="华文楷体" pitchFamily="2" charset="-122"/>
              <a:ea typeface="华文楷体" pitchFamily="2" charset="-122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ts val="1000"/>
              </a:spcBef>
            </a:pPr>
            <a:endParaRPr lang="en-US" altLang="zh-CN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"/>
          <p:cNvSpPr txBox="1">
            <a:spLocks/>
          </p:cNvSpPr>
          <p:nvPr/>
        </p:nvSpPr>
        <p:spPr bwMode="auto">
          <a:xfrm>
            <a:off x="0" y="6582"/>
            <a:ext cx="11856640" cy="852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l" eaLnBrk="1" hangingPunct="1"/>
            <a:r>
              <a:rPr lang="zh-CN" altLang="en-US" sz="2800" b="1" dirty="0">
                <a:solidFill>
                  <a:schemeClr val="bg1"/>
                </a:solidFill>
              </a:rPr>
              <a:t>竞赛</a:t>
            </a:r>
            <a:r>
              <a:rPr lang="zh-CN" altLang="en-US" sz="2800" b="1" dirty="0" smtClean="0">
                <a:solidFill>
                  <a:schemeClr val="bg1"/>
                </a:solidFill>
              </a:rPr>
              <a:t>培训</a:t>
            </a:r>
            <a:r>
              <a:rPr lang="zh-CN" altLang="en-US" sz="2800" b="1" dirty="0" smtClean="0">
                <a:solidFill>
                  <a:schemeClr val="bg1"/>
                </a:solidFill>
              </a:rPr>
              <a:t>：上海市静安区参赛</a:t>
            </a:r>
            <a:r>
              <a:rPr lang="zh-CN" altLang="en-US" sz="2800" b="1" dirty="0" smtClean="0">
                <a:solidFill>
                  <a:schemeClr val="bg1"/>
                </a:solidFill>
              </a:rPr>
              <a:t>选手集训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768640" y="828399"/>
            <a:ext cx="7756360" cy="581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1163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六边形 9"/>
          <p:cNvSpPr>
            <a:spLocks noChangeArrowheads="1"/>
          </p:cNvSpPr>
          <p:nvPr/>
        </p:nvSpPr>
        <p:spPr bwMode="auto">
          <a:xfrm>
            <a:off x="2255838" y="2505075"/>
            <a:ext cx="7680325" cy="1847850"/>
          </a:xfrm>
          <a:prstGeom prst="hexagon">
            <a:avLst>
              <a:gd name="adj" fmla="val 25015"/>
              <a:gd name="vf" fmla="val 115470"/>
            </a:avLst>
          </a:prstGeom>
          <a:gradFill rotWithShape="1">
            <a:gsLst>
              <a:gs pos="0">
                <a:schemeClr val="bg1"/>
              </a:gs>
              <a:gs pos="100000">
                <a:srgbClr val="D9D9D9"/>
              </a:gs>
            </a:gsLst>
            <a:lin ang="5400000" scaled="1"/>
          </a:gradFill>
          <a:ln w="12700">
            <a:solidFill>
              <a:schemeClr val="bg1"/>
            </a:solidFill>
            <a:miter lim="800000"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algn="ctr" eaLnBrk="1" hangingPunct="1"/>
            <a:endParaRPr lang="zh-CN" altLang="en-US" sz="3100">
              <a:solidFill>
                <a:srgbClr val="FFFFFF"/>
              </a:solidFill>
            </a:endParaRPr>
          </a:p>
        </p:txBody>
      </p:sp>
      <p:sp>
        <p:nvSpPr>
          <p:cNvPr id="12291" name="六边形 21"/>
          <p:cNvSpPr>
            <a:spLocks noChangeArrowheads="1"/>
          </p:cNvSpPr>
          <p:nvPr/>
        </p:nvSpPr>
        <p:spPr bwMode="auto">
          <a:xfrm>
            <a:off x="2425700" y="2619375"/>
            <a:ext cx="7340600" cy="1619250"/>
          </a:xfrm>
          <a:prstGeom prst="hexagon">
            <a:avLst>
              <a:gd name="adj" fmla="val 24996"/>
              <a:gd name="vf" fmla="val 115470"/>
            </a:avLst>
          </a:prstGeom>
          <a:solidFill>
            <a:srgbClr val="4DBF4D"/>
          </a:solidFill>
          <a:ln w="28575">
            <a:solidFill>
              <a:schemeClr val="bg1"/>
            </a:solidFill>
            <a:miter lim="800000"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algn="ctr" eaLnBrk="1" hangingPunct="1"/>
            <a:endParaRPr lang="zh-CN" altLang="en-US" sz="3100">
              <a:solidFill>
                <a:srgbClr val="FFFFFF"/>
              </a:solidFill>
            </a:endParaRPr>
          </a:p>
        </p:txBody>
      </p:sp>
      <p:pic>
        <p:nvPicPr>
          <p:cNvPr id="12292" name="组合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863" y="2962275"/>
            <a:ext cx="115252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文本框 18"/>
          <p:cNvSpPr txBox="1">
            <a:spLocks noChangeArrowheads="1"/>
          </p:cNvSpPr>
          <p:nvPr/>
        </p:nvSpPr>
        <p:spPr bwMode="auto">
          <a:xfrm>
            <a:off x="5898926" y="2946400"/>
            <a:ext cx="414496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54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案例介绍</a:t>
            </a:r>
            <a:r>
              <a:rPr lang="en-US" altLang="zh-CN" sz="54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endParaRPr lang="zh-CN" altLang="en-US" sz="54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294" name="文本框 19"/>
          <p:cNvSpPr txBox="1">
            <a:spLocks noChangeArrowheads="1"/>
          </p:cNvSpPr>
          <p:nvPr/>
        </p:nvSpPr>
        <p:spPr bwMode="auto">
          <a:xfrm>
            <a:off x="4552950" y="2946400"/>
            <a:ext cx="13763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6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05</a:t>
            </a:r>
            <a:endParaRPr lang="zh-CN" altLang="en-US" sz="6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12295" name="直接连接符 5"/>
          <p:cNvCxnSpPr>
            <a:cxnSpLocks noChangeShapeType="1"/>
          </p:cNvCxnSpPr>
          <p:nvPr/>
        </p:nvCxnSpPr>
        <p:spPr bwMode="auto">
          <a:xfrm>
            <a:off x="5842000" y="3025775"/>
            <a:ext cx="0" cy="8572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56971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1" name="标题 1"/>
          <p:cNvSpPr txBox="1">
            <a:spLocks/>
          </p:cNvSpPr>
          <p:nvPr/>
        </p:nvSpPr>
        <p:spPr bwMode="auto">
          <a:xfrm>
            <a:off x="160335" y="341784"/>
            <a:ext cx="1174591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800" b="1" dirty="0" smtClean="0">
                <a:solidFill>
                  <a:schemeClr val="bg1"/>
                </a:solidFill>
                <a:latin typeface="Calibri" pitchFamily="34" charset="0"/>
              </a:rPr>
              <a:t>     南昌市</a:t>
            </a:r>
            <a:r>
              <a:rPr lang="zh-CN" altLang="en-US" sz="2800" b="1" dirty="0" smtClean="0">
                <a:solidFill>
                  <a:schemeClr val="bg1"/>
                </a:solidFill>
                <a:latin typeface="Calibri" pitchFamily="34" charset="0"/>
              </a:rPr>
              <a:t>师范附属实验小学</a:t>
            </a:r>
            <a:r>
              <a:rPr lang="zh-CN" altLang="en-US" sz="2800" b="1" dirty="0">
                <a:solidFill>
                  <a:schemeClr val="bg1"/>
                </a:solidFill>
                <a:latin typeface="Calibri" pitchFamily="34" charset="0"/>
              </a:rPr>
              <a:t>创</a:t>
            </a:r>
            <a:r>
              <a:rPr lang="zh-CN" altLang="en-US" sz="2800" b="1" dirty="0" smtClean="0">
                <a:solidFill>
                  <a:schemeClr val="bg1"/>
                </a:solidFill>
                <a:latin typeface="Calibri" pitchFamily="34" charset="0"/>
              </a:rPr>
              <a:t>客教育案例</a:t>
            </a:r>
            <a:endParaRPr lang="zh-CN" altLang="en-US" sz="28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49158" name="Picture 6" descr="C:\Users\Administrator\Documents\Tencent Files\13226548\Image\C2C\37365F37D1F9147314BD594E5885988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00565" y="1195370"/>
            <a:ext cx="5514749" cy="310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" descr="C:\Users\ThinkPad\AppData\Roaming\Tencent\Users\13226548\QQ\WinTemp\RichOle\C3ALON7%W]1{V600[9ET[4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43" y="1195370"/>
            <a:ext cx="4405132" cy="310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11"/>
          <p:cNvSpPr txBox="1"/>
          <p:nvPr/>
        </p:nvSpPr>
        <p:spPr>
          <a:xfrm>
            <a:off x="978353" y="4501284"/>
            <a:ext cx="10302222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240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dirty="0" smtClean="0">
                <a:solidFill>
                  <a:schemeClr val="bg1"/>
                </a:solidFill>
              </a:rPr>
              <a:t>南师附小创客实验室分两期不同特色建设：</a:t>
            </a:r>
            <a:endParaRPr lang="en-US" altLang="zh-CN" sz="2800" dirty="0" smtClean="0">
              <a:solidFill>
                <a:schemeClr val="bg1"/>
              </a:solidFill>
            </a:endParaRPr>
          </a:p>
          <a:p>
            <a:pPr indent="3240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dirty="0" smtClean="0">
                <a:solidFill>
                  <a:schemeClr val="bg1"/>
                </a:solidFill>
              </a:rPr>
              <a:t>1</a:t>
            </a:r>
            <a:r>
              <a:rPr lang="zh-CN" altLang="en-US" sz="2000" dirty="0" smtClean="0">
                <a:solidFill>
                  <a:schemeClr val="bg1"/>
                </a:solidFill>
              </a:rPr>
              <a:t>、</a:t>
            </a:r>
            <a:r>
              <a:rPr lang="en-US" altLang="zh-CN" sz="2000" dirty="0" smtClean="0">
                <a:solidFill>
                  <a:schemeClr val="bg1"/>
                </a:solidFill>
              </a:rPr>
              <a:t>3D</a:t>
            </a:r>
            <a:r>
              <a:rPr lang="zh-CN" altLang="en-US" sz="2000" dirty="0" smtClean="0">
                <a:solidFill>
                  <a:schemeClr val="bg1"/>
                </a:solidFill>
              </a:rPr>
              <a:t>打印</a:t>
            </a:r>
            <a:endParaRPr lang="en-US" altLang="zh-CN" sz="2000" dirty="0" smtClean="0">
              <a:solidFill>
                <a:schemeClr val="bg1"/>
              </a:solidFill>
            </a:endParaRPr>
          </a:p>
          <a:p>
            <a:pPr indent="3240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dirty="0" smtClean="0">
                <a:solidFill>
                  <a:schemeClr val="bg1"/>
                </a:solidFill>
              </a:rPr>
              <a:t>2</a:t>
            </a:r>
            <a:r>
              <a:rPr lang="zh-CN" altLang="en-US" sz="2000" dirty="0" smtClean="0">
                <a:solidFill>
                  <a:schemeClr val="bg1"/>
                </a:solidFill>
              </a:rPr>
              <a:t>、编程及</a:t>
            </a:r>
            <a:r>
              <a:rPr lang="zh-CN" altLang="en-US" sz="2000" dirty="0" smtClean="0">
                <a:solidFill>
                  <a:schemeClr val="bg1"/>
                </a:solidFill>
              </a:rPr>
              <a:t>无人机</a:t>
            </a:r>
            <a:endParaRPr lang="en-US" altLang="zh-CN" sz="2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73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"/>
          <p:cNvSpPr txBox="1">
            <a:spLocks/>
          </p:cNvSpPr>
          <p:nvPr/>
        </p:nvSpPr>
        <p:spPr bwMode="auto">
          <a:xfrm>
            <a:off x="254800" y="242439"/>
            <a:ext cx="10508343" cy="852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l" eaLnBrk="1" hangingPunct="1"/>
            <a:r>
              <a:rPr lang="zh-CN" altLang="en-US" sz="2400" b="1" dirty="0" smtClean="0">
                <a:solidFill>
                  <a:schemeClr val="bg1"/>
                </a:solidFill>
              </a:rPr>
              <a:t>长期持续的学生社团培训：每周一课的学生社团课程</a:t>
            </a:r>
            <a:endParaRPr lang="zh-CN" altLang="en-US" sz="2400" b="1" dirty="0" smtClean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078880" y="1317900"/>
            <a:ext cx="5991200" cy="44934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00" y="1317900"/>
            <a:ext cx="5991200" cy="4493400"/>
          </a:xfrm>
          <a:prstGeom prst="rect">
            <a:avLst/>
          </a:prstGeom>
        </p:spPr>
      </p:pic>
      <p:sp>
        <p:nvSpPr>
          <p:cNvPr id="6" name="矩形 70"/>
          <p:cNvSpPr>
            <a:spLocks noChangeArrowheads="1"/>
          </p:cNvSpPr>
          <p:nvPr/>
        </p:nvSpPr>
        <p:spPr bwMode="auto">
          <a:xfrm>
            <a:off x="-2117" y="6210300"/>
            <a:ext cx="12192001" cy="647700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7" name="标题 1"/>
          <p:cNvSpPr txBox="1">
            <a:spLocks noChangeArrowheads="1"/>
          </p:cNvSpPr>
          <p:nvPr/>
        </p:nvSpPr>
        <p:spPr bwMode="auto">
          <a:xfrm>
            <a:off x="734484" y="6203950"/>
            <a:ext cx="1031240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微软雅黑" pitchFamily="34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微软雅黑" pitchFamily="34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微软雅黑" pitchFamily="34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微软雅黑" pitchFamily="34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微软雅黑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微软雅黑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微软雅黑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微软雅黑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微软雅黑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2800" b="1" dirty="0" smtClean="0">
                <a:solidFill>
                  <a:schemeClr val="bg1"/>
                </a:solidFill>
                <a:latin typeface="微软雅黑" pitchFamily="34" charset="-122"/>
              </a:rPr>
              <a:t>直接惠及学生</a:t>
            </a:r>
            <a:endParaRPr lang="zh-CN" altLang="en-US" sz="2800" b="1" dirty="0">
              <a:solidFill>
                <a:schemeClr val="bg1"/>
              </a:solidFill>
              <a:latin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111608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矩形 48"/>
          <p:cNvSpPr/>
          <p:nvPr/>
        </p:nvSpPr>
        <p:spPr>
          <a:xfrm>
            <a:off x="435595" y="164872"/>
            <a:ext cx="7837402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700" b="1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竞赛成果：中央电教馆全国中小学生电脑制作活动</a:t>
            </a:r>
            <a:endParaRPr lang="zh-CN" altLang="en-US" sz="2700" b="1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" name="内容占位符 1"/>
          <p:cNvSpPr txBox="1">
            <a:spLocks/>
          </p:cNvSpPr>
          <p:nvPr/>
        </p:nvSpPr>
        <p:spPr>
          <a:xfrm>
            <a:off x="435595" y="897846"/>
            <a:ext cx="11427799" cy="22860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indent="0" eaLnBrk="1" hangingPunct="1">
              <a:lnSpc>
                <a:spcPct val="15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zh-CN" altLang="en-US" sz="2400" dirty="0" smtClean="0">
                <a:solidFill>
                  <a:schemeClr val="bg1"/>
                </a:solidFill>
              </a:rPr>
              <a:t>南师附小创</a:t>
            </a:r>
            <a:r>
              <a:rPr lang="zh-CN" altLang="en-US" sz="2400" dirty="0" smtClean="0">
                <a:solidFill>
                  <a:schemeClr val="bg1"/>
                </a:solidFill>
              </a:rPr>
              <a:t>客</a:t>
            </a:r>
            <a:r>
              <a:rPr lang="zh-CN" altLang="en-US" sz="2400" dirty="0" smtClean="0">
                <a:solidFill>
                  <a:schemeClr val="bg1"/>
                </a:solidFill>
              </a:rPr>
              <a:t>代表队三名选手远征</a:t>
            </a:r>
            <a:r>
              <a:rPr lang="zh-CN" altLang="en-US" sz="2400" dirty="0" smtClean="0">
                <a:solidFill>
                  <a:schemeClr val="bg1"/>
                </a:solidFill>
              </a:rPr>
              <a:t>第</a:t>
            </a:r>
            <a:r>
              <a:rPr lang="en-US" altLang="zh-CN" sz="2400" dirty="0" smtClean="0">
                <a:solidFill>
                  <a:schemeClr val="bg1"/>
                </a:solidFill>
              </a:rPr>
              <a:t>19</a:t>
            </a:r>
            <a:r>
              <a:rPr lang="zh-CN" altLang="en-US" sz="2400" dirty="0" smtClean="0">
                <a:solidFill>
                  <a:schemeClr val="bg1"/>
                </a:solidFill>
              </a:rPr>
              <a:t>届全国中小学电脑制作</a:t>
            </a:r>
            <a:r>
              <a:rPr lang="zh-CN" altLang="en-US" sz="2400" dirty="0" smtClean="0">
                <a:solidFill>
                  <a:schemeClr val="bg1"/>
                </a:solidFill>
              </a:rPr>
              <a:t>活动，取得优异的成绩，斩获一等奖、二等奖和三等奖各一个。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860" y="2191981"/>
            <a:ext cx="5660872" cy="4245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114971" y="4475483"/>
            <a:ext cx="2616201" cy="1962151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4001" y="1884476"/>
            <a:ext cx="2507171" cy="1774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228" y="3160285"/>
            <a:ext cx="2666086" cy="1887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08976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文本框 26"/>
          <p:cNvSpPr txBox="1">
            <a:spLocks noChangeArrowheads="1"/>
          </p:cNvSpPr>
          <p:nvPr/>
        </p:nvSpPr>
        <p:spPr bwMode="auto">
          <a:xfrm>
            <a:off x="1509487" y="1290678"/>
            <a:ext cx="9289142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</a:rPr>
              <a:t>总结创客教育校园开展三步曲</a:t>
            </a:r>
            <a:endParaRPr lang="en-US" altLang="zh-CN" sz="5400" dirty="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eaLnBrk="1" hangingPunct="1">
              <a:defRPr/>
            </a:pPr>
            <a:endParaRPr lang="en-US" altLang="zh-CN" sz="5400" dirty="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eaLnBrk="1" hangingPunct="1">
              <a:defRPr/>
            </a:pPr>
            <a:r>
              <a:rPr lang="en-US" altLang="zh-CN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</a:rPr>
              <a:t>、特色引入</a:t>
            </a:r>
            <a:endParaRPr lang="en-US" altLang="zh-CN" sz="4800" dirty="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eaLnBrk="1" hangingPunct="1">
              <a:defRPr/>
            </a:pPr>
            <a:r>
              <a:rPr lang="en-US" altLang="zh-CN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</a:rPr>
              <a:t>2</a:t>
            </a:r>
            <a:r>
              <a:rPr lang="zh-CN" alt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</a:rPr>
              <a:t>、服务灌溉</a:t>
            </a:r>
            <a:endParaRPr lang="en-US" altLang="zh-CN" sz="4800" dirty="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eaLnBrk="1" hangingPunct="1">
              <a:defRPr/>
            </a:pPr>
            <a:r>
              <a:rPr lang="en-US" altLang="zh-CN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</a:rPr>
              <a:t>3</a:t>
            </a:r>
            <a:r>
              <a:rPr lang="zh-CN" alt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</a:rPr>
              <a:t>、竞赛成果</a:t>
            </a:r>
            <a:endParaRPr lang="zh-CN" altLang="en-US" sz="4800" dirty="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5586743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六边形 9"/>
          <p:cNvSpPr>
            <a:spLocks noChangeArrowheads="1"/>
          </p:cNvSpPr>
          <p:nvPr/>
        </p:nvSpPr>
        <p:spPr bwMode="auto">
          <a:xfrm>
            <a:off x="2255838" y="2505075"/>
            <a:ext cx="7680325" cy="1847850"/>
          </a:xfrm>
          <a:prstGeom prst="hexagon">
            <a:avLst>
              <a:gd name="adj" fmla="val 25015"/>
              <a:gd name="vf" fmla="val 115470"/>
            </a:avLst>
          </a:prstGeom>
          <a:gradFill rotWithShape="1">
            <a:gsLst>
              <a:gs pos="0">
                <a:schemeClr val="bg1"/>
              </a:gs>
              <a:gs pos="100000">
                <a:srgbClr val="D9D9D9"/>
              </a:gs>
            </a:gsLst>
            <a:lin ang="5400000" scaled="1"/>
          </a:gradFill>
          <a:ln w="12700">
            <a:solidFill>
              <a:schemeClr val="bg1"/>
            </a:solidFill>
            <a:miter lim="800000"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algn="ctr" eaLnBrk="1" hangingPunct="1"/>
            <a:endParaRPr lang="zh-CN" altLang="en-US" sz="3100">
              <a:solidFill>
                <a:srgbClr val="FFFFFF"/>
              </a:solidFill>
            </a:endParaRPr>
          </a:p>
        </p:txBody>
      </p:sp>
      <p:sp>
        <p:nvSpPr>
          <p:cNvPr id="21507" name="六边形 21"/>
          <p:cNvSpPr>
            <a:spLocks noChangeArrowheads="1"/>
          </p:cNvSpPr>
          <p:nvPr/>
        </p:nvSpPr>
        <p:spPr bwMode="auto">
          <a:xfrm>
            <a:off x="2425700" y="2619375"/>
            <a:ext cx="7340600" cy="1619250"/>
          </a:xfrm>
          <a:prstGeom prst="hexagon">
            <a:avLst>
              <a:gd name="adj" fmla="val 24996"/>
              <a:gd name="vf" fmla="val 115470"/>
            </a:avLst>
          </a:prstGeom>
          <a:solidFill>
            <a:srgbClr val="4DBF4D"/>
          </a:solidFill>
          <a:ln w="28575">
            <a:solidFill>
              <a:schemeClr val="bg1"/>
            </a:solidFill>
            <a:miter lim="800000"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algn="ctr" eaLnBrk="1" hangingPunct="1"/>
            <a:endParaRPr lang="zh-CN" altLang="en-US" sz="3100">
              <a:solidFill>
                <a:srgbClr val="FFFFFF"/>
              </a:solidFill>
            </a:endParaRPr>
          </a:p>
        </p:txBody>
      </p:sp>
      <p:sp>
        <p:nvSpPr>
          <p:cNvPr id="21509" name="文本框 18"/>
          <p:cNvSpPr txBox="1">
            <a:spLocks noChangeArrowheads="1"/>
          </p:cNvSpPr>
          <p:nvPr/>
        </p:nvSpPr>
        <p:spPr bwMode="auto">
          <a:xfrm>
            <a:off x="4105849" y="2946400"/>
            <a:ext cx="43562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6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谢谢大家！  </a:t>
            </a:r>
            <a:endParaRPr lang="zh-CN" altLang="en-US" sz="6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0390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组合 66"/>
          <p:cNvGrpSpPr>
            <a:grpSpLocks/>
          </p:cNvGrpSpPr>
          <p:nvPr/>
        </p:nvGrpSpPr>
        <p:grpSpPr bwMode="auto">
          <a:xfrm>
            <a:off x="3979863" y="2473325"/>
            <a:ext cx="2144712" cy="1849438"/>
            <a:chOff x="0" y="0"/>
            <a:chExt cx="2144432" cy="1848646"/>
          </a:xfrm>
        </p:grpSpPr>
        <p:sp>
          <p:nvSpPr>
            <p:cNvPr id="3117" name="六边形 57"/>
            <p:cNvSpPr>
              <a:spLocks noChangeArrowheads="1"/>
            </p:cNvSpPr>
            <p:nvPr/>
          </p:nvSpPr>
          <p:spPr bwMode="auto">
            <a:xfrm>
              <a:off x="0" y="0"/>
              <a:ext cx="2144432" cy="1848646"/>
            </a:xfrm>
            <a:prstGeom prst="hexagon">
              <a:avLst>
                <a:gd name="adj" fmla="val 24999"/>
                <a:gd name="vf" fmla="val 115470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D9D9D9"/>
                </a:gs>
              </a:gsLst>
              <a:lin ang="5400000" scaled="1"/>
            </a:gradFill>
            <a:ln w="12700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algn="ctr" eaLnBrk="1" hangingPunct="1"/>
              <a:endParaRPr lang="zh-CN" altLang="en-US" sz="3100">
                <a:solidFill>
                  <a:srgbClr val="FFFFFF"/>
                </a:solidFill>
              </a:endParaRPr>
            </a:p>
          </p:txBody>
        </p:sp>
        <p:grpSp>
          <p:nvGrpSpPr>
            <p:cNvPr id="3118" name="组合 62"/>
            <p:cNvGrpSpPr>
              <a:grpSpLocks/>
            </p:cNvGrpSpPr>
            <p:nvPr/>
          </p:nvGrpSpPr>
          <p:grpSpPr bwMode="auto">
            <a:xfrm>
              <a:off x="465524" y="456235"/>
              <a:ext cx="1631515" cy="936176"/>
              <a:chOff x="0" y="0"/>
              <a:chExt cx="1631515" cy="936176"/>
            </a:xfrm>
          </p:grpSpPr>
          <p:sp>
            <p:nvSpPr>
              <p:cNvPr id="3119" name="Freeform 9"/>
              <p:cNvSpPr>
                <a:spLocks noEditPoints="1"/>
              </p:cNvSpPr>
              <p:nvPr/>
            </p:nvSpPr>
            <p:spPr bwMode="auto">
              <a:xfrm>
                <a:off x="1627629" y="462261"/>
                <a:ext cx="3886" cy="50498"/>
              </a:xfrm>
              <a:custGeom>
                <a:avLst/>
                <a:gdLst>
                  <a:gd name="T0" fmla="*/ 0 w 1"/>
                  <a:gd name="T1" fmla="*/ 2147483647 h 16"/>
                  <a:gd name="T2" fmla="*/ 0 w 1"/>
                  <a:gd name="T3" fmla="*/ 2147483647 h 16"/>
                  <a:gd name="T4" fmla="*/ 0 w 1"/>
                  <a:gd name="T5" fmla="*/ 2147483647 h 16"/>
                  <a:gd name="T6" fmla="*/ 0 w 1"/>
                  <a:gd name="T7" fmla="*/ 2147483647 h 16"/>
                  <a:gd name="T8" fmla="*/ 0 w 1"/>
                  <a:gd name="T9" fmla="*/ 2147483647 h 16"/>
                  <a:gd name="T10" fmla="*/ 0 w 1"/>
                  <a:gd name="T11" fmla="*/ 2147483647 h 16"/>
                  <a:gd name="T12" fmla="*/ 0 w 1"/>
                  <a:gd name="T13" fmla="*/ 2147483647 h 16"/>
                  <a:gd name="T14" fmla="*/ 0 w 1"/>
                  <a:gd name="T15" fmla="*/ 2147483647 h 16"/>
                  <a:gd name="T16" fmla="*/ 0 w 1"/>
                  <a:gd name="T17" fmla="*/ 2147483647 h 16"/>
                  <a:gd name="T18" fmla="*/ 0 w 1"/>
                  <a:gd name="T19" fmla="*/ 2147483647 h 16"/>
                  <a:gd name="T20" fmla="*/ 0 w 1"/>
                  <a:gd name="T21" fmla="*/ 2147483647 h 16"/>
                  <a:gd name="T22" fmla="*/ 0 w 1"/>
                  <a:gd name="T23" fmla="*/ 2147483647 h 16"/>
                  <a:gd name="T24" fmla="*/ 0 w 1"/>
                  <a:gd name="T25" fmla="*/ 2147483647 h 16"/>
                  <a:gd name="T26" fmla="*/ 0 w 1"/>
                  <a:gd name="T27" fmla="*/ 2147483647 h 16"/>
                  <a:gd name="T28" fmla="*/ 0 w 1"/>
                  <a:gd name="T29" fmla="*/ 2147483647 h 16"/>
                  <a:gd name="T30" fmla="*/ 0 w 1"/>
                  <a:gd name="T31" fmla="*/ 2147483647 h 16"/>
                  <a:gd name="T32" fmla="*/ 2147483647 w 1"/>
                  <a:gd name="T33" fmla="*/ 2147483647 h 16"/>
                  <a:gd name="T34" fmla="*/ 2147483647 w 1"/>
                  <a:gd name="T35" fmla="*/ 2147483647 h 16"/>
                  <a:gd name="T36" fmla="*/ 2147483647 w 1"/>
                  <a:gd name="T37" fmla="*/ 2147483647 h 16"/>
                  <a:gd name="T38" fmla="*/ 2147483647 w 1"/>
                  <a:gd name="T39" fmla="*/ 2147483647 h 16"/>
                  <a:gd name="T40" fmla="*/ 2147483647 w 1"/>
                  <a:gd name="T41" fmla="*/ 2147483647 h 16"/>
                  <a:gd name="T42" fmla="*/ 2147483647 w 1"/>
                  <a:gd name="T43" fmla="*/ 2147483647 h 16"/>
                  <a:gd name="T44" fmla="*/ 2147483647 w 1"/>
                  <a:gd name="T45" fmla="*/ 2147483647 h 16"/>
                  <a:gd name="T46" fmla="*/ 2147483647 w 1"/>
                  <a:gd name="T47" fmla="*/ 2147483647 h 16"/>
                  <a:gd name="T48" fmla="*/ 2147483647 w 1"/>
                  <a:gd name="T49" fmla="*/ 2147483647 h 16"/>
                  <a:gd name="T50" fmla="*/ 2147483647 w 1"/>
                  <a:gd name="T51" fmla="*/ 2147483647 h 16"/>
                  <a:gd name="T52" fmla="*/ 2147483647 w 1"/>
                  <a:gd name="T53" fmla="*/ 2147483647 h 16"/>
                  <a:gd name="T54" fmla="*/ 2147483647 w 1"/>
                  <a:gd name="T55" fmla="*/ 2147483647 h 16"/>
                  <a:gd name="T56" fmla="*/ 2147483647 w 1"/>
                  <a:gd name="T57" fmla="*/ 2147483647 h 16"/>
                  <a:gd name="T58" fmla="*/ 2147483647 w 1"/>
                  <a:gd name="T59" fmla="*/ 2147483647 h 16"/>
                  <a:gd name="T60" fmla="*/ 2147483647 w 1"/>
                  <a:gd name="T61" fmla="*/ 2147483647 h 16"/>
                  <a:gd name="T62" fmla="*/ 2147483647 w 1"/>
                  <a:gd name="T63" fmla="*/ 2147483647 h 16"/>
                  <a:gd name="T64" fmla="*/ 2147483647 w 1"/>
                  <a:gd name="T65" fmla="*/ 2147483647 h 16"/>
                  <a:gd name="T66" fmla="*/ 2147483647 w 1"/>
                  <a:gd name="T67" fmla="*/ 2147483647 h 16"/>
                  <a:gd name="T68" fmla="*/ 2147483647 w 1"/>
                  <a:gd name="T69" fmla="*/ 2147483647 h 16"/>
                  <a:gd name="T70" fmla="*/ 2147483647 w 1"/>
                  <a:gd name="T71" fmla="*/ 2147483647 h 16"/>
                  <a:gd name="T72" fmla="*/ 2147483647 w 1"/>
                  <a:gd name="T73" fmla="*/ 2147483647 h 16"/>
                  <a:gd name="T74" fmla="*/ 2147483647 w 1"/>
                  <a:gd name="T75" fmla="*/ 2147483647 h 16"/>
                  <a:gd name="T76" fmla="*/ 2147483647 w 1"/>
                  <a:gd name="T77" fmla="*/ 2147483647 h 16"/>
                  <a:gd name="T78" fmla="*/ 2147483647 w 1"/>
                  <a:gd name="T79" fmla="*/ 2147483647 h 16"/>
                  <a:gd name="T80" fmla="*/ 2147483647 w 1"/>
                  <a:gd name="T81" fmla="*/ 2147483647 h 16"/>
                  <a:gd name="T82" fmla="*/ 2147483647 w 1"/>
                  <a:gd name="T83" fmla="*/ 2147483647 h 16"/>
                  <a:gd name="T84" fmla="*/ 2147483647 w 1"/>
                  <a:gd name="T85" fmla="*/ 2147483647 h 16"/>
                  <a:gd name="T86" fmla="*/ 2147483647 w 1"/>
                  <a:gd name="T87" fmla="*/ 0 h 16"/>
                  <a:gd name="T88" fmla="*/ 2147483647 w 1"/>
                  <a:gd name="T89" fmla="*/ 0 h 1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1" h="16">
                    <a:moveTo>
                      <a:pt x="0" y="16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moveTo>
                      <a:pt x="0" y="16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moveTo>
                      <a:pt x="0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moveTo>
                      <a:pt x="0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moveTo>
                      <a:pt x="0" y="13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0" y="11"/>
                    </a:moveTo>
                    <a:cubicBezTo>
                      <a:pt x="0" y="11"/>
                      <a:pt x="0" y="12"/>
                      <a:pt x="0" y="12"/>
                    </a:cubicBezTo>
                    <a:cubicBezTo>
                      <a:pt x="0" y="12"/>
                      <a:pt x="0" y="11"/>
                      <a:pt x="0" y="11"/>
                    </a:cubicBezTo>
                    <a:moveTo>
                      <a:pt x="0" y="11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moveTo>
                      <a:pt x="0" y="10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0"/>
                    </a:cubicBezTo>
                    <a:moveTo>
                      <a:pt x="1" y="10"/>
                    </a:moveTo>
                    <a:cubicBezTo>
                      <a:pt x="1" y="10"/>
                      <a:pt x="0" y="10"/>
                      <a:pt x="0" y="10"/>
                    </a:cubicBezTo>
                    <a:cubicBezTo>
                      <a:pt x="0" y="10"/>
                      <a:pt x="1" y="10"/>
                      <a:pt x="1" y="10"/>
                    </a:cubicBezTo>
                    <a:moveTo>
                      <a:pt x="1" y="10"/>
                    </a:move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1" y="9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moveTo>
                      <a:pt x="1" y="8"/>
                    </a:move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moveTo>
                      <a:pt x="1" y="8"/>
                    </a:move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moveTo>
                      <a:pt x="1" y="7"/>
                    </a:moveTo>
                    <a:cubicBezTo>
                      <a:pt x="1" y="7"/>
                      <a:pt x="1" y="7"/>
                      <a:pt x="1" y="8"/>
                    </a:cubicBezTo>
                    <a:cubicBezTo>
                      <a:pt x="1" y="7"/>
                      <a:pt x="1" y="7"/>
                      <a:pt x="1" y="7"/>
                    </a:cubicBezTo>
                    <a:moveTo>
                      <a:pt x="1" y="7"/>
                    </a:move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moveTo>
                      <a:pt x="1" y="6"/>
                    </a:moveTo>
                    <a:cubicBezTo>
                      <a:pt x="1" y="6"/>
                      <a:pt x="1" y="6"/>
                      <a:pt x="1" y="7"/>
                    </a:cubicBezTo>
                    <a:cubicBezTo>
                      <a:pt x="1" y="6"/>
                      <a:pt x="1" y="6"/>
                      <a:pt x="1" y="6"/>
                    </a:cubicBezTo>
                    <a:moveTo>
                      <a:pt x="1" y="6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moveTo>
                      <a:pt x="1" y="5"/>
                    </a:moveTo>
                    <a:cubicBezTo>
                      <a:pt x="1" y="5"/>
                      <a:pt x="1" y="6"/>
                      <a:pt x="1" y="6"/>
                    </a:cubicBezTo>
                    <a:cubicBezTo>
                      <a:pt x="1" y="6"/>
                      <a:pt x="1" y="5"/>
                      <a:pt x="1" y="5"/>
                    </a:cubicBezTo>
                    <a:moveTo>
                      <a:pt x="1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moveTo>
                      <a:pt x="1" y="4"/>
                    </a:moveTo>
                    <a:cubicBezTo>
                      <a:pt x="1" y="4"/>
                      <a:pt x="1" y="4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4DBF4D"/>
              </a:solidFill>
              <a:ln w="28575" cap="flat" cmpd="sng">
                <a:solidFill>
                  <a:schemeClr val="bg1"/>
                </a:solidFill>
                <a:round/>
                <a:headEnd/>
                <a:tailEnd/>
              </a:ln>
              <a:effectLst>
                <a:outerShdw dist="63500" dir="8100000" algn="ctr" rotWithShape="0">
                  <a:srgbClr val="000000">
                    <a:alpha val="25000"/>
                  </a:srgbClr>
                </a:outerShdw>
              </a:effec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120" name="Freeform 11"/>
              <p:cNvSpPr>
                <a:spLocks noEditPoints="1"/>
              </p:cNvSpPr>
              <p:nvPr/>
            </p:nvSpPr>
            <p:spPr bwMode="auto">
              <a:xfrm>
                <a:off x="0" y="100998"/>
                <a:ext cx="839064" cy="835178"/>
              </a:xfrm>
              <a:custGeom>
                <a:avLst/>
                <a:gdLst>
                  <a:gd name="T0" fmla="*/ 2147483647 w 259"/>
                  <a:gd name="T1" fmla="*/ 2147483647 h 259"/>
                  <a:gd name="T2" fmla="*/ 2147483647 w 259"/>
                  <a:gd name="T3" fmla="*/ 2147483647 h 259"/>
                  <a:gd name="T4" fmla="*/ 2147483647 w 259"/>
                  <a:gd name="T5" fmla="*/ 2147483647 h 259"/>
                  <a:gd name="T6" fmla="*/ 2147483647 w 259"/>
                  <a:gd name="T7" fmla="*/ 2147483647 h 259"/>
                  <a:gd name="T8" fmla="*/ 2147483647 w 259"/>
                  <a:gd name="T9" fmla="*/ 2147483647 h 259"/>
                  <a:gd name="T10" fmla="*/ 2147483647 w 259"/>
                  <a:gd name="T11" fmla="*/ 0 h 259"/>
                  <a:gd name="T12" fmla="*/ 2147483647 w 259"/>
                  <a:gd name="T13" fmla="*/ 2147483647 h 259"/>
                  <a:gd name="T14" fmla="*/ 2147483647 w 259"/>
                  <a:gd name="T15" fmla="*/ 2147483647 h 259"/>
                  <a:gd name="T16" fmla="*/ 2147483647 w 259"/>
                  <a:gd name="T17" fmla="*/ 2147483647 h 259"/>
                  <a:gd name="T18" fmla="*/ 2147483647 w 259"/>
                  <a:gd name="T19" fmla="*/ 2147483647 h 259"/>
                  <a:gd name="T20" fmla="*/ 2147483647 w 259"/>
                  <a:gd name="T21" fmla="*/ 2147483647 h 259"/>
                  <a:gd name="T22" fmla="*/ 2147483647 w 259"/>
                  <a:gd name="T23" fmla="*/ 2147483647 h 259"/>
                  <a:gd name="T24" fmla="*/ 2147483647 w 259"/>
                  <a:gd name="T25" fmla="*/ 2147483647 h 259"/>
                  <a:gd name="T26" fmla="*/ 0 w 259"/>
                  <a:gd name="T27" fmla="*/ 2147483647 h 259"/>
                  <a:gd name="T28" fmla="*/ 2147483647 w 259"/>
                  <a:gd name="T29" fmla="*/ 2147483647 h 259"/>
                  <a:gd name="T30" fmla="*/ 2147483647 w 259"/>
                  <a:gd name="T31" fmla="*/ 2147483647 h 259"/>
                  <a:gd name="T32" fmla="*/ 2147483647 w 259"/>
                  <a:gd name="T33" fmla="*/ 2147483647 h 259"/>
                  <a:gd name="T34" fmla="*/ 2147483647 w 259"/>
                  <a:gd name="T35" fmla="*/ 2147483647 h 259"/>
                  <a:gd name="T36" fmla="*/ 2147483647 w 259"/>
                  <a:gd name="T37" fmla="*/ 2147483647 h 259"/>
                  <a:gd name="T38" fmla="*/ 2147483647 w 259"/>
                  <a:gd name="T39" fmla="*/ 2147483647 h 259"/>
                  <a:gd name="T40" fmla="*/ 2147483647 w 259"/>
                  <a:gd name="T41" fmla="*/ 2147483647 h 259"/>
                  <a:gd name="T42" fmla="*/ 2147483647 w 259"/>
                  <a:gd name="T43" fmla="*/ 2147483647 h 259"/>
                  <a:gd name="T44" fmla="*/ 2147483647 w 259"/>
                  <a:gd name="T45" fmla="*/ 2147483647 h 259"/>
                  <a:gd name="T46" fmla="*/ 2147483647 w 259"/>
                  <a:gd name="T47" fmla="*/ 2147483647 h 259"/>
                  <a:gd name="T48" fmla="*/ 2147483647 w 259"/>
                  <a:gd name="T49" fmla="*/ 2147483647 h 259"/>
                  <a:gd name="T50" fmla="*/ 2147483647 w 259"/>
                  <a:gd name="T51" fmla="*/ 2147483647 h 259"/>
                  <a:gd name="T52" fmla="*/ 2147483647 w 259"/>
                  <a:gd name="T53" fmla="*/ 2147483647 h 259"/>
                  <a:gd name="T54" fmla="*/ 2147483647 w 259"/>
                  <a:gd name="T55" fmla="*/ 2147483647 h 259"/>
                  <a:gd name="T56" fmla="*/ 2147483647 w 259"/>
                  <a:gd name="T57" fmla="*/ 2147483647 h 259"/>
                  <a:gd name="T58" fmla="*/ 2147483647 w 259"/>
                  <a:gd name="T59" fmla="*/ 2147483647 h 259"/>
                  <a:gd name="T60" fmla="*/ 2147483647 w 259"/>
                  <a:gd name="T61" fmla="*/ 2147483647 h 259"/>
                  <a:gd name="T62" fmla="*/ 2147483647 w 259"/>
                  <a:gd name="T63" fmla="*/ 2147483647 h 25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59" h="259">
                    <a:moveTo>
                      <a:pt x="256" y="104"/>
                    </a:moveTo>
                    <a:cubicBezTo>
                      <a:pt x="225" y="104"/>
                      <a:pt x="225" y="104"/>
                      <a:pt x="225" y="104"/>
                    </a:cubicBezTo>
                    <a:cubicBezTo>
                      <a:pt x="223" y="96"/>
                      <a:pt x="220" y="87"/>
                      <a:pt x="215" y="80"/>
                    </a:cubicBezTo>
                    <a:cubicBezTo>
                      <a:pt x="237" y="58"/>
                      <a:pt x="237" y="58"/>
                      <a:pt x="237" y="58"/>
                    </a:cubicBezTo>
                    <a:cubicBezTo>
                      <a:pt x="238" y="57"/>
                      <a:pt x="238" y="57"/>
                      <a:pt x="238" y="56"/>
                    </a:cubicBezTo>
                    <a:cubicBezTo>
                      <a:pt x="238" y="55"/>
                      <a:pt x="238" y="55"/>
                      <a:pt x="237" y="54"/>
                    </a:cubicBezTo>
                    <a:cubicBezTo>
                      <a:pt x="205" y="22"/>
                      <a:pt x="205" y="22"/>
                      <a:pt x="205" y="22"/>
                    </a:cubicBezTo>
                    <a:cubicBezTo>
                      <a:pt x="204" y="21"/>
                      <a:pt x="202" y="21"/>
                      <a:pt x="202" y="22"/>
                    </a:cubicBezTo>
                    <a:cubicBezTo>
                      <a:pt x="179" y="44"/>
                      <a:pt x="179" y="44"/>
                      <a:pt x="179" y="44"/>
                    </a:cubicBezTo>
                    <a:cubicBezTo>
                      <a:pt x="172" y="39"/>
                      <a:pt x="163" y="36"/>
                      <a:pt x="155" y="34"/>
                    </a:cubicBezTo>
                    <a:cubicBezTo>
                      <a:pt x="155" y="2"/>
                      <a:pt x="155" y="2"/>
                      <a:pt x="155" y="2"/>
                    </a:cubicBezTo>
                    <a:cubicBezTo>
                      <a:pt x="155" y="1"/>
                      <a:pt x="154" y="0"/>
                      <a:pt x="152" y="0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105" y="0"/>
                      <a:pt x="104" y="1"/>
                      <a:pt x="104" y="2"/>
                    </a:cubicBezTo>
                    <a:cubicBezTo>
                      <a:pt x="104" y="34"/>
                      <a:pt x="104" y="34"/>
                      <a:pt x="104" y="34"/>
                    </a:cubicBezTo>
                    <a:cubicBezTo>
                      <a:pt x="95" y="36"/>
                      <a:pt x="87" y="39"/>
                      <a:pt x="79" y="44"/>
                    </a:cubicBezTo>
                    <a:cubicBezTo>
                      <a:pt x="58" y="22"/>
                      <a:pt x="58" y="22"/>
                      <a:pt x="58" y="22"/>
                    </a:cubicBezTo>
                    <a:cubicBezTo>
                      <a:pt x="57" y="22"/>
                      <a:pt x="57" y="21"/>
                      <a:pt x="56" y="21"/>
                    </a:cubicBezTo>
                    <a:cubicBezTo>
                      <a:pt x="56" y="21"/>
                      <a:pt x="56" y="21"/>
                      <a:pt x="56" y="21"/>
                    </a:cubicBezTo>
                    <a:cubicBezTo>
                      <a:pt x="55" y="21"/>
                      <a:pt x="55" y="22"/>
                      <a:pt x="54" y="22"/>
                    </a:cubicBezTo>
                    <a:cubicBezTo>
                      <a:pt x="22" y="54"/>
                      <a:pt x="22" y="54"/>
                      <a:pt x="22" y="54"/>
                    </a:cubicBezTo>
                    <a:cubicBezTo>
                      <a:pt x="22" y="55"/>
                      <a:pt x="21" y="55"/>
                      <a:pt x="21" y="56"/>
                    </a:cubicBezTo>
                    <a:cubicBezTo>
                      <a:pt x="21" y="57"/>
                      <a:pt x="22" y="57"/>
                      <a:pt x="22" y="58"/>
                    </a:cubicBezTo>
                    <a:cubicBezTo>
                      <a:pt x="44" y="79"/>
                      <a:pt x="44" y="79"/>
                      <a:pt x="44" y="79"/>
                    </a:cubicBezTo>
                    <a:cubicBezTo>
                      <a:pt x="39" y="87"/>
                      <a:pt x="36" y="95"/>
                      <a:pt x="34" y="104"/>
                    </a:cubicBezTo>
                    <a:cubicBezTo>
                      <a:pt x="3" y="104"/>
                      <a:pt x="3" y="104"/>
                      <a:pt x="3" y="104"/>
                    </a:cubicBezTo>
                    <a:cubicBezTo>
                      <a:pt x="1" y="104"/>
                      <a:pt x="0" y="105"/>
                      <a:pt x="0" y="107"/>
                    </a:cubicBezTo>
                    <a:cubicBezTo>
                      <a:pt x="0" y="152"/>
                      <a:pt x="0" y="152"/>
                      <a:pt x="0" y="152"/>
                    </a:cubicBezTo>
                    <a:cubicBezTo>
                      <a:pt x="0" y="154"/>
                      <a:pt x="1" y="155"/>
                      <a:pt x="3" y="155"/>
                    </a:cubicBezTo>
                    <a:cubicBezTo>
                      <a:pt x="34" y="155"/>
                      <a:pt x="34" y="155"/>
                      <a:pt x="34" y="155"/>
                    </a:cubicBezTo>
                    <a:cubicBezTo>
                      <a:pt x="36" y="164"/>
                      <a:pt x="40" y="172"/>
                      <a:pt x="44" y="180"/>
                    </a:cubicBezTo>
                    <a:cubicBezTo>
                      <a:pt x="22" y="201"/>
                      <a:pt x="22" y="201"/>
                      <a:pt x="22" y="201"/>
                    </a:cubicBezTo>
                    <a:cubicBezTo>
                      <a:pt x="22" y="202"/>
                      <a:pt x="21" y="202"/>
                      <a:pt x="21" y="203"/>
                    </a:cubicBezTo>
                    <a:cubicBezTo>
                      <a:pt x="21" y="204"/>
                      <a:pt x="22" y="204"/>
                      <a:pt x="22" y="205"/>
                    </a:cubicBezTo>
                    <a:cubicBezTo>
                      <a:pt x="54" y="237"/>
                      <a:pt x="54" y="237"/>
                      <a:pt x="54" y="237"/>
                    </a:cubicBezTo>
                    <a:cubicBezTo>
                      <a:pt x="55" y="237"/>
                      <a:pt x="56" y="238"/>
                      <a:pt x="56" y="238"/>
                    </a:cubicBezTo>
                    <a:cubicBezTo>
                      <a:pt x="57" y="238"/>
                      <a:pt x="57" y="237"/>
                      <a:pt x="58" y="237"/>
                    </a:cubicBezTo>
                    <a:cubicBezTo>
                      <a:pt x="79" y="215"/>
                      <a:pt x="79" y="215"/>
                      <a:pt x="79" y="215"/>
                    </a:cubicBezTo>
                    <a:cubicBezTo>
                      <a:pt x="87" y="219"/>
                      <a:pt x="95" y="223"/>
                      <a:pt x="104" y="225"/>
                    </a:cubicBezTo>
                    <a:cubicBezTo>
                      <a:pt x="104" y="256"/>
                      <a:pt x="104" y="256"/>
                      <a:pt x="104" y="256"/>
                    </a:cubicBezTo>
                    <a:cubicBezTo>
                      <a:pt x="104" y="258"/>
                      <a:pt x="105" y="259"/>
                      <a:pt x="106" y="259"/>
                    </a:cubicBezTo>
                    <a:cubicBezTo>
                      <a:pt x="152" y="259"/>
                      <a:pt x="152" y="259"/>
                      <a:pt x="152" y="259"/>
                    </a:cubicBezTo>
                    <a:cubicBezTo>
                      <a:pt x="154" y="259"/>
                      <a:pt x="155" y="258"/>
                      <a:pt x="155" y="256"/>
                    </a:cubicBezTo>
                    <a:cubicBezTo>
                      <a:pt x="155" y="225"/>
                      <a:pt x="155" y="225"/>
                      <a:pt x="155" y="225"/>
                    </a:cubicBezTo>
                    <a:cubicBezTo>
                      <a:pt x="163" y="223"/>
                      <a:pt x="172" y="220"/>
                      <a:pt x="179" y="215"/>
                    </a:cubicBezTo>
                    <a:cubicBezTo>
                      <a:pt x="201" y="237"/>
                      <a:pt x="201" y="237"/>
                      <a:pt x="201" y="237"/>
                    </a:cubicBezTo>
                    <a:cubicBezTo>
                      <a:pt x="202" y="238"/>
                      <a:pt x="204" y="238"/>
                      <a:pt x="205" y="237"/>
                    </a:cubicBezTo>
                    <a:cubicBezTo>
                      <a:pt x="237" y="205"/>
                      <a:pt x="237" y="205"/>
                      <a:pt x="237" y="205"/>
                    </a:cubicBezTo>
                    <a:cubicBezTo>
                      <a:pt x="238" y="204"/>
                      <a:pt x="238" y="204"/>
                      <a:pt x="238" y="203"/>
                    </a:cubicBezTo>
                    <a:cubicBezTo>
                      <a:pt x="238" y="202"/>
                      <a:pt x="238" y="202"/>
                      <a:pt x="237" y="201"/>
                    </a:cubicBezTo>
                    <a:cubicBezTo>
                      <a:pt x="215" y="179"/>
                      <a:pt x="215" y="179"/>
                      <a:pt x="215" y="179"/>
                    </a:cubicBezTo>
                    <a:cubicBezTo>
                      <a:pt x="219" y="172"/>
                      <a:pt x="223" y="164"/>
                      <a:pt x="225" y="155"/>
                    </a:cubicBezTo>
                    <a:cubicBezTo>
                      <a:pt x="256" y="155"/>
                      <a:pt x="256" y="155"/>
                      <a:pt x="256" y="155"/>
                    </a:cubicBezTo>
                    <a:cubicBezTo>
                      <a:pt x="258" y="155"/>
                      <a:pt x="259" y="154"/>
                      <a:pt x="259" y="152"/>
                    </a:cubicBezTo>
                    <a:cubicBezTo>
                      <a:pt x="259" y="107"/>
                      <a:pt x="259" y="107"/>
                      <a:pt x="259" y="107"/>
                    </a:cubicBezTo>
                    <a:cubicBezTo>
                      <a:pt x="259" y="105"/>
                      <a:pt x="258" y="104"/>
                      <a:pt x="256" y="104"/>
                    </a:cubicBezTo>
                    <a:close/>
                    <a:moveTo>
                      <a:pt x="176" y="138"/>
                    </a:moveTo>
                    <a:cubicBezTo>
                      <a:pt x="173" y="157"/>
                      <a:pt x="157" y="173"/>
                      <a:pt x="137" y="176"/>
                    </a:cubicBezTo>
                    <a:cubicBezTo>
                      <a:pt x="121" y="179"/>
                      <a:pt x="104" y="173"/>
                      <a:pt x="94" y="160"/>
                    </a:cubicBezTo>
                    <a:cubicBezTo>
                      <a:pt x="85" y="149"/>
                      <a:pt x="81" y="135"/>
                      <a:pt x="83" y="122"/>
                    </a:cubicBezTo>
                    <a:cubicBezTo>
                      <a:pt x="86" y="102"/>
                      <a:pt x="102" y="86"/>
                      <a:pt x="121" y="83"/>
                    </a:cubicBezTo>
                    <a:cubicBezTo>
                      <a:pt x="124" y="83"/>
                      <a:pt x="127" y="82"/>
                      <a:pt x="129" y="82"/>
                    </a:cubicBezTo>
                    <a:cubicBezTo>
                      <a:pt x="143" y="82"/>
                      <a:pt x="156" y="88"/>
                      <a:pt x="165" y="99"/>
                    </a:cubicBezTo>
                    <a:cubicBezTo>
                      <a:pt x="174" y="110"/>
                      <a:pt x="178" y="124"/>
                      <a:pt x="176" y="138"/>
                    </a:cubicBezTo>
                    <a:close/>
                  </a:path>
                </a:pathLst>
              </a:custGeom>
              <a:solidFill>
                <a:srgbClr val="4DBF4D"/>
              </a:solidFill>
              <a:ln w="28575" cap="flat" cmpd="sng">
                <a:solidFill>
                  <a:schemeClr val="bg1"/>
                </a:solidFill>
                <a:round/>
                <a:headEnd/>
                <a:tailEnd/>
              </a:ln>
              <a:effectLst>
                <a:outerShdw dist="63500" dir="8100000" algn="ctr" rotWithShape="0">
                  <a:srgbClr val="000000">
                    <a:alpha val="25000"/>
                  </a:srgbClr>
                </a:outerShdw>
              </a:effec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121" name="Freeform 12"/>
              <p:cNvSpPr>
                <a:spLocks noEditPoints="1"/>
              </p:cNvSpPr>
              <p:nvPr/>
            </p:nvSpPr>
            <p:spPr bwMode="auto">
              <a:xfrm>
                <a:off x="271919" y="369031"/>
                <a:ext cx="295226" cy="295226"/>
              </a:xfrm>
              <a:custGeom>
                <a:avLst/>
                <a:gdLst>
                  <a:gd name="T0" fmla="*/ 2147483647 w 91"/>
                  <a:gd name="T1" fmla="*/ 2147483647 h 91"/>
                  <a:gd name="T2" fmla="*/ 2147483647 w 91"/>
                  <a:gd name="T3" fmla="*/ 2147483647 h 91"/>
                  <a:gd name="T4" fmla="*/ 2147483647 w 91"/>
                  <a:gd name="T5" fmla="*/ 2147483647 h 91"/>
                  <a:gd name="T6" fmla="*/ 2147483647 w 91"/>
                  <a:gd name="T7" fmla="*/ 2147483647 h 91"/>
                  <a:gd name="T8" fmla="*/ 2147483647 w 91"/>
                  <a:gd name="T9" fmla="*/ 2147483647 h 91"/>
                  <a:gd name="T10" fmla="*/ 2147483647 w 91"/>
                  <a:gd name="T11" fmla="*/ 2147483647 h 91"/>
                  <a:gd name="T12" fmla="*/ 2147483647 w 91"/>
                  <a:gd name="T13" fmla="*/ 2147483647 h 91"/>
                  <a:gd name="T14" fmla="*/ 2147483647 w 91"/>
                  <a:gd name="T15" fmla="*/ 2147483647 h 91"/>
                  <a:gd name="T16" fmla="*/ 2147483647 w 91"/>
                  <a:gd name="T17" fmla="*/ 2147483647 h 91"/>
                  <a:gd name="T18" fmla="*/ 2147483647 w 91"/>
                  <a:gd name="T19" fmla="*/ 2147483647 h 9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91" h="91">
                    <a:moveTo>
                      <a:pt x="54" y="5"/>
                    </a:moveTo>
                    <a:cubicBezTo>
                      <a:pt x="25" y="0"/>
                      <a:pt x="0" y="25"/>
                      <a:pt x="6" y="53"/>
                    </a:cubicBezTo>
                    <a:cubicBezTo>
                      <a:pt x="9" y="69"/>
                      <a:pt x="22" y="82"/>
                      <a:pt x="38" y="85"/>
                    </a:cubicBezTo>
                    <a:cubicBezTo>
                      <a:pt x="66" y="91"/>
                      <a:pt x="91" y="66"/>
                      <a:pt x="85" y="37"/>
                    </a:cubicBezTo>
                    <a:cubicBezTo>
                      <a:pt x="82" y="21"/>
                      <a:pt x="70" y="8"/>
                      <a:pt x="54" y="5"/>
                    </a:cubicBezTo>
                    <a:close/>
                    <a:moveTo>
                      <a:pt x="71" y="51"/>
                    </a:moveTo>
                    <a:cubicBezTo>
                      <a:pt x="69" y="61"/>
                      <a:pt x="61" y="69"/>
                      <a:pt x="52" y="71"/>
                    </a:cubicBezTo>
                    <a:cubicBezTo>
                      <a:pt x="32" y="75"/>
                      <a:pt x="15" y="58"/>
                      <a:pt x="20" y="39"/>
                    </a:cubicBezTo>
                    <a:cubicBezTo>
                      <a:pt x="22" y="29"/>
                      <a:pt x="30" y="22"/>
                      <a:pt x="39" y="19"/>
                    </a:cubicBezTo>
                    <a:cubicBezTo>
                      <a:pt x="59" y="15"/>
                      <a:pt x="76" y="32"/>
                      <a:pt x="71" y="51"/>
                    </a:cubicBezTo>
                    <a:close/>
                  </a:path>
                </a:pathLst>
              </a:custGeom>
              <a:solidFill>
                <a:srgbClr val="4DBF4D"/>
              </a:solidFill>
              <a:ln w="28575" cap="flat" cmpd="sng">
                <a:solidFill>
                  <a:schemeClr val="bg1"/>
                </a:solidFill>
                <a:round/>
                <a:headEnd/>
                <a:tailEnd/>
              </a:ln>
              <a:effectLst>
                <a:outerShdw dist="63500" dir="8100000" algn="ctr" rotWithShape="0">
                  <a:srgbClr val="000000">
                    <a:alpha val="25000"/>
                  </a:srgbClr>
                </a:outerShdw>
              </a:effec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122" name="Freeform 13"/>
              <p:cNvSpPr>
                <a:spLocks noEditPoints="1"/>
              </p:cNvSpPr>
              <p:nvPr/>
            </p:nvSpPr>
            <p:spPr bwMode="auto">
              <a:xfrm>
                <a:off x="784680" y="0"/>
                <a:ext cx="578800" cy="578797"/>
              </a:xfrm>
              <a:custGeom>
                <a:avLst/>
                <a:gdLst>
                  <a:gd name="T0" fmla="*/ 2147483647 w 179"/>
                  <a:gd name="T1" fmla="*/ 2147483647 h 179"/>
                  <a:gd name="T2" fmla="*/ 2147483647 w 179"/>
                  <a:gd name="T3" fmla="*/ 2147483647 h 179"/>
                  <a:gd name="T4" fmla="*/ 2147483647 w 179"/>
                  <a:gd name="T5" fmla="*/ 2147483647 h 179"/>
                  <a:gd name="T6" fmla="*/ 2147483647 w 179"/>
                  <a:gd name="T7" fmla="*/ 2147483647 h 179"/>
                  <a:gd name="T8" fmla="*/ 2147483647 w 179"/>
                  <a:gd name="T9" fmla="*/ 2147483647 h 179"/>
                  <a:gd name="T10" fmla="*/ 2147483647 w 179"/>
                  <a:gd name="T11" fmla="*/ 2147483647 h 179"/>
                  <a:gd name="T12" fmla="*/ 2147483647 w 179"/>
                  <a:gd name="T13" fmla="*/ 0 h 179"/>
                  <a:gd name="T14" fmla="*/ 2147483647 w 179"/>
                  <a:gd name="T15" fmla="*/ 2147483647 h 179"/>
                  <a:gd name="T16" fmla="*/ 2147483647 w 179"/>
                  <a:gd name="T17" fmla="*/ 2147483647 h 179"/>
                  <a:gd name="T18" fmla="*/ 2147483647 w 179"/>
                  <a:gd name="T19" fmla="*/ 2147483647 h 179"/>
                  <a:gd name="T20" fmla="*/ 2147483647 w 179"/>
                  <a:gd name="T21" fmla="*/ 2147483647 h 179"/>
                  <a:gd name="T22" fmla="*/ 2147483647 w 179"/>
                  <a:gd name="T23" fmla="*/ 2147483647 h 179"/>
                  <a:gd name="T24" fmla="*/ 2147483647 w 179"/>
                  <a:gd name="T25" fmla="*/ 2147483647 h 179"/>
                  <a:gd name="T26" fmla="*/ 2147483647 w 179"/>
                  <a:gd name="T27" fmla="*/ 2147483647 h 179"/>
                  <a:gd name="T28" fmla="*/ 2147483647 w 179"/>
                  <a:gd name="T29" fmla="*/ 2147483647 h 179"/>
                  <a:gd name="T30" fmla="*/ 2147483647 w 179"/>
                  <a:gd name="T31" fmla="*/ 2147483647 h 179"/>
                  <a:gd name="T32" fmla="*/ 2147483647 w 179"/>
                  <a:gd name="T33" fmla="*/ 2147483647 h 179"/>
                  <a:gd name="T34" fmla="*/ 2147483647 w 179"/>
                  <a:gd name="T35" fmla="*/ 2147483647 h 179"/>
                  <a:gd name="T36" fmla="*/ 2147483647 w 179"/>
                  <a:gd name="T37" fmla="*/ 2147483647 h 179"/>
                  <a:gd name="T38" fmla="*/ 2147483647 w 179"/>
                  <a:gd name="T39" fmla="*/ 2147483647 h 179"/>
                  <a:gd name="T40" fmla="*/ 2147483647 w 179"/>
                  <a:gd name="T41" fmla="*/ 2147483647 h 179"/>
                  <a:gd name="T42" fmla="*/ 2147483647 w 179"/>
                  <a:gd name="T43" fmla="*/ 2147483647 h 179"/>
                  <a:gd name="T44" fmla="*/ 2147483647 w 179"/>
                  <a:gd name="T45" fmla="*/ 2147483647 h 179"/>
                  <a:gd name="T46" fmla="*/ 2147483647 w 179"/>
                  <a:gd name="T47" fmla="*/ 2147483647 h 179"/>
                  <a:gd name="T48" fmla="*/ 2147483647 w 179"/>
                  <a:gd name="T49" fmla="*/ 2147483647 h 179"/>
                  <a:gd name="T50" fmla="*/ 2147483647 w 179"/>
                  <a:gd name="T51" fmla="*/ 2147483647 h 179"/>
                  <a:gd name="T52" fmla="*/ 2147483647 w 179"/>
                  <a:gd name="T53" fmla="*/ 2147483647 h 179"/>
                  <a:gd name="T54" fmla="*/ 2147483647 w 179"/>
                  <a:gd name="T55" fmla="*/ 2147483647 h 179"/>
                  <a:gd name="T56" fmla="*/ 2147483647 w 179"/>
                  <a:gd name="T57" fmla="*/ 2147483647 h 179"/>
                  <a:gd name="T58" fmla="*/ 2147483647 w 179"/>
                  <a:gd name="T59" fmla="*/ 2147483647 h 179"/>
                  <a:gd name="T60" fmla="*/ 2147483647 w 179"/>
                  <a:gd name="T61" fmla="*/ 2147483647 h 179"/>
                  <a:gd name="T62" fmla="*/ 2147483647 w 179"/>
                  <a:gd name="T63" fmla="*/ 2147483647 h 179"/>
                  <a:gd name="T64" fmla="*/ 2147483647 w 179"/>
                  <a:gd name="T65" fmla="*/ 2147483647 h 1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79" h="179">
                    <a:moveTo>
                      <a:pt x="179" y="81"/>
                    </a:moveTo>
                    <a:cubicBezTo>
                      <a:pt x="171" y="52"/>
                      <a:pt x="171" y="52"/>
                      <a:pt x="171" y="52"/>
                    </a:cubicBezTo>
                    <a:cubicBezTo>
                      <a:pt x="171" y="50"/>
                      <a:pt x="170" y="50"/>
                      <a:pt x="168" y="50"/>
                    </a:cubicBezTo>
                    <a:cubicBezTo>
                      <a:pt x="149" y="55"/>
                      <a:pt x="149" y="55"/>
                      <a:pt x="149" y="55"/>
                    </a:cubicBezTo>
                    <a:cubicBezTo>
                      <a:pt x="146" y="50"/>
                      <a:pt x="142" y="46"/>
                      <a:pt x="138" y="42"/>
                    </a:cubicBezTo>
                    <a:cubicBezTo>
                      <a:pt x="148" y="24"/>
                      <a:pt x="148" y="24"/>
                      <a:pt x="148" y="24"/>
                    </a:cubicBezTo>
                    <a:cubicBezTo>
                      <a:pt x="149" y="23"/>
                      <a:pt x="149" y="21"/>
                      <a:pt x="147" y="21"/>
                    </a:cubicBezTo>
                    <a:cubicBezTo>
                      <a:pt x="121" y="5"/>
                      <a:pt x="121" y="5"/>
                      <a:pt x="121" y="5"/>
                    </a:cubicBezTo>
                    <a:cubicBezTo>
                      <a:pt x="120" y="4"/>
                      <a:pt x="118" y="5"/>
                      <a:pt x="117" y="6"/>
                    </a:cubicBezTo>
                    <a:cubicBezTo>
                      <a:pt x="107" y="24"/>
                      <a:pt x="107" y="24"/>
                      <a:pt x="107" y="24"/>
                    </a:cubicBezTo>
                    <a:cubicBezTo>
                      <a:pt x="102" y="22"/>
                      <a:pt x="96" y="21"/>
                      <a:pt x="90" y="21"/>
                    </a:cubicBezTo>
                    <a:cubicBezTo>
                      <a:pt x="90" y="21"/>
                      <a:pt x="90" y="21"/>
                      <a:pt x="90" y="21"/>
                    </a:cubicBezTo>
                    <a:cubicBezTo>
                      <a:pt x="85" y="2"/>
                      <a:pt x="85" y="2"/>
                      <a:pt x="85" y="2"/>
                    </a:cubicBezTo>
                    <a:cubicBezTo>
                      <a:pt x="85" y="1"/>
                      <a:pt x="83" y="0"/>
                      <a:pt x="82" y="0"/>
                    </a:cubicBezTo>
                    <a:cubicBezTo>
                      <a:pt x="52" y="8"/>
                      <a:pt x="52" y="8"/>
                      <a:pt x="52" y="8"/>
                    </a:cubicBezTo>
                    <a:cubicBezTo>
                      <a:pt x="51" y="8"/>
                      <a:pt x="50" y="10"/>
                      <a:pt x="50" y="11"/>
                    </a:cubicBezTo>
                    <a:cubicBezTo>
                      <a:pt x="56" y="31"/>
                      <a:pt x="56" y="31"/>
                      <a:pt x="56" y="31"/>
                    </a:cubicBezTo>
                    <a:cubicBezTo>
                      <a:pt x="51" y="34"/>
                      <a:pt x="46" y="37"/>
                      <a:pt x="42" y="41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4" y="31"/>
                      <a:pt x="23" y="31"/>
                      <a:pt x="23" y="31"/>
                    </a:cubicBezTo>
                    <a:cubicBezTo>
                      <a:pt x="22" y="31"/>
                      <a:pt x="21" y="31"/>
                      <a:pt x="21" y="32"/>
                    </a:cubicBezTo>
                    <a:cubicBezTo>
                      <a:pt x="6" y="59"/>
                      <a:pt x="6" y="59"/>
                      <a:pt x="6" y="59"/>
                    </a:cubicBezTo>
                    <a:cubicBezTo>
                      <a:pt x="5" y="60"/>
                      <a:pt x="5" y="61"/>
                      <a:pt x="7" y="62"/>
                    </a:cubicBezTo>
                    <a:cubicBezTo>
                      <a:pt x="24" y="72"/>
                      <a:pt x="24" y="72"/>
                      <a:pt x="24" y="72"/>
                    </a:cubicBezTo>
                    <a:cubicBezTo>
                      <a:pt x="23" y="78"/>
                      <a:pt x="22" y="83"/>
                      <a:pt x="22" y="89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5"/>
                      <a:pt x="1" y="95"/>
                      <a:pt x="1" y="96"/>
                    </a:cubicBezTo>
                    <a:cubicBezTo>
                      <a:pt x="0" y="96"/>
                      <a:pt x="0" y="97"/>
                      <a:pt x="1" y="97"/>
                    </a:cubicBezTo>
                    <a:cubicBezTo>
                      <a:pt x="9" y="127"/>
                      <a:pt x="9" y="127"/>
                      <a:pt x="9" y="127"/>
                    </a:cubicBezTo>
                    <a:cubicBezTo>
                      <a:pt x="9" y="128"/>
                      <a:pt x="10" y="129"/>
                      <a:pt x="12" y="129"/>
                    </a:cubicBezTo>
                    <a:cubicBezTo>
                      <a:pt x="31" y="124"/>
                      <a:pt x="31" y="124"/>
                      <a:pt x="31" y="124"/>
                    </a:cubicBezTo>
                    <a:cubicBezTo>
                      <a:pt x="34" y="129"/>
                      <a:pt x="38" y="133"/>
                      <a:pt x="42" y="137"/>
                    </a:cubicBezTo>
                    <a:cubicBezTo>
                      <a:pt x="32" y="155"/>
                      <a:pt x="32" y="155"/>
                      <a:pt x="32" y="155"/>
                    </a:cubicBezTo>
                    <a:cubicBezTo>
                      <a:pt x="31" y="155"/>
                      <a:pt x="31" y="156"/>
                      <a:pt x="31" y="157"/>
                    </a:cubicBezTo>
                    <a:cubicBezTo>
                      <a:pt x="31" y="157"/>
                      <a:pt x="32" y="158"/>
                      <a:pt x="32" y="158"/>
                    </a:cubicBezTo>
                    <a:cubicBezTo>
                      <a:pt x="59" y="174"/>
                      <a:pt x="59" y="174"/>
                      <a:pt x="59" y="174"/>
                    </a:cubicBezTo>
                    <a:cubicBezTo>
                      <a:pt x="60" y="174"/>
                      <a:pt x="60" y="174"/>
                      <a:pt x="61" y="174"/>
                    </a:cubicBezTo>
                    <a:cubicBezTo>
                      <a:pt x="62" y="174"/>
                      <a:pt x="62" y="173"/>
                      <a:pt x="62" y="173"/>
                    </a:cubicBezTo>
                    <a:cubicBezTo>
                      <a:pt x="73" y="155"/>
                      <a:pt x="73" y="155"/>
                      <a:pt x="73" y="155"/>
                    </a:cubicBezTo>
                    <a:cubicBezTo>
                      <a:pt x="78" y="157"/>
                      <a:pt x="84" y="157"/>
                      <a:pt x="90" y="157"/>
                    </a:cubicBezTo>
                    <a:cubicBezTo>
                      <a:pt x="95" y="177"/>
                      <a:pt x="95" y="177"/>
                      <a:pt x="95" y="177"/>
                    </a:cubicBezTo>
                    <a:cubicBezTo>
                      <a:pt x="95" y="178"/>
                      <a:pt x="95" y="178"/>
                      <a:pt x="96" y="178"/>
                    </a:cubicBezTo>
                    <a:cubicBezTo>
                      <a:pt x="96" y="179"/>
                      <a:pt x="97" y="179"/>
                      <a:pt x="97" y="179"/>
                    </a:cubicBezTo>
                    <a:cubicBezTo>
                      <a:pt x="98" y="179"/>
                      <a:pt x="98" y="179"/>
                      <a:pt x="98" y="179"/>
                    </a:cubicBezTo>
                    <a:cubicBezTo>
                      <a:pt x="128" y="171"/>
                      <a:pt x="128" y="171"/>
                      <a:pt x="128" y="171"/>
                    </a:cubicBezTo>
                    <a:cubicBezTo>
                      <a:pt x="128" y="171"/>
                      <a:pt x="129" y="170"/>
                      <a:pt x="129" y="170"/>
                    </a:cubicBezTo>
                    <a:cubicBezTo>
                      <a:pt x="129" y="169"/>
                      <a:pt x="129" y="168"/>
                      <a:pt x="129" y="168"/>
                    </a:cubicBezTo>
                    <a:cubicBezTo>
                      <a:pt x="124" y="148"/>
                      <a:pt x="124" y="148"/>
                      <a:pt x="124" y="148"/>
                    </a:cubicBezTo>
                    <a:cubicBezTo>
                      <a:pt x="129" y="145"/>
                      <a:pt x="134" y="142"/>
                      <a:pt x="138" y="138"/>
                    </a:cubicBezTo>
                    <a:cubicBezTo>
                      <a:pt x="155" y="148"/>
                      <a:pt x="155" y="148"/>
                      <a:pt x="155" y="148"/>
                    </a:cubicBezTo>
                    <a:cubicBezTo>
                      <a:pt x="157" y="148"/>
                      <a:pt x="158" y="148"/>
                      <a:pt x="159" y="147"/>
                    </a:cubicBezTo>
                    <a:cubicBezTo>
                      <a:pt x="174" y="120"/>
                      <a:pt x="174" y="120"/>
                      <a:pt x="174" y="120"/>
                    </a:cubicBezTo>
                    <a:cubicBezTo>
                      <a:pt x="174" y="120"/>
                      <a:pt x="175" y="119"/>
                      <a:pt x="174" y="118"/>
                    </a:cubicBezTo>
                    <a:cubicBezTo>
                      <a:pt x="174" y="118"/>
                      <a:pt x="174" y="117"/>
                      <a:pt x="173" y="117"/>
                    </a:cubicBezTo>
                    <a:cubicBezTo>
                      <a:pt x="156" y="107"/>
                      <a:pt x="156" y="107"/>
                      <a:pt x="156" y="107"/>
                    </a:cubicBezTo>
                    <a:cubicBezTo>
                      <a:pt x="157" y="101"/>
                      <a:pt x="158" y="95"/>
                      <a:pt x="158" y="90"/>
                    </a:cubicBezTo>
                    <a:cubicBezTo>
                      <a:pt x="177" y="84"/>
                      <a:pt x="177" y="84"/>
                      <a:pt x="177" y="84"/>
                    </a:cubicBezTo>
                    <a:cubicBezTo>
                      <a:pt x="178" y="84"/>
                      <a:pt x="179" y="84"/>
                      <a:pt x="179" y="83"/>
                    </a:cubicBezTo>
                    <a:cubicBezTo>
                      <a:pt x="179" y="83"/>
                      <a:pt x="179" y="82"/>
                      <a:pt x="179" y="81"/>
                    </a:cubicBezTo>
                    <a:close/>
                    <a:moveTo>
                      <a:pt x="104" y="117"/>
                    </a:moveTo>
                    <a:cubicBezTo>
                      <a:pt x="99" y="120"/>
                      <a:pt x="95" y="121"/>
                      <a:pt x="90" y="121"/>
                    </a:cubicBezTo>
                    <a:cubicBezTo>
                      <a:pt x="73" y="121"/>
                      <a:pt x="60" y="108"/>
                      <a:pt x="59" y="91"/>
                    </a:cubicBezTo>
                    <a:cubicBezTo>
                      <a:pt x="58" y="79"/>
                      <a:pt x="65" y="67"/>
                      <a:pt x="76" y="61"/>
                    </a:cubicBezTo>
                    <a:cubicBezTo>
                      <a:pt x="80" y="59"/>
                      <a:pt x="85" y="58"/>
                      <a:pt x="90" y="58"/>
                    </a:cubicBezTo>
                    <a:cubicBezTo>
                      <a:pt x="106" y="58"/>
                      <a:pt x="120" y="71"/>
                      <a:pt x="121" y="87"/>
                    </a:cubicBezTo>
                    <a:cubicBezTo>
                      <a:pt x="122" y="100"/>
                      <a:pt x="115" y="112"/>
                      <a:pt x="104" y="117"/>
                    </a:cubicBezTo>
                    <a:close/>
                  </a:path>
                </a:pathLst>
              </a:custGeom>
              <a:solidFill>
                <a:srgbClr val="4DBF4D"/>
              </a:solidFill>
              <a:ln w="28575" cap="flat" cmpd="sng">
                <a:solidFill>
                  <a:schemeClr val="bg1"/>
                </a:solidFill>
                <a:round/>
                <a:headEnd/>
                <a:tailEnd/>
              </a:ln>
              <a:effectLst>
                <a:outerShdw dist="63500" dir="8100000" algn="ctr" rotWithShape="0">
                  <a:srgbClr val="000000">
                    <a:alpha val="25000"/>
                  </a:srgbClr>
                </a:outerShdw>
              </a:effec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123" name="Freeform 14"/>
              <p:cNvSpPr>
                <a:spLocks noEditPoints="1"/>
              </p:cNvSpPr>
              <p:nvPr/>
            </p:nvSpPr>
            <p:spPr bwMode="auto">
              <a:xfrm>
                <a:off x="978907" y="194228"/>
                <a:ext cx="190344" cy="190342"/>
              </a:xfrm>
              <a:custGeom>
                <a:avLst/>
                <a:gdLst>
                  <a:gd name="T0" fmla="*/ 2147483647 w 59"/>
                  <a:gd name="T1" fmla="*/ 2147483647 h 59"/>
                  <a:gd name="T2" fmla="*/ 2147483647 w 59"/>
                  <a:gd name="T3" fmla="*/ 2147483647 h 59"/>
                  <a:gd name="T4" fmla="*/ 2147483647 w 59"/>
                  <a:gd name="T5" fmla="*/ 2147483647 h 59"/>
                  <a:gd name="T6" fmla="*/ 2147483647 w 59"/>
                  <a:gd name="T7" fmla="*/ 2147483647 h 59"/>
                  <a:gd name="T8" fmla="*/ 2147483647 w 59"/>
                  <a:gd name="T9" fmla="*/ 2147483647 h 59"/>
                  <a:gd name="T10" fmla="*/ 2147483647 w 59"/>
                  <a:gd name="T11" fmla="*/ 2147483647 h 59"/>
                  <a:gd name="T12" fmla="*/ 2147483647 w 59"/>
                  <a:gd name="T13" fmla="*/ 2147483647 h 59"/>
                  <a:gd name="T14" fmla="*/ 2147483647 w 59"/>
                  <a:gd name="T15" fmla="*/ 2147483647 h 59"/>
                  <a:gd name="T16" fmla="*/ 2147483647 w 59"/>
                  <a:gd name="T17" fmla="*/ 2147483647 h 59"/>
                  <a:gd name="T18" fmla="*/ 2147483647 w 59"/>
                  <a:gd name="T19" fmla="*/ 2147483647 h 5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59" h="59">
                    <a:moveTo>
                      <a:pt x="36" y="4"/>
                    </a:moveTo>
                    <a:cubicBezTo>
                      <a:pt x="17" y="0"/>
                      <a:pt x="0" y="17"/>
                      <a:pt x="5" y="35"/>
                    </a:cubicBezTo>
                    <a:cubicBezTo>
                      <a:pt x="7" y="45"/>
                      <a:pt x="14" y="53"/>
                      <a:pt x="24" y="55"/>
                    </a:cubicBezTo>
                    <a:cubicBezTo>
                      <a:pt x="43" y="59"/>
                      <a:pt x="59" y="42"/>
                      <a:pt x="55" y="24"/>
                    </a:cubicBezTo>
                    <a:cubicBezTo>
                      <a:pt x="53" y="14"/>
                      <a:pt x="45" y="6"/>
                      <a:pt x="36" y="4"/>
                    </a:cubicBezTo>
                    <a:close/>
                    <a:moveTo>
                      <a:pt x="46" y="33"/>
                    </a:moveTo>
                    <a:cubicBezTo>
                      <a:pt x="44" y="39"/>
                      <a:pt x="39" y="44"/>
                      <a:pt x="33" y="45"/>
                    </a:cubicBezTo>
                    <a:cubicBezTo>
                      <a:pt x="22" y="47"/>
                      <a:pt x="12" y="38"/>
                      <a:pt x="14" y="26"/>
                    </a:cubicBezTo>
                    <a:cubicBezTo>
                      <a:pt x="15" y="20"/>
                      <a:pt x="20" y="15"/>
                      <a:pt x="27" y="14"/>
                    </a:cubicBezTo>
                    <a:cubicBezTo>
                      <a:pt x="38" y="12"/>
                      <a:pt x="48" y="21"/>
                      <a:pt x="46" y="33"/>
                    </a:cubicBezTo>
                    <a:close/>
                  </a:path>
                </a:pathLst>
              </a:custGeom>
              <a:solidFill>
                <a:srgbClr val="4DBF4D"/>
              </a:solidFill>
              <a:ln w="28575" cap="flat" cmpd="sng">
                <a:solidFill>
                  <a:schemeClr val="bg1"/>
                </a:solidFill>
                <a:round/>
                <a:headEnd/>
                <a:tailEnd/>
              </a:ln>
              <a:effectLst>
                <a:outerShdw dist="63500" dir="8100000" algn="ctr" rotWithShape="0">
                  <a:srgbClr val="000000">
                    <a:alpha val="25000"/>
                  </a:srgbClr>
                </a:outerShdw>
              </a:effectLst>
            </p:spPr>
            <p:txBody>
              <a:bodyPr anchor="ctr"/>
              <a:lstStyle/>
              <a:p>
                <a:endParaRPr lang="zh-CN" altLang="en-US"/>
              </a:p>
            </p:txBody>
          </p:sp>
        </p:grpSp>
      </p:grpSp>
      <p:grpSp>
        <p:nvGrpSpPr>
          <p:cNvPr id="3075" name="组合 65"/>
          <p:cNvGrpSpPr>
            <a:grpSpLocks/>
          </p:cNvGrpSpPr>
          <p:nvPr/>
        </p:nvGrpSpPr>
        <p:grpSpPr bwMode="auto">
          <a:xfrm>
            <a:off x="6462713" y="2473325"/>
            <a:ext cx="2143125" cy="1849438"/>
            <a:chOff x="0" y="0"/>
            <a:chExt cx="2144432" cy="1848646"/>
          </a:xfrm>
        </p:grpSpPr>
        <p:sp>
          <p:nvSpPr>
            <p:cNvPr id="3113" name="六边形 58"/>
            <p:cNvSpPr>
              <a:spLocks noChangeArrowheads="1"/>
            </p:cNvSpPr>
            <p:nvPr/>
          </p:nvSpPr>
          <p:spPr bwMode="auto">
            <a:xfrm>
              <a:off x="0" y="0"/>
              <a:ext cx="2144432" cy="1848646"/>
            </a:xfrm>
            <a:prstGeom prst="hexagon">
              <a:avLst>
                <a:gd name="adj" fmla="val 24999"/>
                <a:gd name="vf" fmla="val 115470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D9D9D9"/>
                </a:gs>
              </a:gsLst>
              <a:lin ang="5400000" scaled="1"/>
            </a:gradFill>
            <a:ln w="12700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algn="ctr" eaLnBrk="1" hangingPunct="1"/>
              <a:endParaRPr lang="zh-CN" altLang="en-US" sz="3100">
                <a:solidFill>
                  <a:srgbClr val="FFFFFF"/>
                </a:solidFill>
              </a:endParaRPr>
            </a:p>
          </p:txBody>
        </p:sp>
        <p:grpSp>
          <p:nvGrpSpPr>
            <p:cNvPr id="3114" name="组合 61"/>
            <p:cNvGrpSpPr>
              <a:grpSpLocks/>
            </p:cNvGrpSpPr>
            <p:nvPr/>
          </p:nvGrpSpPr>
          <p:grpSpPr bwMode="auto">
            <a:xfrm>
              <a:off x="617371" y="386491"/>
              <a:ext cx="959486" cy="1126521"/>
              <a:chOff x="0" y="0"/>
              <a:chExt cx="959486" cy="1126521"/>
            </a:xfrm>
          </p:grpSpPr>
          <p:sp>
            <p:nvSpPr>
              <p:cNvPr id="3115" name="Freeform 86"/>
              <p:cNvSpPr>
                <a:spLocks noEditPoints="1"/>
              </p:cNvSpPr>
              <p:nvPr/>
            </p:nvSpPr>
            <p:spPr bwMode="auto">
              <a:xfrm>
                <a:off x="0" y="0"/>
                <a:ext cx="854602" cy="1126521"/>
              </a:xfrm>
              <a:custGeom>
                <a:avLst/>
                <a:gdLst>
                  <a:gd name="T0" fmla="*/ 2147483647 w 265"/>
                  <a:gd name="T1" fmla="*/ 2147483647 h 349"/>
                  <a:gd name="T2" fmla="*/ 2147483647 w 265"/>
                  <a:gd name="T3" fmla="*/ 2147483647 h 349"/>
                  <a:gd name="T4" fmla="*/ 2147483647 w 265"/>
                  <a:gd name="T5" fmla="*/ 2147483647 h 349"/>
                  <a:gd name="T6" fmla="*/ 2147483647 w 265"/>
                  <a:gd name="T7" fmla="*/ 2147483647 h 349"/>
                  <a:gd name="T8" fmla="*/ 2147483647 w 265"/>
                  <a:gd name="T9" fmla="*/ 2147483647 h 349"/>
                  <a:gd name="T10" fmla="*/ 2147483647 w 265"/>
                  <a:gd name="T11" fmla="*/ 2147483647 h 349"/>
                  <a:gd name="T12" fmla="*/ 2147483647 w 265"/>
                  <a:gd name="T13" fmla="*/ 2147483647 h 349"/>
                  <a:gd name="T14" fmla="*/ 2147483647 w 265"/>
                  <a:gd name="T15" fmla="*/ 2147483647 h 349"/>
                  <a:gd name="T16" fmla="*/ 2147483647 w 265"/>
                  <a:gd name="T17" fmla="*/ 2147483647 h 349"/>
                  <a:gd name="T18" fmla="*/ 2147483647 w 265"/>
                  <a:gd name="T19" fmla="*/ 2147483647 h 349"/>
                  <a:gd name="T20" fmla="*/ 2147483647 w 265"/>
                  <a:gd name="T21" fmla="*/ 2147483647 h 349"/>
                  <a:gd name="T22" fmla="*/ 2147483647 w 265"/>
                  <a:gd name="T23" fmla="*/ 0 h 349"/>
                  <a:gd name="T24" fmla="*/ 2147483647 w 265"/>
                  <a:gd name="T25" fmla="*/ 2147483647 h 349"/>
                  <a:gd name="T26" fmla="*/ 0 w 265"/>
                  <a:gd name="T27" fmla="*/ 2147483647 h 349"/>
                  <a:gd name="T28" fmla="*/ 2147483647 w 265"/>
                  <a:gd name="T29" fmla="*/ 2147483647 h 349"/>
                  <a:gd name="T30" fmla="*/ 2147483647 w 265"/>
                  <a:gd name="T31" fmla="*/ 2147483647 h 349"/>
                  <a:gd name="T32" fmla="*/ 2147483647 w 265"/>
                  <a:gd name="T33" fmla="*/ 2147483647 h 349"/>
                  <a:gd name="T34" fmla="*/ 2147483647 w 265"/>
                  <a:gd name="T35" fmla="*/ 2147483647 h 349"/>
                  <a:gd name="T36" fmla="*/ 2147483647 w 265"/>
                  <a:gd name="T37" fmla="*/ 2147483647 h 349"/>
                  <a:gd name="T38" fmla="*/ 2147483647 w 265"/>
                  <a:gd name="T39" fmla="*/ 2147483647 h 349"/>
                  <a:gd name="T40" fmla="*/ 2147483647 w 265"/>
                  <a:gd name="T41" fmla="*/ 2147483647 h 349"/>
                  <a:gd name="T42" fmla="*/ 2147483647 w 265"/>
                  <a:gd name="T43" fmla="*/ 2147483647 h 349"/>
                  <a:gd name="T44" fmla="*/ 2147483647 w 265"/>
                  <a:gd name="T45" fmla="*/ 2147483647 h 349"/>
                  <a:gd name="T46" fmla="*/ 2147483647 w 265"/>
                  <a:gd name="T47" fmla="*/ 2147483647 h 349"/>
                  <a:gd name="T48" fmla="*/ 2147483647 w 265"/>
                  <a:gd name="T49" fmla="*/ 2147483647 h 349"/>
                  <a:gd name="T50" fmla="*/ 2147483647 w 265"/>
                  <a:gd name="T51" fmla="*/ 2147483647 h 349"/>
                  <a:gd name="T52" fmla="*/ 2147483647 w 265"/>
                  <a:gd name="T53" fmla="*/ 2147483647 h 349"/>
                  <a:gd name="T54" fmla="*/ 2147483647 w 265"/>
                  <a:gd name="T55" fmla="*/ 2147483647 h 349"/>
                  <a:gd name="T56" fmla="*/ 2147483647 w 265"/>
                  <a:gd name="T57" fmla="*/ 2147483647 h 349"/>
                  <a:gd name="T58" fmla="*/ 2147483647 w 265"/>
                  <a:gd name="T59" fmla="*/ 2147483647 h 349"/>
                  <a:gd name="T60" fmla="*/ 2147483647 w 265"/>
                  <a:gd name="T61" fmla="*/ 2147483647 h 349"/>
                  <a:gd name="T62" fmla="*/ 2147483647 w 265"/>
                  <a:gd name="T63" fmla="*/ 2147483647 h 349"/>
                  <a:gd name="T64" fmla="*/ 2147483647 w 265"/>
                  <a:gd name="T65" fmla="*/ 2147483647 h 349"/>
                  <a:gd name="T66" fmla="*/ 2147483647 w 265"/>
                  <a:gd name="T67" fmla="*/ 2147483647 h 349"/>
                  <a:gd name="T68" fmla="*/ 2147483647 w 265"/>
                  <a:gd name="T69" fmla="*/ 2147483647 h 349"/>
                  <a:gd name="T70" fmla="*/ 2147483647 w 265"/>
                  <a:gd name="T71" fmla="*/ 2147483647 h 349"/>
                  <a:gd name="T72" fmla="*/ 2147483647 w 265"/>
                  <a:gd name="T73" fmla="*/ 2147483647 h 349"/>
                  <a:gd name="T74" fmla="*/ 2147483647 w 265"/>
                  <a:gd name="T75" fmla="*/ 2147483647 h 349"/>
                  <a:gd name="T76" fmla="*/ 2147483647 w 265"/>
                  <a:gd name="T77" fmla="*/ 2147483647 h 349"/>
                  <a:gd name="T78" fmla="*/ 2147483647 w 265"/>
                  <a:gd name="T79" fmla="*/ 2147483647 h 349"/>
                  <a:gd name="T80" fmla="*/ 2147483647 w 265"/>
                  <a:gd name="T81" fmla="*/ 2147483647 h 349"/>
                  <a:gd name="T82" fmla="*/ 2147483647 w 265"/>
                  <a:gd name="T83" fmla="*/ 2147483647 h 349"/>
                  <a:gd name="T84" fmla="*/ 2147483647 w 265"/>
                  <a:gd name="T85" fmla="*/ 2147483647 h 349"/>
                  <a:gd name="T86" fmla="*/ 2147483647 w 265"/>
                  <a:gd name="T87" fmla="*/ 2147483647 h 349"/>
                  <a:gd name="T88" fmla="*/ 2147483647 w 265"/>
                  <a:gd name="T89" fmla="*/ 2147483647 h 34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265" h="349">
                    <a:moveTo>
                      <a:pt x="262" y="68"/>
                    </a:moveTo>
                    <a:cubicBezTo>
                      <a:pt x="236" y="57"/>
                      <a:pt x="236" y="57"/>
                      <a:pt x="236" y="57"/>
                    </a:cubicBezTo>
                    <a:cubicBezTo>
                      <a:pt x="234" y="56"/>
                      <a:pt x="232" y="58"/>
                      <a:pt x="231" y="60"/>
                    </a:cubicBezTo>
                    <a:cubicBezTo>
                      <a:pt x="226" y="72"/>
                      <a:pt x="226" y="72"/>
                      <a:pt x="226" y="72"/>
                    </a:cubicBezTo>
                    <a:cubicBezTo>
                      <a:pt x="217" y="68"/>
                      <a:pt x="217" y="68"/>
                      <a:pt x="217" y="68"/>
                    </a:cubicBezTo>
                    <a:cubicBezTo>
                      <a:pt x="222" y="57"/>
                      <a:pt x="222" y="57"/>
                      <a:pt x="222" y="57"/>
                    </a:cubicBezTo>
                    <a:cubicBezTo>
                      <a:pt x="223" y="54"/>
                      <a:pt x="221" y="51"/>
                      <a:pt x="219" y="50"/>
                    </a:cubicBezTo>
                    <a:cubicBezTo>
                      <a:pt x="111" y="5"/>
                      <a:pt x="111" y="5"/>
                      <a:pt x="111" y="5"/>
                    </a:cubicBezTo>
                    <a:cubicBezTo>
                      <a:pt x="108" y="4"/>
                      <a:pt x="105" y="5"/>
                      <a:pt x="104" y="7"/>
                    </a:cubicBezTo>
                    <a:cubicBezTo>
                      <a:pt x="102" y="13"/>
                      <a:pt x="102" y="13"/>
                      <a:pt x="102" y="13"/>
                    </a:cubicBezTo>
                    <a:cubicBezTo>
                      <a:pt x="100" y="12"/>
                      <a:pt x="97" y="11"/>
                      <a:pt x="94" y="10"/>
                    </a:cubicBezTo>
                    <a:cubicBezTo>
                      <a:pt x="85" y="5"/>
                      <a:pt x="69" y="0"/>
                      <a:pt x="53" y="0"/>
                    </a:cubicBezTo>
                    <a:cubicBezTo>
                      <a:pt x="33" y="0"/>
                      <a:pt x="16" y="6"/>
                      <a:pt x="1" y="18"/>
                    </a:cubicBezTo>
                    <a:cubicBezTo>
                      <a:pt x="0" y="18"/>
                      <a:pt x="0" y="20"/>
                      <a:pt x="0" y="21"/>
                    </a:cubicBezTo>
                    <a:cubicBezTo>
                      <a:pt x="0" y="22"/>
                      <a:pt x="1" y="22"/>
                      <a:pt x="2" y="23"/>
                    </a:cubicBezTo>
                    <a:cubicBezTo>
                      <a:pt x="83" y="57"/>
                      <a:pt x="83" y="57"/>
                      <a:pt x="83" y="57"/>
                    </a:cubicBezTo>
                    <a:cubicBezTo>
                      <a:pt x="78" y="69"/>
                      <a:pt x="78" y="69"/>
                      <a:pt x="78" y="69"/>
                    </a:cubicBezTo>
                    <a:cubicBezTo>
                      <a:pt x="77" y="72"/>
                      <a:pt x="79" y="75"/>
                      <a:pt x="81" y="76"/>
                    </a:cubicBezTo>
                    <a:cubicBezTo>
                      <a:pt x="115" y="90"/>
                      <a:pt x="115" y="90"/>
                      <a:pt x="115" y="90"/>
                    </a:cubicBezTo>
                    <a:cubicBezTo>
                      <a:pt x="88" y="153"/>
                      <a:pt x="88" y="153"/>
                      <a:pt x="88" y="153"/>
                    </a:cubicBezTo>
                    <a:cubicBezTo>
                      <a:pt x="88" y="153"/>
                      <a:pt x="87" y="153"/>
                      <a:pt x="87" y="153"/>
                    </a:cubicBezTo>
                    <a:cubicBezTo>
                      <a:pt x="86" y="152"/>
                      <a:pt x="84" y="153"/>
                      <a:pt x="83" y="155"/>
                    </a:cubicBezTo>
                    <a:cubicBezTo>
                      <a:pt x="58" y="211"/>
                      <a:pt x="33" y="266"/>
                      <a:pt x="9" y="322"/>
                    </a:cubicBezTo>
                    <a:cubicBezTo>
                      <a:pt x="8" y="324"/>
                      <a:pt x="9" y="326"/>
                      <a:pt x="10" y="327"/>
                    </a:cubicBezTo>
                    <a:cubicBezTo>
                      <a:pt x="27" y="334"/>
                      <a:pt x="44" y="341"/>
                      <a:pt x="60" y="348"/>
                    </a:cubicBezTo>
                    <a:cubicBezTo>
                      <a:pt x="62" y="349"/>
                      <a:pt x="64" y="348"/>
                      <a:pt x="65" y="345"/>
                    </a:cubicBezTo>
                    <a:cubicBezTo>
                      <a:pt x="87" y="289"/>
                      <a:pt x="109" y="232"/>
                      <a:pt x="132" y="175"/>
                    </a:cubicBezTo>
                    <a:cubicBezTo>
                      <a:pt x="132" y="173"/>
                      <a:pt x="132" y="171"/>
                      <a:pt x="130" y="171"/>
                    </a:cubicBezTo>
                    <a:cubicBezTo>
                      <a:pt x="130" y="170"/>
                      <a:pt x="129" y="170"/>
                      <a:pt x="129" y="170"/>
                    </a:cubicBezTo>
                    <a:cubicBezTo>
                      <a:pt x="156" y="107"/>
                      <a:pt x="156" y="107"/>
                      <a:pt x="156" y="107"/>
                    </a:cubicBezTo>
                    <a:cubicBezTo>
                      <a:pt x="189" y="121"/>
                      <a:pt x="189" y="121"/>
                      <a:pt x="189" y="121"/>
                    </a:cubicBezTo>
                    <a:cubicBezTo>
                      <a:pt x="192" y="122"/>
                      <a:pt x="195" y="121"/>
                      <a:pt x="196" y="118"/>
                    </a:cubicBezTo>
                    <a:cubicBezTo>
                      <a:pt x="201" y="106"/>
                      <a:pt x="201" y="106"/>
                      <a:pt x="201" y="106"/>
                    </a:cubicBezTo>
                    <a:cubicBezTo>
                      <a:pt x="210" y="110"/>
                      <a:pt x="210" y="110"/>
                      <a:pt x="210" y="110"/>
                    </a:cubicBezTo>
                    <a:cubicBezTo>
                      <a:pt x="205" y="122"/>
                      <a:pt x="205" y="122"/>
                      <a:pt x="205" y="122"/>
                    </a:cubicBezTo>
                    <a:cubicBezTo>
                      <a:pt x="204" y="125"/>
                      <a:pt x="204" y="127"/>
                      <a:pt x="206" y="128"/>
                    </a:cubicBezTo>
                    <a:cubicBezTo>
                      <a:pt x="233" y="139"/>
                      <a:pt x="233" y="139"/>
                      <a:pt x="233" y="139"/>
                    </a:cubicBezTo>
                    <a:cubicBezTo>
                      <a:pt x="235" y="140"/>
                      <a:pt x="237" y="138"/>
                      <a:pt x="238" y="136"/>
                    </a:cubicBezTo>
                    <a:cubicBezTo>
                      <a:pt x="264" y="74"/>
                      <a:pt x="264" y="74"/>
                      <a:pt x="264" y="74"/>
                    </a:cubicBezTo>
                    <a:cubicBezTo>
                      <a:pt x="265" y="71"/>
                      <a:pt x="264" y="69"/>
                      <a:pt x="262" y="68"/>
                    </a:cubicBezTo>
                    <a:close/>
                    <a:moveTo>
                      <a:pt x="116" y="165"/>
                    </a:moveTo>
                    <a:cubicBezTo>
                      <a:pt x="111" y="163"/>
                      <a:pt x="106" y="160"/>
                      <a:pt x="101" y="158"/>
                    </a:cubicBezTo>
                    <a:cubicBezTo>
                      <a:pt x="127" y="95"/>
                      <a:pt x="127" y="95"/>
                      <a:pt x="127" y="95"/>
                    </a:cubicBezTo>
                    <a:cubicBezTo>
                      <a:pt x="143" y="101"/>
                      <a:pt x="143" y="101"/>
                      <a:pt x="143" y="101"/>
                    </a:cubicBezTo>
                    <a:lnTo>
                      <a:pt x="116" y="165"/>
                    </a:lnTo>
                    <a:close/>
                  </a:path>
                </a:pathLst>
              </a:custGeom>
              <a:solidFill>
                <a:srgbClr val="4DBF4D"/>
              </a:solidFill>
              <a:ln w="28575" cap="flat" cmpd="sng">
                <a:solidFill>
                  <a:schemeClr val="bg1"/>
                </a:solidFill>
                <a:round/>
                <a:headEnd/>
                <a:tailEnd/>
              </a:ln>
              <a:effectLst>
                <a:outerShdw dist="63500" dir="8100000" algn="ctr" rotWithShape="0">
                  <a:srgbClr val="000000">
                    <a:alpha val="25000"/>
                  </a:srgbClr>
                </a:outerShdw>
              </a:effec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116" name="Freeform 87"/>
              <p:cNvSpPr>
                <a:spLocks/>
              </p:cNvSpPr>
              <p:nvPr/>
            </p:nvSpPr>
            <p:spPr bwMode="auto">
              <a:xfrm>
                <a:off x="800218" y="501107"/>
                <a:ext cx="159268" cy="291340"/>
              </a:xfrm>
              <a:custGeom>
                <a:avLst/>
                <a:gdLst>
                  <a:gd name="T0" fmla="*/ 2147483647 w 50"/>
                  <a:gd name="T1" fmla="*/ 0 h 90"/>
                  <a:gd name="T2" fmla="*/ 2147483647 w 50"/>
                  <a:gd name="T3" fmla="*/ 0 h 90"/>
                  <a:gd name="T4" fmla="*/ 0 w 50"/>
                  <a:gd name="T5" fmla="*/ 2147483647 h 90"/>
                  <a:gd name="T6" fmla="*/ 0 w 50"/>
                  <a:gd name="T7" fmla="*/ 2147483647 h 90"/>
                  <a:gd name="T8" fmla="*/ 2147483647 w 50"/>
                  <a:gd name="T9" fmla="*/ 2147483647 h 90"/>
                  <a:gd name="T10" fmla="*/ 2147483647 w 50"/>
                  <a:gd name="T11" fmla="*/ 2147483647 h 90"/>
                  <a:gd name="T12" fmla="*/ 2147483647 w 50"/>
                  <a:gd name="T13" fmla="*/ 2147483647 h 90"/>
                  <a:gd name="T14" fmla="*/ 2147483647 w 50"/>
                  <a:gd name="T15" fmla="*/ 2147483647 h 90"/>
                  <a:gd name="T16" fmla="*/ 2147483647 w 50"/>
                  <a:gd name="T17" fmla="*/ 2147483647 h 90"/>
                  <a:gd name="T18" fmla="*/ 2147483647 w 50"/>
                  <a:gd name="T19" fmla="*/ 2147483647 h 90"/>
                  <a:gd name="T20" fmla="*/ 2147483647 w 50"/>
                  <a:gd name="T21" fmla="*/ 2147483647 h 90"/>
                  <a:gd name="T22" fmla="*/ 2147483647 w 50"/>
                  <a:gd name="T23" fmla="*/ 2147483647 h 90"/>
                  <a:gd name="T24" fmla="*/ 2147483647 w 50"/>
                  <a:gd name="T25" fmla="*/ 2147483647 h 90"/>
                  <a:gd name="T26" fmla="*/ 2147483647 w 50"/>
                  <a:gd name="T27" fmla="*/ 2147483647 h 90"/>
                  <a:gd name="T28" fmla="*/ 2147483647 w 50"/>
                  <a:gd name="T29" fmla="*/ 0 h 9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50" h="90">
                    <a:moveTo>
                      <a:pt x="46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0" y="4"/>
                      <a:pt x="0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5"/>
                      <a:pt x="1" y="18"/>
                      <a:pt x="4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79"/>
                      <a:pt x="19" y="79"/>
                      <a:pt x="19" y="79"/>
                    </a:cubicBezTo>
                    <a:cubicBezTo>
                      <a:pt x="24" y="88"/>
                      <a:pt x="24" y="88"/>
                      <a:pt x="24" y="88"/>
                    </a:cubicBezTo>
                    <a:cubicBezTo>
                      <a:pt x="25" y="90"/>
                      <a:pt x="27" y="90"/>
                      <a:pt x="28" y="88"/>
                    </a:cubicBezTo>
                    <a:cubicBezTo>
                      <a:pt x="33" y="79"/>
                      <a:pt x="33" y="79"/>
                      <a:pt x="33" y="79"/>
                    </a:cubicBezTo>
                    <a:cubicBezTo>
                      <a:pt x="33" y="18"/>
                      <a:pt x="33" y="18"/>
                      <a:pt x="33" y="18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9" y="18"/>
                      <a:pt x="50" y="15"/>
                      <a:pt x="50" y="11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4"/>
                      <a:pt x="49" y="0"/>
                      <a:pt x="46" y="0"/>
                    </a:cubicBezTo>
                    <a:close/>
                  </a:path>
                </a:pathLst>
              </a:custGeom>
              <a:solidFill>
                <a:srgbClr val="4DBF4D"/>
              </a:solidFill>
              <a:ln w="28575" cap="flat" cmpd="sng">
                <a:solidFill>
                  <a:schemeClr val="bg1"/>
                </a:solidFill>
                <a:round/>
                <a:headEnd/>
                <a:tailEnd/>
              </a:ln>
              <a:effectLst>
                <a:outerShdw dist="63500" dir="8100000" algn="ctr" rotWithShape="0">
                  <a:srgbClr val="000000">
                    <a:alpha val="25000"/>
                  </a:srgbClr>
                </a:outerShdw>
              </a:effectLst>
            </p:spPr>
            <p:txBody>
              <a:bodyPr anchor="ctr"/>
              <a:lstStyle/>
              <a:p>
                <a:endParaRPr lang="zh-CN" altLang="en-US"/>
              </a:p>
            </p:txBody>
          </p:sp>
        </p:grpSp>
      </p:grpSp>
      <p:sp>
        <p:nvSpPr>
          <p:cNvPr id="3076" name="Freeform 53"/>
          <p:cNvSpPr>
            <a:spLocks noEditPoints="1"/>
          </p:cNvSpPr>
          <p:nvPr/>
        </p:nvSpPr>
        <p:spPr bwMode="auto">
          <a:xfrm>
            <a:off x="10017125" y="4448175"/>
            <a:ext cx="38100" cy="0"/>
          </a:xfrm>
          <a:custGeom>
            <a:avLst/>
            <a:gdLst>
              <a:gd name="T0" fmla="*/ 0 w 13"/>
              <a:gd name="T1" fmla="*/ 2147483647 w 13"/>
              <a:gd name="T2" fmla="*/ 2147483647 w 13"/>
              <a:gd name="T3" fmla="*/ 2147483647 w 13"/>
              <a:gd name="T4" fmla="*/ 2147483647 w 13"/>
              <a:gd name="T5" fmla="*/ 2147483647 w 13"/>
              <a:gd name="T6" fmla="*/ 2147483647 w 13"/>
              <a:gd name="T7" fmla="*/ 2147483647 w 13"/>
              <a:gd name="T8" fmla="*/ 2147483647 w 13"/>
              <a:gd name="T9" fmla="*/ 2147483647 w 13"/>
              <a:gd name="T10" fmla="*/ 2147483647 w 13"/>
              <a:gd name="T11" fmla="*/ 2147483647 w 13"/>
              <a:gd name="T12" fmla="*/ 2147483647 w 13"/>
              <a:gd name="T13" fmla="*/ 2147483647 w 13"/>
              <a:gd name="T14" fmla="*/ 2147483647 w 13"/>
              <a:gd name="T15" fmla="*/ 2147483647 w 13"/>
              <a:gd name="T16" fmla="*/ 2147483647 w 13"/>
              <a:gd name="T17" fmla="*/ 2147483647 w 13"/>
              <a:gd name="T18" fmla="*/ 2147483647 w 13"/>
              <a:gd name="T19" fmla="*/ 2147483647 w 13"/>
              <a:gd name="T20" fmla="*/ 2147483647 w 13"/>
              <a:gd name="T21" fmla="*/ 2147483647 w 13"/>
              <a:gd name="T22" fmla="*/ 2147483647 w 13"/>
              <a:gd name="T23" fmla="*/ 2147483647 w 13"/>
              <a:gd name="T24" fmla="*/ 2147483647 w 13"/>
              <a:gd name="T25" fmla="*/ 2147483647 w 13"/>
              <a:gd name="T26" fmla="*/ 2147483647 w 13"/>
              <a:gd name="T27" fmla="*/ 2147483647 w 13"/>
              <a:gd name="T28" fmla="*/ 2147483647 w 13"/>
              <a:gd name="T29" fmla="*/ 2147483647 w 13"/>
              <a:gd name="T30" fmla="*/ 2147483647 w 13"/>
              <a:gd name="T31" fmla="*/ 2147483647 w 13"/>
              <a:gd name="T32" fmla="*/ 2147483647 w 13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33">
                <a:pos x="T0" y="0"/>
              </a:cxn>
              <a:cxn ang="T34">
                <a:pos x="T1" y="0"/>
              </a:cxn>
              <a:cxn ang="T35">
                <a:pos x="T2" y="0"/>
              </a:cxn>
              <a:cxn ang="T36">
                <a:pos x="T3" y="0"/>
              </a:cxn>
              <a:cxn ang="T37">
                <a:pos x="T4" y="0"/>
              </a:cxn>
              <a:cxn ang="T38">
                <a:pos x="T5" y="0"/>
              </a:cxn>
              <a:cxn ang="T39">
                <a:pos x="T6" y="0"/>
              </a:cxn>
              <a:cxn ang="T40">
                <a:pos x="T7" y="0"/>
              </a:cxn>
              <a:cxn ang="T41">
                <a:pos x="T8" y="0"/>
              </a:cxn>
              <a:cxn ang="T42">
                <a:pos x="T9" y="0"/>
              </a:cxn>
              <a:cxn ang="T43">
                <a:pos x="T10" y="0"/>
              </a:cxn>
              <a:cxn ang="T44">
                <a:pos x="T11" y="0"/>
              </a:cxn>
              <a:cxn ang="T45">
                <a:pos x="T12" y="0"/>
              </a:cxn>
              <a:cxn ang="T46">
                <a:pos x="T13" y="0"/>
              </a:cxn>
              <a:cxn ang="T47">
                <a:pos x="T14" y="0"/>
              </a:cxn>
              <a:cxn ang="T48">
                <a:pos x="T15" y="0"/>
              </a:cxn>
              <a:cxn ang="T49">
                <a:pos x="T16" y="0"/>
              </a:cxn>
              <a:cxn ang="T50">
                <a:pos x="T17" y="0"/>
              </a:cxn>
              <a:cxn ang="T51">
                <a:pos x="T18" y="0"/>
              </a:cxn>
              <a:cxn ang="T52">
                <a:pos x="T19" y="0"/>
              </a:cxn>
              <a:cxn ang="T53">
                <a:pos x="T20" y="0"/>
              </a:cxn>
              <a:cxn ang="T54">
                <a:pos x="T21" y="0"/>
              </a:cxn>
              <a:cxn ang="T55">
                <a:pos x="T22" y="0"/>
              </a:cxn>
              <a:cxn ang="T56">
                <a:pos x="T23" y="0"/>
              </a:cxn>
              <a:cxn ang="T57">
                <a:pos x="T24" y="0"/>
              </a:cxn>
              <a:cxn ang="T58">
                <a:pos x="T25" y="0"/>
              </a:cxn>
              <a:cxn ang="T59">
                <a:pos x="T26" y="0"/>
              </a:cxn>
              <a:cxn ang="T60">
                <a:pos x="T27" y="0"/>
              </a:cxn>
              <a:cxn ang="T61">
                <a:pos x="T28" y="0"/>
              </a:cxn>
              <a:cxn ang="T62">
                <a:pos x="T29" y="0"/>
              </a:cxn>
              <a:cxn ang="T63">
                <a:pos x="T30" y="0"/>
              </a:cxn>
              <a:cxn ang="T64">
                <a:pos x="T31" y="0"/>
              </a:cxn>
              <a:cxn ang="T65">
                <a:pos x="T32" y="0"/>
              </a:cxn>
            </a:cxnLst>
            <a:rect l="0" t="0" r="r" b="b"/>
            <a:pathLst>
              <a:path w="13">
                <a:moveTo>
                  <a:pt x="1" y="0"/>
                </a:moveTo>
                <a:cubicBezTo>
                  <a:pt x="1" y="0"/>
                  <a:pt x="1" y="0"/>
                  <a:pt x="0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2" y="0"/>
                </a:move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moveTo>
                  <a:pt x="2" y="0"/>
                </a:move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moveTo>
                  <a:pt x="3" y="0"/>
                </a:moveTo>
                <a:cubicBezTo>
                  <a:pt x="3" y="0"/>
                  <a:pt x="3" y="0"/>
                  <a:pt x="3" y="0"/>
                </a:cubicBezTo>
                <a:cubicBezTo>
                  <a:pt x="3" y="0"/>
                  <a:pt x="3" y="0"/>
                  <a:pt x="3" y="0"/>
                </a:cubicBezTo>
                <a:moveTo>
                  <a:pt x="3" y="0"/>
                </a:moveTo>
                <a:cubicBezTo>
                  <a:pt x="3" y="0"/>
                  <a:pt x="3" y="0"/>
                  <a:pt x="3" y="0"/>
                </a:cubicBezTo>
                <a:cubicBezTo>
                  <a:pt x="3" y="0"/>
                  <a:pt x="3" y="0"/>
                  <a:pt x="3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moveTo>
                  <a:pt x="5" y="0"/>
                </a:moveTo>
                <a:cubicBezTo>
                  <a:pt x="5" y="0"/>
                  <a:pt x="5" y="0"/>
                  <a:pt x="5" y="0"/>
                </a:cubicBezTo>
                <a:cubicBezTo>
                  <a:pt x="5" y="0"/>
                  <a:pt x="5" y="0"/>
                  <a:pt x="5" y="0"/>
                </a:cubicBezTo>
                <a:moveTo>
                  <a:pt x="6" y="0"/>
                </a:moveTo>
                <a:cubicBezTo>
                  <a:pt x="5" y="0"/>
                  <a:pt x="5" y="0"/>
                  <a:pt x="5" y="0"/>
                </a:cubicBezTo>
                <a:cubicBezTo>
                  <a:pt x="5" y="0"/>
                  <a:pt x="5" y="0"/>
                  <a:pt x="6" y="0"/>
                </a:cubicBezTo>
                <a:moveTo>
                  <a:pt x="6" y="0"/>
                </a:moveTo>
                <a:cubicBezTo>
                  <a:pt x="6" y="0"/>
                  <a:pt x="6" y="0"/>
                  <a:pt x="6" y="0"/>
                </a:cubicBezTo>
                <a:cubicBezTo>
                  <a:pt x="6" y="0"/>
                  <a:pt x="6" y="0"/>
                  <a:pt x="6" y="0"/>
                </a:cubicBezTo>
                <a:moveTo>
                  <a:pt x="6" y="0"/>
                </a:moveTo>
                <a:cubicBezTo>
                  <a:pt x="6" y="0"/>
                  <a:pt x="6" y="0"/>
                  <a:pt x="6" y="0"/>
                </a:cubicBezTo>
                <a:cubicBezTo>
                  <a:pt x="6" y="0"/>
                  <a:pt x="6" y="0"/>
                  <a:pt x="6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8" y="0"/>
                </a:moveTo>
                <a:cubicBezTo>
                  <a:pt x="8" y="0"/>
                  <a:pt x="8" y="0"/>
                  <a:pt x="8" y="0"/>
                </a:cubicBezTo>
                <a:cubicBezTo>
                  <a:pt x="8" y="0"/>
                  <a:pt x="8" y="0"/>
                  <a:pt x="8" y="0"/>
                </a:cubicBezTo>
                <a:moveTo>
                  <a:pt x="8" y="0"/>
                </a:moveTo>
                <a:cubicBezTo>
                  <a:pt x="8" y="0"/>
                  <a:pt x="8" y="0"/>
                  <a:pt x="8" y="0"/>
                </a:cubicBezTo>
                <a:cubicBezTo>
                  <a:pt x="8" y="0"/>
                  <a:pt x="8" y="0"/>
                  <a:pt x="8" y="0"/>
                </a:cubicBezTo>
                <a:moveTo>
                  <a:pt x="9" y="0"/>
                </a:moveTo>
                <a:cubicBezTo>
                  <a:pt x="9" y="0"/>
                  <a:pt x="9" y="0"/>
                  <a:pt x="9" y="0"/>
                </a:cubicBezTo>
                <a:cubicBezTo>
                  <a:pt x="9" y="0"/>
                  <a:pt x="9" y="0"/>
                  <a:pt x="9" y="0"/>
                </a:cubicBezTo>
                <a:moveTo>
                  <a:pt x="9" y="0"/>
                </a:moveTo>
                <a:cubicBezTo>
                  <a:pt x="9" y="0"/>
                  <a:pt x="9" y="0"/>
                  <a:pt x="9" y="0"/>
                </a:cubicBezTo>
                <a:cubicBezTo>
                  <a:pt x="9" y="0"/>
                  <a:pt x="9" y="0"/>
                  <a:pt x="9" y="0"/>
                </a:cubicBezTo>
                <a:moveTo>
                  <a:pt x="11" y="0"/>
                </a:moveTo>
                <a:cubicBezTo>
                  <a:pt x="11" y="0"/>
                  <a:pt x="10" y="0"/>
                  <a:pt x="10" y="0"/>
                </a:cubicBezTo>
                <a:cubicBezTo>
                  <a:pt x="10" y="0"/>
                  <a:pt x="10" y="0"/>
                  <a:pt x="11" y="0"/>
                </a:cubicBezTo>
                <a:moveTo>
                  <a:pt x="11" y="0"/>
                </a:moveTo>
                <a:cubicBezTo>
                  <a:pt x="11" y="0"/>
                  <a:pt x="11" y="0"/>
                  <a:pt x="11" y="0"/>
                </a:cubicBezTo>
                <a:cubicBezTo>
                  <a:pt x="11" y="0"/>
                  <a:pt x="11" y="0"/>
                  <a:pt x="11" y="0"/>
                </a:cubicBezTo>
                <a:moveTo>
                  <a:pt x="11" y="0"/>
                </a:moveTo>
                <a:cubicBezTo>
                  <a:pt x="11" y="0"/>
                  <a:pt x="11" y="0"/>
                  <a:pt x="11" y="0"/>
                </a:cubicBezTo>
                <a:cubicBezTo>
                  <a:pt x="11" y="0"/>
                  <a:pt x="11" y="0"/>
                  <a:pt x="11" y="0"/>
                </a:cubicBezTo>
                <a:moveTo>
                  <a:pt x="13" y="0"/>
                </a:moveTo>
                <a:cubicBezTo>
                  <a:pt x="13" y="0"/>
                  <a:pt x="13" y="0"/>
                  <a:pt x="13" y="0"/>
                </a:cubicBezTo>
                <a:cubicBezTo>
                  <a:pt x="13" y="0"/>
                  <a:pt x="13" y="0"/>
                  <a:pt x="13" y="0"/>
                </a:cubicBezTo>
              </a:path>
            </a:pathLst>
          </a:custGeom>
          <a:solidFill>
            <a:srgbClr val="D8E3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3077" name="组合 64"/>
          <p:cNvGrpSpPr>
            <a:grpSpLocks/>
          </p:cNvGrpSpPr>
          <p:nvPr/>
        </p:nvGrpSpPr>
        <p:grpSpPr bwMode="auto">
          <a:xfrm>
            <a:off x="8943975" y="2473325"/>
            <a:ext cx="2144713" cy="1849438"/>
            <a:chOff x="0" y="0"/>
            <a:chExt cx="2144432" cy="1848646"/>
          </a:xfrm>
        </p:grpSpPr>
        <p:sp>
          <p:nvSpPr>
            <p:cNvPr id="3109" name="六边形 59"/>
            <p:cNvSpPr>
              <a:spLocks noChangeArrowheads="1"/>
            </p:cNvSpPr>
            <p:nvPr/>
          </p:nvSpPr>
          <p:spPr bwMode="auto">
            <a:xfrm>
              <a:off x="0" y="0"/>
              <a:ext cx="2144432" cy="1848646"/>
            </a:xfrm>
            <a:prstGeom prst="hexagon">
              <a:avLst>
                <a:gd name="adj" fmla="val 24999"/>
                <a:gd name="vf" fmla="val 115470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D9D9D9"/>
                </a:gs>
              </a:gsLst>
              <a:lin ang="5400000" scaled="1"/>
            </a:gradFill>
            <a:ln w="12700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algn="ctr" eaLnBrk="1" hangingPunct="1"/>
              <a:endParaRPr lang="zh-CN" altLang="en-US" sz="3100">
                <a:solidFill>
                  <a:srgbClr val="FFFFFF"/>
                </a:solidFill>
              </a:endParaRPr>
            </a:p>
          </p:txBody>
        </p:sp>
        <p:grpSp>
          <p:nvGrpSpPr>
            <p:cNvPr id="3110" name="组合 40"/>
            <p:cNvGrpSpPr>
              <a:grpSpLocks/>
            </p:cNvGrpSpPr>
            <p:nvPr/>
          </p:nvGrpSpPr>
          <p:grpSpPr bwMode="auto">
            <a:xfrm>
              <a:off x="586647" y="522451"/>
              <a:ext cx="1068254" cy="978908"/>
              <a:chOff x="0" y="0"/>
              <a:chExt cx="1068254" cy="978908"/>
            </a:xfrm>
          </p:grpSpPr>
          <p:sp>
            <p:nvSpPr>
              <p:cNvPr id="3111" name="Freeform 55"/>
              <p:cNvSpPr>
                <a:spLocks noEditPoints="1"/>
              </p:cNvSpPr>
              <p:nvPr/>
            </p:nvSpPr>
            <p:spPr bwMode="auto">
              <a:xfrm>
                <a:off x="0" y="0"/>
                <a:ext cx="563261" cy="978908"/>
              </a:xfrm>
              <a:custGeom>
                <a:avLst/>
                <a:gdLst>
                  <a:gd name="T0" fmla="*/ 2147483647 w 174"/>
                  <a:gd name="T1" fmla="*/ 0 h 303"/>
                  <a:gd name="T2" fmla="*/ 2147483647 w 174"/>
                  <a:gd name="T3" fmla="*/ 0 h 303"/>
                  <a:gd name="T4" fmla="*/ 0 w 174"/>
                  <a:gd name="T5" fmla="*/ 2147483647 h 303"/>
                  <a:gd name="T6" fmla="*/ 0 w 174"/>
                  <a:gd name="T7" fmla="*/ 2147483647 h 303"/>
                  <a:gd name="T8" fmla="*/ 2147483647 w 174"/>
                  <a:gd name="T9" fmla="*/ 2147483647 h 303"/>
                  <a:gd name="T10" fmla="*/ 2147483647 w 174"/>
                  <a:gd name="T11" fmla="*/ 2147483647 h 303"/>
                  <a:gd name="T12" fmla="*/ 2147483647 w 174"/>
                  <a:gd name="T13" fmla="*/ 2147483647 h 303"/>
                  <a:gd name="T14" fmla="*/ 2147483647 w 174"/>
                  <a:gd name="T15" fmla="*/ 2147483647 h 303"/>
                  <a:gd name="T16" fmla="*/ 2147483647 w 174"/>
                  <a:gd name="T17" fmla="*/ 2147483647 h 303"/>
                  <a:gd name="T18" fmla="*/ 2147483647 w 174"/>
                  <a:gd name="T19" fmla="*/ 2147483647 h 303"/>
                  <a:gd name="T20" fmla="*/ 2147483647 w 174"/>
                  <a:gd name="T21" fmla="*/ 2147483647 h 303"/>
                  <a:gd name="T22" fmla="*/ 2147483647 w 174"/>
                  <a:gd name="T23" fmla="*/ 2147483647 h 303"/>
                  <a:gd name="T24" fmla="*/ 2147483647 w 174"/>
                  <a:gd name="T25" fmla="*/ 0 h 303"/>
                  <a:gd name="T26" fmla="*/ 2147483647 w 174"/>
                  <a:gd name="T27" fmla="*/ 2147483647 h 303"/>
                  <a:gd name="T28" fmla="*/ 2147483647 w 174"/>
                  <a:gd name="T29" fmla="*/ 2147483647 h 303"/>
                  <a:gd name="T30" fmla="*/ 2147483647 w 174"/>
                  <a:gd name="T31" fmla="*/ 2147483647 h 303"/>
                  <a:gd name="T32" fmla="*/ 2147483647 w 174"/>
                  <a:gd name="T33" fmla="*/ 2147483647 h 303"/>
                  <a:gd name="T34" fmla="*/ 2147483647 w 174"/>
                  <a:gd name="T35" fmla="*/ 2147483647 h 303"/>
                  <a:gd name="T36" fmla="*/ 2147483647 w 174"/>
                  <a:gd name="T37" fmla="*/ 2147483647 h 303"/>
                  <a:gd name="T38" fmla="*/ 2147483647 w 174"/>
                  <a:gd name="T39" fmla="*/ 2147483647 h 303"/>
                  <a:gd name="T40" fmla="*/ 2147483647 w 174"/>
                  <a:gd name="T41" fmla="*/ 2147483647 h 303"/>
                  <a:gd name="T42" fmla="*/ 2147483647 w 174"/>
                  <a:gd name="T43" fmla="*/ 2147483647 h 303"/>
                  <a:gd name="T44" fmla="*/ 2147483647 w 174"/>
                  <a:gd name="T45" fmla="*/ 2147483647 h 303"/>
                  <a:gd name="T46" fmla="*/ 2147483647 w 174"/>
                  <a:gd name="T47" fmla="*/ 2147483647 h 303"/>
                  <a:gd name="T48" fmla="*/ 2147483647 w 174"/>
                  <a:gd name="T49" fmla="*/ 2147483647 h 303"/>
                  <a:gd name="T50" fmla="*/ 2147483647 w 174"/>
                  <a:gd name="T51" fmla="*/ 2147483647 h 303"/>
                  <a:gd name="T52" fmla="*/ 2147483647 w 174"/>
                  <a:gd name="T53" fmla="*/ 2147483647 h 303"/>
                  <a:gd name="T54" fmla="*/ 2147483647 w 174"/>
                  <a:gd name="T55" fmla="*/ 2147483647 h 303"/>
                  <a:gd name="T56" fmla="*/ 2147483647 w 174"/>
                  <a:gd name="T57" fmla="*/ 2147483647 h 303"/>
                  <a:gd name="T58" fmla="*/ 2147483647 w 174"/>
                  <a:gd name="T59" fmla="*/ 2147483647 h 303"/>
                  <a:gd name="T60" fmla="*/ 2147483647 w 174"/>
                  <a:gd name="T61" fmla="*/ 2147483647 h 303"/>
                  <a:gd name="T62" fmla="*/ 2147483647 w 174"/>
                  <a:gd name="T63" fmla="*/ 2147483647 h 303"/>
                  <a:gd name="T64" fmla="*/ 2147483647 w 174"/>
                  <a:gd name="T65" fmla="*/ 2147483647 h 303"/>
                  <a:gd name="T66" fmla="*/ 2147483647 w 174"/>
                  <a:gd name="T67" fmla="*/ 2147483647 h 303"/>
                  <a:gd name="T68" fmla="*/ 2147483647 w 174"/>
                  <a:gd name="T69" fmla="*/ 2147483647 h 303"/>
                  <a:gd name="T70" fmla="*/ 2147483647 w 174"/>
                  <a:gd name="T71" fmla="*/ 2147483647 h 303"/>
                  <a:gd name="T72" fmla="*/ 2147483647 w 174"/>
                  <a:gd name="T73" fmla="*/ 2147483647 h 303"/>
                  <a:gd name="T74" fmla="*/ 2147483647 w 174"/>
                  <a:gd name="T75" fmla="*/ 2147483647 h 303"/>
                  <a:gd name="T76" fmla="*/ 2147483647 w 174"/>
                  <a:gd name="T77" fmla="*/ 2147483647 h 303"/>
                  <a:gd name="T78" fmla="*/ 2147483647 w 174"/>
                  <a:gd name="T79" fmla="*/ 2147483647 h 303"/>
                  <a:gd name="T80" fmla="*/ 2147483647 w 174"/>
                  <a:gd name="T81" fmla="*/ 2147483647 h 303"/>
                  <a:gd name="T82" fmla="*/ 2147483647 w 174"/>
                  <a:gd name="T83" fmla="*/ 2147483647 h 303"/>
                  <a:gd name="T84" fmla="*/ 2147483647 w 174"/>
                  <a:gd name="T85" fmla="*/ 2147483647 h 303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174" h="303">
                    <a:moveTo>
                      <a:pt x="17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302"/>
                      <a:pt x="0" y="302"/>
                      <a:pt x="0" y="302"/>
                    </a:cubicBezTo>
                    <a:cubicBezTo>
                      <a:pt x="0" y="303"/>
                      <a:pt x="0" y="303"/>
                      <a:pt x="1" y="303"/>
                    </a:cubicBezTo>
                    <a:cubicBezTo>
                      <a:pt x="60" y="303"/>
                      <a:pt x="60" y="303"/>
                      <a:pt x="60" y="303"/>
                    </a:cubicBezTo>
                    <a:cubicBezTo>
                      <a:pt x="60" y="245"/>
                      <a:pt x="60" y="245"/>
                      <a:pt x="60" y="245"/>
                    </a:cubicBezTo>
                    <a:cubicBezTo>
                      <a:pt x="114" y="245"/>
                      <a:pt x="114" y="245"/>
                      <a:pt x="114" y="245"/>
                    </a:cubicBezTo>
                    <a:cubicBezTo>
                      <a:pt x="114" y="303"/>
                      <a:pt x="114" y="303"/>
                      <a:pt x="114" y="303"/>
                    </a:cubicBezTo>
                    <a:cubicBezTo>
                      <a:pt x="173" y="303"/>
                      <a:pt x="173" y="303"/>
                      <a:pt x="173" y="303"/>
                    </a:cubicBezTo>
                    <a:cubicBezTo>
                      <a:pt x="174" y="303"/>
                      <a:pt x="174" y="303"/>
                      <a:pt x="174" y="302"/>
                    </a:cubicBezTo>
                    <a:cubicBezTo>
                      <a:pt x="174" y="1"/>
                      <a:pt x="174" y="1"/>
                      <a:pt x="174" y="1"/>
                    </a:cubicBezTo>
                    <a:cubicBezTo>
                      <a:pt x="174" y="0"/>
                      <a:pt x="174" y="0"/>
                      <a:pt x="173" y="0"/>
                    </a:cubicBezTo>
                    <a:close/>
                    <a:moveTo>
                      <a:pt x="75" y="201"/>
                    </a:moveTo>
                    <a:cubicBezTo>
                      <a:pt x="33" y="201"/>
                      <a:pt x="33" y="201"/>
                      <a:pt x="33" y="201"/>
                    </a:cubicBezTo>
                    <a:cubicBezTo>
                      <a:pt x="33" y="160"/>
                      <a:pt x="33" y="160"/>
                      <a:pt x="33" y="160"/>
                    </a:cubicBezTo>
                    <a:cubicBezTo>
                      <a:pt x="75" y="160"/>
                      <a:pt x="75" y="160"/>
                      <a:pt x="75" y="160"/>
                    </a:cubicBezTo>
                    <a:lnTo>
                      <a:pt x="75" y="201"/>
                    </a:lnTo>
                    <a:close/>
                    <a:moveTo>
                      <a:pt x="75" y="139"/>
                    </a:moveTo>
                    <a:cubicBezTo>
                      <a:pt x="33" y="139"/>
                      <a:pt x="33" y="139"/>
                      <a:pt x="33" y="139"/>
                    </a:cubicBezTo>
                    <a:cubicBezTo>
                      <a:pt x="33" y="97"/>
                      <a:pt x="33" y="97"/>
                      <a:pt x="33" y="97"/>
                    </a:cubicBezTo>
                    <a:cubicBezTo>
                      <a:pt x="75" y="97"/>
                      <a:pt x="75" y="97"/>
                      <a:pt x="75" y="97"/>
                    </a:cubicBezTo>
                    <a:lnTo>
                      <a:pt x="75" y="139"/>
                    </a:lnTo>
                    <a:close/>
                    <a:moveTo>
                      <a:pt x="75" y="77"/>
                    </a:moveTo>
                    <a:cubicBezTo>
                      <a:pt x="33" y="77"/>
                      <a:pt x="33" y="77"/>
                      <a:pt x="33" y="77"/>
                    </a:cubicBezTo>
                    <a:cubicBezTo>
                      <a:pt x="33" y="35"/>
                      <a:pt x="33" y="35"/>
                      <a:pt x="33" y="35"/>
                    </a:cubicBezTo>
                    <a:cubicBezTo>
                      <a:pt x="75" y="35"/>
                      <a:pt x="75" y="35"/>
                      <a:pt x="75" y="35"/>
                    </a:cubicBezTo>
                    <a:lnTo>
                      <a:pt x="75" y="77"/>
                    </a:lnTo>
                    <a:close/>
                    <a:moveTo>
                      <a:pt x="141" y="201"/>
                    </a:moveTo>
                    <a:cubicBezTo>
                      <a:pt x="99" y="201"/>
                      <a:pt x="99" y="201"/>
                      <a:pt x="99" y="201"/>
                    </a:cubicBezTo>
                    <a:cubicBezTo>
                      <a:pt x="99" y="160"/>
                      <a:pt x="99" y="160"/>
                      <a:pt x="99" y="160"/>
                    </a:cubicBezTo>
                    <a:cubicBezTo>
                      <a:pt x="141" y="160"/>
                      <a:pt x="141" y="160"/>
                      <a:pt x="141" y="160"/>
                    </a:cubicBezTo>
                    <a:lnTo>
                      <a:pt x="141" y="201"/>
                    </a:lnTo>
                    <a:close/>
                    <a:moveTo>
                      <a:pt x="141" y="139"/>
                    </a:moveTo>
                    <a:cubicBezTo>
                      <a:pt x="99" y="139"/>
                      <a:pt x="99" y="139"/>
                      <a:pt x="99" y="139"/>
                    </a:cubicBezTo>
                    <a:cubicBezTo>
                      <a:pt x="99" y="97"/>
                      <a:pt x="99" y="97"/>
                      <a:pt x="99" y="97"/>
                    </a:cubicBezTo>
                    <a:cubicBezTo>
                      <a:pt x="141" y="97"/>
                      <a:pt x="141" y="97"/>
                      <a:pt x="141" y="97"/>
                    </a:cubicBezTo>
                    <a:lnTo>
                      <a:pt x="141" y="139"/>
                    </a:lnTo>
                    <a:close/>
                    <a:moveTo>
                      <a:pt x="141" y="77"/>
                    </a:moveTo>
                    <a:cubicBezTo>
                      <a:pt x="99" y="77"/>
                      <a:pt x="99" y="77"/>
                      <a:pt x="99" y="77"/>
                    </a:cubicBezTo>
                    <a:cubicBezTo>
                      <a:pt x="99" y="35"/>
                      <a:pt x="99" y="35"/>
                      <a:pt x="99" y="35"/>
                    </a:cubicBezTo>
                    <a:cubicBezTo>
                      <a:pt x="141" y="35"/>
                      <a:pt x="141" y="35"/>
                      <a:pt x="141" y="35"/>
                    </a:cubicBezTo>
                    <a:lnTo>
                      <a:pt x="141" y="77"/>
                    </a:lnTo>
                    <a:close/>
                  </a:path>
                </a:pathLst>
              </a:custGeom>
              <a:solidFill>
                <a:srgbClr val="4DBF4D"/>
              </a:solidFill>
              <a:ln w="28575" cap="flat" cmpd="sng">
                <a:solidFill>
                  <a:schemeClr val="bg1"/>
                </a:solidFill>
                <a:round/>
                <a:headEnd/>
                <a:tailEnd/>
              </a:ln>
              <a:effectLst>
                <a:outerShdw dist="63500" dir="8100000" algn="ctr" rotWithShape="0">
                  <a:srgbClr val="000000">
                    <a:alpha val="25000"/>
                  </a:srgbClr>
                </a:outerShdw>
              </a:effec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112" name="Freeform 56"/>
              <p:cNvSpPr>
                <a:spLocks noEditPoints="1"/>
              </p:cNvSpPr>
              <p:nvPr/>
            </p:nvSpPr>
            <p:spPr bwMode="auto">
              <a:xfrm>
                <a:off x="644836" y="314647"/>
                <a:ext cx="423418" cy="664257"/>
              </a:xfrm>
              <a:custGeom>
                <a:avLst/>
                <a:gdLst>
                  <a:gd name="T0" fmla="*/ 2147483647 w 131"/>
                  <a:gd name="T1" fmla="*/ 0 h 206"/>
                  <a:gd name="T2" fmla="*/ 2147483647 w 131"/>
                  <a:gd name="T3" fmla="*/ 0 h 206"/>
                  <a:gd name="T4" fmla="*/ 0 w 131"/>
                  <a:gd name="T5" fmla="*/ 2147483647 h 206"/>
                  <a:gd name="T6" fmla="*/ 0 w 131"/>
                  <a:gd name="T7" fmla="*/ 2147483647 h 206"/>
                  <a:gd name="T8" fmla="*/ 2147483647 w 131"/>
                  <a:gd name="T9" fmla="*/ 2147483647 h 206"/>
                  <a:gd name="T10" fmla="*/ 2147483647 w 131"/>
                  <a:gd name="T11" fmla="*/ 2147483647 h 206"/>
                  <a:gd name="T12" fmla="*/ 2147483647 w 131"/>
                  <a:gd name="T13" fmla="*/ 2147483647 h 206"/>
                  <a:gd name="T14" fmla="*/ 2147483647 w 131"/>
                  <a:gd name="T15" fmla="*/ 2147483647 h 206"/>
                  <a:gd name="T16" fmla="*/ 2147483647 w 131"/>
                  <a:gd name="T17" fmla="*/ 2147483647 h 206"/>
                  <a:gd name="T18" fmla="*/ 2147483647 w 131"/>
                  <a:gd name="T19" fmla="*/ 2147483647 h 206"/>
                  <a:gd name="T20" fmla="*/ 2147483647 w 131"/>
                  <a:gd name="T21" fmla="*/ 2147483647 h 206"/>
                  <a:gd name="T22" fmla="*/ 2147483647 w 131"/>
                  <a:gd name="T23" fmla="*/ 2147483647 h 206"/>
                  <a:gd name="T24" fmla="*/ 2147483647 w 131"/>
                  <a:gd name="T25" fmla="*/ 0 h 206"/>
                  <a:gd name="T26" fmla="*/ 2147483647 w 131"/>
                  <a:gd name="T27" fmla="*/ 2147483647 h 206"/>
                  <a:gd name="T28" fmla="*/ 2147483647 w 131"/>
                  <a:gd name="T29" fmla="*/ 2147483647 h 206"/>
                  <a:gd name="T30" fmla="*/ 2147483647 w 131"/>
                  <a:gd name="T31" fmla="*/ 2147483647 h 206"/>
                  <a:gd name="T32" fmla="*/ 2147483647 w 131"/>
                  <a:gd name="T33" fmla="*/ 2147483647 h 206"/>
                  <a:gd name="T34" fmla="*/ 2147483647 w 131"/>
                  <a:gd name="T35" fmla="*/ 2147483647 h 206"/>
                  <a:gd name="T36" fmla="*/ 2147483647 w 131"/>
                  <a:gd name="T37" fmla="*/ 2147483647 h 206"/>
                  <a:gd name="T38" fmla="*/ 2147483647 w 131"/>
                  <a:gd name="T39" fmla="*/ 2147483647 h 206"/>
                  <a:gd name="T40" fmla="*/ 2147483647 w 131"/>
                  <a:gd name="T41" fmla="*/ 2147483647 h 206"/>
                  <a:gd name="T42" fmla="*/ 2147483647 w 131"/>
                  <a:gd name="T43" fmla="*/ 2147483647 h 206"/>
                  <a:gd name="T44" fmla="*/ 2147483647 w 131"/>
                  <a:gd name="T45" fmla="*/ 2147483647 h 206"/>
                  <a:gd name="T46" fmla="*/ 2147483647 w 131"/>
                  <a:gd name="T47" fmla="*/ 2147483647 h 206"/>
                  <a:gd name="T48" fmla="*/ 2147483647 w 131"/>
                  <a:gd name="T49" fmla="*/ 2147483647 h 206"/>
                  <a:gd name="T50" fmla="*/ 2147483647 w 131"/>
                  <a:gd name="T51" fmla="*/ 2147483647 h 206"/>
                  <a:gd name="T52" fmla="*/ 2147483647 w 131"/>
                  <a:gd name="T53" fmla="*/ 2147483647 h 206"/>
                  <a:gd name="T54" fmla="*/ 2147483647 w 131"/>
                  <a:gd name="T55" fmla="*/ 2147483647 h 20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31" h="206">
                    <a:moveTo>
                      <a:pt x="122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205"/>
                      <a:pt x="0" y="205"/>
                      <a:pt x="0" y="205"/>
                    </a:cubicBezTo>
                    <a:cubicBezTo>
                      <a:pt x="0" y="206"/>
                      <a:pt x="1" y="206"/>
                      <a:pt x="1" y="206"/>
                    </a:cubicBezTo>
                    <a:cubicBezTo>
                      <a:pt x="47" y="206"/>
                      <a:pt x="47" y="206"/>
                      <a:pt x="47" y="206"/>
                    </a:cubicBezTo>
                    <a:cubicBezTo>
                      <a:pt x="47" y="168"/>
                      <a:pt x="47" y="168"/>
                      <a:pt x="47" y="168"/>
                    </a:cubicBezTo>
                    <a:cubicBezTo>
                      <a:pt x="85" y="168"/>
                      <a:pt x="85" y="168"/>
                      <a:pt x="85" y="168"/>
                    </a:cubicBezTo>
                    <a:cubicBezTo>
                      <a:pt x="85" y="206"/>
                      <a:pt x="85" y="206"/>
                      <a:pt x="85" y="206"/>
                    </a:cubicBezTo>
                    <a:cubicBezTo>
                      <a:pt x="130" y="206"/>
                      <a:pt x="130" y="206"/>
                      <a:pt x="130" y="206"/>
                    </a:cubicBezTo>
                    <a:cubicBezTo>
                      <a:pt x="130" y="206"/>
                      <a:pt x="131" y="206"/>
                      <a:pt x="131" y="205"/>
                    </a:cubicBezTo>
                    <a:cubicBezTo>
                      <a:pt x="131" y="9"/>
                      <a:pt x="131" y="9"/>
                      <a:pt x="131" y="9"/>
                    </a:cubicBezTo>
                    <a:cubicBezTo>
                      <a:pt x="131" y="4"/>
                      <a:pt x="127" y="0"/>
                      <a:pt x="122" y="0"/>
                    </a:cubicBezTo>
                    <a:close/>
                    <a:moveTo>
                      <a:pt x="113" y="136"/>
                    </a:moveTo>
                    <a:cubicBezTo>
                      <a:pt x="17" y="136"/>
                      <a:pt x="17" y="136"/>
                      <a:pt x="17" y="136"/>
                    </a:cubicBezTo>
                    <a:cubicBezTo>
                      <a:pt x="17" y="115"/>
                      <a:pt x="17" y="115"/>
                      <a:pt x="17" y="115"/>
                    </a:cubicBezTo>
                    <a:cubicBezTo>
                      <a:pt x="113" y="115"/>
                      <a:pt x="113" y="115"/>
                      <a:pt x="113" y="115"/>
                    </a:cubicBezTo>
                    <a:lnTo>
                      <a:pt x="113" y="136"/>
                    </a:lnTo>
                    <a:close/>
                    <a:moveTo>
                      <a:pt x="113" y="94"/>
                    </a:moveTo>
                    <a:cubicBezTo>
                      <a:pt x="17" y="94"/>
                      <a:pt x="17" y="94"/>
                      <a:pt x="17" y="94"/>
                    </a:cubicBezTo>
                    <a:cubicBezTo>
                      <a:pt x="17" y="73"/>
                      <a:pt x="17" y="73"/>
                      <a:pt x="17" y="73"/>
                    </a:cubicBezTo>
                    <a:cubicBezTo>
                      <a:pt x="113" y="73"/>
                      <a:pt x="113" y="73"/>
                      <a:pt x="113" y="73"/>
                    </a:cubicBezTo>
                    <a:lnTo>
                      <a:pt x="113" y="94"/>
                    </a:lnTo>
                    <a:close/>
                    <a:moveTo>
                      <a:pt x="113" y="52"/>
                    </a:moveTo>
                    <a:cubicBezTo>
                      <a:pt x="17" y="52"/>
                      <a:pt x="17" y="52"/>
                      <a:pt x="17" y="52"/>
                    </a:cubicBezTo>
                    <a:cubicBezTo>
                      <a:pt x="17" y="32"/>
                      <a:pt x="17" y="32"/>
                      <a:pt x="17" y="32"/>
                    </a:cubicBezTo>
                    <a:cubicBezTo>
                      <a:pt x="113" y="32"/>
                      <a:pt x="113" y="32"/>
                      <a:pt x="113" y="32"/>
                    </a:cubicBezTo>
                    <a:lnTo>
                      <a:pt x="113" y="52"/>
                    </a:lnTo>
                    <a:close/>
                  </a:path>
                </a:pathLst>
              </a:custGeom>
              <a:solidFill>
                <a:srgbClr val="4DBF4D"/>
              </a:solidFill>
              <a:ln w="28575" cap="flat" cmpd="sng">
                <a:solidFill>
                  <a:schemeClr val="bg1"/>
                </a:solidFill>
                <a:round/>
                <a:headEnd/>
                <a:tailEnd/>
              </a:ln>
              <a:effectLst>
                <a:outerShdw dist="63500" dir="8100000" algn="ctr" rotWithShape="0">
                  <a:srgbClr val="000000">
                    <a:alpha val="25000"/>
                  </a:srgbClr>
                </a:outerShdw>
              </a:effectLst>
            </p:spPr>
            <p:txBody>
              <a:bodyPr anchor="ctr"/>
              <a:lstStyle/>
              <a:p>
                <a:endParaRPr lang="zh-CN" altLang="en-US"/>
              </a:p>
            </p:txBody>
          </p:sp>
        </p:grpSp>
      </p:grpSp>
      <p:grpSp>
        <p:nvGrpSpPr>
          <p:cNvPr id="3078" name="组合 35"/>
          <p:cNvGrpSpPr>
            <a:grpSpLocks/>
          </p:cNvGrpSpPr>
          <p:nvPr/>
        </p:nvGrpSpPr>
        <p:grpSpPr bwMode="auto">
          <a:xfrm>
            <a:off x="1303338" y="4738688"/>
            <a:ext cx="2538412" cy="923925"/>
            <a:chOff x="0" y="0"/>
            <a:chExt cx="2538886" cy="923330"/>
          </a:xfrm>
        </p:grpSpPr>
        <p:sp>
          <p:nvSpPr>
            <p:cNvPr id="3107" name="文本框 18"/>
            <p:cNvSpPr txBox="1">
              <a:spLocks noChangeArrowheads="1"/>
            </p:cNvSpPr>
            <p:nvPr/>
          </p:nvSpPr>
          <p:spPr bwMode="auto">
            <a:xfrm>
              <a:off x="0" y="400110"/>
              <a:ext cx="253888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zh-CN" altLang="en-US" sz="28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背景</a:t>
              </a:r>
              <a:endParaRPr lang="zh-CN" altLang="en-US" sz="28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108" name="文本框 19"/>
            <p:cNvSpPr txBox="1">
              <a:spLocks noChangeArrowheads="1"/>
            </p:cNvSpPr>
            <p:nvPr/>
          </p:nvSpPr>
          <p:spPr bwMode="auto">
            <a:xfrm>
              <a:off x="0" y="0"/>
              <a:ext cx="253888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en-US" altLang="zh-CN" sz="20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Part 01</a:t>
              </a:r>
              <a:endParaRPr lang="zh-CN" altLang="en-US" sz="2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3079" name="组合 36"/>
          <p:cNvGrpSpPr>
            <a:grpSpLocks/>
          </p:cNvGrpSpPr>
          <p:nvPr/>
        </p:nvGrpSpPr>
        <p:grpSpPr bwMode="auto">
          <a:xfrm>
            <a:off x="3784600" y="4738688"/>
            <a:ext cx="2538413" cy="923588"/>
            <a:chOff x="0" y="0"/>
            <a:chExt cx="2538886" cy="922993"/>
          </a:xfrm>
        </p:grpSpPr>
        <p:sp>
          <p:nvSpPr>
            <p:cNvPr id="3105" name="文本框 20"/>
            <p:cNvSpPr txBox="1">
              <a:spLocks noChangeArrowheads="1"/>
            </p:cNvSpPr>
            <p:nvPr/>
          </p:nvSpPr>
          <p:spPr bwMode="auto">
            <a:xfrm>
              <a:off x="0" y="400110"/>
              <a:ext cx="2538886" cy="522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zh-CN" altLang="en-US" sz="28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问题与机遇</a:t>
              </a:r>
              <a:endParaRPr lang="zh-CN" altLang="en-US" sz="28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106" name="文本框 21"/>
            <p:cNvSpPr txBox="1">
              <a:spLocks noChangeArrowheads="1"/>
            </p:cNvSpPr>
            <p:nvPr/>
          </p:nvSpPr>
          <p:spPr bwMode="auto">
            <a:xfrm>
              <a:off x="0" y="0"/>
              <a:ext cx="253888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en-US" altLang="zh-CN" sz="20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Part 02</a:t>
              </a:r>
              <a:endParaRPr lang="zh-CN" altLang="en-US" sz="2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3080" name="组合 37"/>
          <p:cNvGrpSpPr>
            <a:grpSpLocks/>
          </p:cNvGrpSpPr>
          <p:nvPr/>
        </p:nvGrpSpPr>
        <p:grpSpPr bwMode="auto">
          <a:xfrm>
            <a:off x="6265863" y="4738688"/>
            <a:ext cx="2538412" cy="923588"/>
            <a:chOff x="0" y="0"/>
            <a:chExt cx="2538886" cy="922993"/>
          </a:xfrm>
        </p:grpSpPr>
        <p:sp>
          <p:nvSpPr>
            <p:cNvPr id="3103" name="文本框 22"/>
            <p:cNvSpPr txBox="1">
              <a:spLocks noChangeArrowheads="1"/>
            </p:cNvSpPr>
            <p:nvPr/>
          </p:nvSpPr>
          <p:spPr bwMode="auto">
            <a:xfrm>
              <a:off x="0" y="400110"/>
              <a:ext cx="2538886" cy="522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zh-CN" altLang="en-US" sz="28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如何开展</a:t>
              </a:r>
              <a:endParaRPr lang="zh-CN" altLang="en-US" sz="28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104" name="文本框 23"/>
            <p:cNvSpPr txBox="1">
              <a:spLocks noChangeArrowheads="1"/>
            </p:cNvSpPr>
            <p:nvPr/>
          </p:nvSpPr>
          <p:spPr bwMode="auto">
            <a:xfrm>
              <a:off x="0" y="0"/>
              <a:ext cx="253888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en-US" altLang="zh-CN" sz="20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Part 03</a:t>
              </a:r>
              <a:endParaRPr lang="zh-CN" altLang="en-US" sz="2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3081" name="组合 38"/>
          <p:cNvGrpSpPr>
            <a:grpSpLocks/>
          </p:cNvGrpSpPr>
          <p:nvPr/>
        </p:nvGrpSpPr>
        <p:grpSpPr bwMode="auto">
          <a:xfrm>
            <a:off x="8747125" y="4738688"/>
            <a:ext cx="2538413" cy="923925"/>
            <a:chOff x="0" y="0"/>
            <a:chExt cx="2538886" cy="923330"/>
          </a:xfrm>
        </p:grpSpPr>
        <p:sp>
          <p:nvSpPr>
            <p:cNvPr id="3101" name="文本框 24"/>
            <p:cNvSpPr txBox="1">
              <a:spLocks noChangeArrowheads="1"/>
            </p:cNvSpPr>
            <p:nvPr/>
          </p:nvSpPr>
          <p:spPr bwMode="auto">
            <a:xfrm>
              <a:off x="0" y="400110"/>
              <a:ext cx="253888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zh-CN" altLang="en-US" sz="28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案例介绍</a:t>
              </a:r>
              <a:endParaRPr lang="zh-CN" altLang="en-US" sz="28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102" name="文本框 25"/>
            <p:cNvSpPr txBox="1">
              <a:spLocks noChangeArrowheads="1"/>
            </p:cNvSpPr>
            <p:nvPr/>
          </p:nvSpPr>
          <p:spPr bwMode="auto">
            <a:xfrm>
              <a:off x="0" y="0"/>
              <a:ext cx="253888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en-US" altLang="zh-CN" sz="20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Part 04</a:t>
              </a:r>
              <a:endParaRPr lang="zh-CN" altLang="en-US" sz="2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3082" name="组合 67"/>
          <p:cNvGrpSpPr>
            <a:grpSpLocks/>
          </p:cNvGrpSpPr>
          <p:nvPr/>
        </p:nvGrpSpPr>
        <p:grpSpPr bwMode="auto">
          <a:xfrm>
            <a:off x="1497013" y="2473325"/>
            <a:ext cx="2144712" cy="1849438"/>
            <a:chOff x="0" y="0"/>
            <a:chExt cx="2144432" cy="1848646"/>
          </a:xfrm>
        </p:grpSpPr>
        <p:sp>
          <p:nvSpPr>
            <p:cNvPr id="3091" name="六边形 56"/>
            <p:cNvSpPr>
              <a:spLocks noChangeArrowheads="1"/>
            </p:cNvSpPr>
            <p:nvPr/>
          </p:nvSpPr>
          <p:spPr bwMode="auto">
            <a:xfrm>
              <a:off x="0" y="0"/>
              <a:ext cx="2144432" cy="1848646"/>
            </a:xfrm>
            <a:prstGeom prst="hexagon">
              <a:avLst>
                <a:gd name="adj" fmla="val 24999"/>
                <a:gd name="vf" fmla="val 115470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D9D9D9"/>
                </a:gs>
              </a:gsLst>
              <a:lin ang="5400000" scaled="1"/>
            </a:gradFill>
            <a:ln w="12700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algn="ctr" eaLnBrk="1" hangingPunct="1"/>
              <a:endParaRPr lang="zh-CN" altLang="en-US" sz="3100">
                <a:solidFill>
                  <a:srgbClr val="FFFFFF"/>
                </a:solidFill>
              </a:endParaRPr>
            </a:p>
          </p:txBody>
        </p:sp>
        <p:grpSp>
          <p:nvGrpSpPr>
            <p:cNvPr id="3092" name="组合 63"/>
            <p:cNvGrpSpPr>
              <a:grpSpLocks/>
            </p:cNvGrpSpPr>
            <p:nvPr/>
          </p:nvGrpSpPr>
          <p:grpSpPr bwMode="auto">
            <a:xfrm>
              <a:off x="488311" y="426950"/>
              <a:ext cx="1267205" cy="1053505"/>
              <a:chOff x="0" y="0"/>
              <a:chExt cx="1267205" cy="1053505"/>
            </a:xfrm>
          </p:grpSpPr>
          <p:sp>
            <p:nvSpPr>
              <p:cNvPr id="3093" name="Freeform 97"/>
              <p:cNvSpPr>
                <a:spLocks noEditPoints="1"/>
              </p:cNvSpPr>
              <p:nvPr/>
            </p:nvSpPr>
            <p:spPr bwMode="auto">
              <a:xfrm>
                <a:off x="555663" y="528628"/>
                <a:ext cx="62153" cy="0"/>
              </a:xfrm>
              <a:custGeom>
                <a:avLst/>
                <a:gdLst>
                  <a:gd name="T0" fmla="*/ 0 w 19"/>
                  <a:gd name="T1" fmla="*/ 2147483647 w 19"/>
                  <a:gd name="T2" fmla="*/ 2147483647 w 19"/>
                  <a:gd name="T3" fmla="*/ 2147483647 w 19"/>
                  <a:gd name="T4" fmla="*/ 2147483647 w 19"/>
                  <a:gd name="T5" fmla="*/ 2147483647 w 19"/>
                  <a:gd name="T6" fmla="*/ 2147483647 w 19"/>
                  <a:gd name="T7" fmla="*/ 2147483647 w 19"/>
                  <a:gd name="T8" fmla="*/ 2147483647 w 19"/>
                  <a:gd name="T9" fmla="*/ 2147483647 w 19"/>
                  <a:gd name="T10" fmla="*/ 2147483647 w 19"/>
                  <a:gd name="T11" fmla="*/ 2147483647 w 19"/>
                  <a:gd name="T12" fmla="*/ 2147483647 w 19"/>
                  <a:gd name="T13" fmla="*/ 2147483647 w 19"/>
                  <a:gd name="T14" fmla="*/ 2147483647 w 19"/>
                  <a:gd name="T15" fmla="*/ 2147483647 w 19"/>
                  <a:gd name="T16" fmla="*/ 2147483647 w 19"/>
                  <a:gd name="T17" fmla="*/ 2147483647 w 19"/>
                  <a:gd name="T18" fmla="*/ 2147483647 w 19"/>
                  <a:gd name="T19" fmla="*/ 2147483647 w 19"/>
                  <a:gd name="T20" fmla="*/ 2147483647 w 19"/>
                  <a:gd name="T21" fmla="*/ 2147483647 w 19"/>
                  <a:gd name="T22" fmla="*/ 2147483647 w 19"/>
                  <a:gd name="T23" fmla="*/ 2147483647 w 19"/>
                  <a:gd name="T24" fmla="*/ 2147483647 w 19"/>
                  <a:gd name="T25" fmla="*/ 2147483647 w 19"/>
                  <a:gd name="T26" fmla="*/ 2147483647 w 19"/>
                  <a:gd name="T27" fmla="*/ 2147483647 w 19"/>
                  <a:gd name="T28" fmla="*/ 2147483647 w 19"/>
                  <a:gd name="T29" fmla="*/ 2147483647 w 19"/>
                  <a:gd name="T30" fmla="*/ 2147483647 w 19"/>
                  <a:gd name="T31" fmla="*/ 2147483647 w 19"/>
                  <a:gd name="T32" fmla="*/ 2147483647 w 19"/>
                  <a:gd name="T33" fmla="*/ 2147483647 w 19"/>
                  <a:gd name="T34" fmla="*/ 2147483647 w 19"/>
                  <a:gd name="T35" fmla="*/ 2147483647 w 19"/>
                  <a:gd name="T36" fmla="*/ 2147483647 w 19"/>
                  <a:gd name="T37" fmla="*/ 2147483647 w 19"/>
                  <a:gd name="T38" fmla="*/ 2147483647 w 19"/>
                  <a:gd name="T39" fmla="*/ 2147483647 w 19"/>
                  <a:gd name="T40" fmla="*/ 2147483647 w 19"/>
                  <a:gd name="T41" fmla="*/ 2147483647 w 19"/>
                  <a:gd name="T42" fmla="*/ 2147483647 w 19"/>
                  <a:gd name="T43" fmla="*/ 2147483647 w 19"/>
                  <a:gd name="T44" fmla="*/ 2147483647 w 19"/>
                  <a:gd name="T45" fmla="*/ 2147483647 w 19"/>
                  <a:gd name="T46" fmla="*/ 2147483647 w 19"/>
                  <a:gd name="T47" fmla="*/ 2147483647 w 19"/>
                  <a:gd name="T48" fmla="*/ 2147483647 w 19"/>
                  <a:gd name="T49" fmla="*/ 2147483647 w 19"/>
                  <a:gd name="T50" fmla="*/ 2147483647 w 19"/>
                  <a:gd name="T51" fmla="*/ 2147483647 w 1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</a:gdLst>
                <a:ahLst/>
                <a:cxnLst>
                  <a:cxn ang="T52">
                    <a:pos x="T0" y="0"/>
                  </a:cxn>
                  <a:cxn ang="T53">
                    <a:pos x="T1" y="0"/>
                  </a:cxn>
                  <a:cxn ang="T54">
                    <a:pos x="T2" y="0"/>
                  </a:cxn>
                  <a:cxn ang="T55">
                    <a:pos x="T3" y="0"/>
                  </a:cxn>
                  <a:cxn ang="T56">
                    <a:pos x="T4" y="0"/>
                  </a:cxn>
                  <a:cxn ang="T57">
                    <a:pos x="T5" y="0"/>
                  </a:cxn>
                  <a:cxn ang="T58">
                    <a:pos x="T6" y="0"/>
                  </a:cxn>
                  <a:cxn ang="T59">
                    <a:pos x="T7" y="0"/>
                  </a:cxn>
                  <a:cxn ang="T60">
                    <a:pos x="T8" y="0"/>
                  </a:cxn>
                  <a:cxn ang="T61">
                    <a:pos x="T9" y="0"/>
                  </a:cxn>
                  <a:cxn ang="T62">
                    <a:pos x="T10" y="0"/>
                  </a:cxn>
                  <a:cxn ang="T63">
                    <a:pos x="T11" y="0"/>
                  </a:cxn>
                  <a:cxn ang="T64">
                    <a:pos x="T12" y="0"/>
                  </a:cxn>
                  <a:cxn ang="T65">
                    <a:pos x="T13" y="0"/>
                  </a:cxn>
                  <a:cxn ang="T66">
                    <a:pos x="T14" y="0"/>
                  </a:cxn>
                  <a:cxn ang="T67">
                    <a:pos x="T15" y="0"/>
                  </a:cxn>
                  <a:cxn ang="T68">
                    <a:pos x="T16" y="0"/>
                  </a:cxn>
                  <a:cxn ang="T69">
                    <a:pos x="T17" y="0"/>
                  </a:cxn>
                  <a:cxn ang="T70">
                    <a:pos x="T18" y="0"/>
                  </a:cxn>
                  <a:cxn ang="T71">
                    <a:pos x="T19" y="0"/>
                  </a:cxn>
                  <a:cxn ang="T72">
                    <a:pos x="T20" y="0"/>
                  </a:cxn>
                  <a:cxn ang="T73">
                    <a:pos x="T21" y="0"/>
                  </a:cxn>
                  <a:cxn ang="T74">
                    <a:pos x="T22" y="0"/>
                  </a:cxn>
                  <a:cxn ang="T75">
                    <a:pos x="T23" y="0"/>
                  </a:cxn>
                  <a:cxn ang="T76">
                    <a:pos x="T24" y="0"/>
                  </a:cxn>
                  <a:cxn ang="T77">
                    <a:pos x="T25" y="0"/>
                  </a:cxn>
                  <a:cxn ang="T78">
                    <a:pos x="T26" y="0"/>
                  </a:cxn>
                  <a:cxn ang="T79">
                    <a:pos x="T27" y="0"/>
                  </a:cxn>
                  <a:cxn ang="T80">
                    <a:pos x="T28" y="0"/>
                  </a:cxn>
                  <a:cxn ang="T81">
                    <a:pos x="T29" y="0"/>
                  </a:cxn>
                  <a:cxn ang="T82">
                    <a:pos x="T30" y="0"/>
                  </a:cxn>
                  <a:cxn ang="T83">
                    <a:pos x="T31" y="0"/>
                  </a:cxn>
                  <a:cxn ang="T84">
                    <a:pos x="T32" y="0"/>
                  </a:cxn>
                  <a:cxn ang="T85">
                    <a:pos x="T33" y="0"/>
                  </a:cxn>
                  <a:cxn ang="T86">
                    <a:pos x="T34" y="0"/>
                  </a:cxn>
                  <a:cxn ang="T87">
                    <a:pos x="T35" y="0"/>
                  </a:cxn>
                  <a:cxn ang="T88">
                    <a:pos x="T36" y="0"/>
                  </a:cxn>
                  <a:cxn ang="T89">
                    <a:pos x="T37" y="0"/>
                  </a:cxn>
                  <a:cxn ang="T90">
                    <a:pos x="T38" y="0"/>
                  </a:cxn>
                  <a:cxn ang="T91">
                    <a:pos x="T39" y="0"/>
                  </a:cxn>
                  <a:cxn ang="T92">
                    <a:pos x="T40" y="0"/>
                  </a:cxn>
                  <a:cxn ang="T93">
                    <a:pos x="T41" y="0"/>
                  </a:cxn>
                  <a:cxn ang="T94">
                    <a:pos x="T42" y="0"/>
                  </a:cxn>
                  <a:cxn ang="T95">
                    <a:pos x="T43" y="0"/>
                  </a:cxn>
                  <a:cxn ang="T96">
                    <a:pos x="T44" y="0"/>
                  </a:cxn>
                  <a:cxn ang="T97">
                    <a:pos x="T45" y="0"/>
                  </a:cxn>
                  <a:cxn ang="T98">
                    <a:pos x="T46" y="0"/>
                  </a:cxn>
                  <a:cxn ang="T99">
                    <a:pos x="T47" y="0"/>
                  </a:cxn>
                  <a:cxn ang="T100">
                    <a:pos x="T48" y="0"/>
                  </a:cxn>
                  <a:cxn ang="T101">
                    <a:pos x="T49" y="0"/>
                  </a:cxn>
                  <a:cxn ang="T102">
                    <a:pos x="T50" y="0"/>
                  </a:cxn>
                  <a:cxn ang="T103">
                    <a:pos x="T51" y="0"/>
                  </a:cxn>
                </a:cxnLst>
                <a:rect l="0" t="0" r="r" b="b"/>
                <a:pathLst>
                  <a:path w="19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2" y="0"/>
                    </a:move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moveTo>
                      <a:pt x="3" y="0"/>
                    </a:move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0"/>
                    </a:cubicBezTo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moveTo>
                      <a:pt x="5" y="0"/>
                    </a:moveTo>
                    <a:cubicBezTo>
                      <a:pt x="5" y="0"/>
                      <a:pt x="4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moveTo>
                      <a:pt x="5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moveTo>
                      <a:pt x="6" y="0"/>
                    </a:moveTo>
                    <a:cubicBezTo>
                      <a:pt x="6" y="0"/>
                      <a:pt x="5" y="0"/>
                      <a:pt x="5" y="0"/>
                    </a:cubicBezTo>
                    <a:cubicBezTo>
                      <a:pt x="5" y="0"/>
                      <a:pt x="6" y="0"/>
                      <a:pt x="6" y="0"/>
                    </a:cubicBezTo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moveTo>
                      <a:pt x="7" y="0"/>
                    </a:moveTo>
                    <a:cubicBezTo>
                      <a:pt x="7" y="0"/>
                      <a:pt x="7" y="0"/>
                      <a:pt x="6" y="0"/>
                    </a:cubicBezTo>
                    <a:cubicBezTo>
                      <a:pt x="7" y="0"/>
                      <a:pt x="7" y="0"/>
                      <a:pt x="7" y="0"/>
                    </a:cubicBezTo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moveTo>
                      <a:pt x="8" y="0"/>
                    </a:moveTo>
                    <a:cubicBezTo>
                      <a:pt x="8" y="0"/>
                      <a:pt x="8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moveTo>
                      <a:pt x="9" y="0"/>
                    </a:moveTo>
                    <a:cubicBezTo>
                      <a:pt x="9" y="0"/>
                      <a:pt x="9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moveTo>
                      <a:pt x="9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moveTo>
                      <a:pt x="10" y="0"/>
                    </a:moveTo>
                    <a:cubicBezTo>
                      <a:pt x="10" y="0"/>
                      <a:pt x="10" y="0"/>
                      <a:pt x="9" y="0"/>
                    </a:cubicBezTo>
                    <a:cubicBezTo>
                      <a:pt x="9" y="0"/>
                      <a:pt x="10" y="0"/>
                      <a:pt x="10" y="0"/>
                    </a:cubicBezTo>
                    <a:moveTo>
                      <a:pt x="10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moveTo>
                      <a:pt x="11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moveTo>
                      <a:pt x="11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moveTo>
                      <a:pt x="12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moveTo>
                      <a:pt x="12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moveTo>
                      <a:pt x="13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moveTo>
                      <a:pt x="13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moveTo>
                      <a:pt x="14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moveTo>
                      <a:pt x="14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moveTo>
                      <a:pt x="15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15" y="0"/>
                      <a:pt x="15" y="0"/>
                      <a:pt x="15" y="0"/>
                    </a:cubicBezTo>
                    <a:moveTo>
                      <a:pt x="17" y="0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moveTo>
                      <a:pt x="17" y="0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4DBF4D"/>
              </a:solidFill>
              <a:ln w="28575" cap="flat" cmpd="sng">
                <a:solidFill>
                  <a:schemeClr val="bg1"/>
                </a:solidFill>
                <a:round/>
                <a:headEnd/>
                <a:tailEnd/>
              </a:ln>
              <a:effectLst>
                <a:outerShdw dist="63500" dir="8100000" algn="ctr" rotWithShape="0">
                  <a:srgbClr val="000000">
                    <a:alpha val="25000"/>
                  </a:srgbClr>
                </a:outerShdw>
              </a:effec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094" name="Freeform 95"/>
              <p:cNvSpPr>
                <a:spLocks/>
              </p:cNvSpPr>
              <p:nvPr/>
            </p:nvSpPr>
            <p:spPr bwMode="auto">
              <a:xfrm>
                <a:off x="862299" y="134969"/>
                <a:ext cx="404906" cy="521130"/>
              </a:xfrm>
              <a:custGeom>
                <a:avLst/>
                <a:gdLst>
                  <a:gd name="T0" fmla="*/ 2147483647 w 126"/>
                  <a:gd name="T1" fmla="*/ 2147483647 h 162"/>
                  <a:gd name="T2" fmla="*/ 2147483647 w 126"/>
                  <a:gd name="T3" fmla="*/ 2147483647 h 162"/>
                  <a:gd name="T4" fmla="*/ 2147483647 w 126"/>
                  <a:gd name="T5" fmla="*/ 2147483647 h 162"/>
                  <a:gd name="T6" fmla="*/ 2147483647 w 126"/>
                  <a:gd name="T7" fmla="*/ 2147483647 h 162"/>
                  <a:gd name="T8" fmla="*/ 0 w 126"/>
                  <a:gd name="T9" fmla="*/ 2147483647 h 162"/>
                  <a:gd name="T10" fmla="*/ 2147483647 w 126"/>
                  <a:gd name="T11" fmla="*/ 2147483647 h 162"/>
                  <a:gd name="T12" fmla="*/ 2147483647 w 126"/>
                  <a:gd name="T13" fmla="*/ 2147483647 h 162"/>
                  <a:gd name="T14" fmla="*/ 2147483647 w 126"/>
                  <a:gd name="T15" fmla="*/ 2147483647 h 162"/>
                  <a:gd name="T16" fmla="*/ 2147483647 w 126"/>
                  <a:gd name="T17" fmla="*/ 2147483647 h 162"/>
                  <a:gd name="T18" fmla="*/ 2147483647 w 126"/>
                  <a:gd name="T19" fmla="*/ 2147483647 h 162"/>
                  <a:gd name="T20" fmla="*/ 2147483647 w 126"/>
                  <a:gd name="T21" fmla="*/ 2147483647 h 16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26" h="162">
                    <a:moveTo>
                      <a:pt x="119" y="7"/>
                    </a:moveTo>
                    <a:cubicBezTo>
                      <a:pt x="118" y="6"/>
                      <a:pt x="117" y="5"/>
                      <a:pt x="115" y="4"/>
                    </a:cubicBezTo>
                    <a:cubicBezTo>
                      <a:pt x="110" y="0"/>
                      <a:pt x="102" y="2"/>
                      <a:pt x="97" y="8"/>
                    </a:cubicBezTo>
                    <a:cubicBezTo>
                      <a:pt x="65" y="51"/>
                      <a:pt x="33" y="94"/>
                      <a:pt x="1" y="137"/>
                    </a:cubicBezTo>
                    <a:cubicBezTo>
                      <a:pt x="1" y="138"/>
                      <a:pt x="0" y="139"/>
                      <a:pt x="0" y="139"/>
                    </a:cubicBezTo>
                    <a:cubicBezTo>
                      <a:pt x="2" y="139"/>
                      <a:pt x="5" y="140"/>
                      <a:pt x="7" y="141"/>
                    </a:cubicBezTo>
                    <a:cubicBezTo>
                      <a:pt x="28" y="156"/>
                      <a:pt x="28" y="156"/>
                      <a:pt x="28" y="156"/>
                    </a:cubicBezTo>
                    <a:cubicBezTo>
                      <a:pt x="30" y="157"/>
                      <a:pt x="31" y="159"/>
                      <a:pt x="32" y="162"/>
                    </a:cubicBezTo>
                    <a:cubicBezTo>
                      <a:pt x="32" y="161"/>
                      <a:pt x="33" y="160"/>
                      <a:pt x="33" y="160"/>
                    </a:cubicBezTo>
                    <a:cubicBezTo>
                      <a:pt x="63" y="115"/>
                      <a:pt x="92" y="70"/>
                      <a:pt x="122" y="25"/>
                    </a:cubicBezTo>
                    <a:cubicBezTo>
                      <a:pt x="126" y="19"/>
                      <a:pt x="125" y="11"/>
                      <a:pt x="119" y="7"/>
                    </a:cubicBezTo>
                    <a:close/>
                  </a:path>
                </a:pathLst>
              </a:custGeom>
              <a:solidFill>
                <a:srgbClr val="4DBF4D"/>
              </a:solidFill>
              <a:ln w="28575" cap="flat" cmpd="sng">
                <a:solidFill>
                  <a:schemeClr val="bg1"/>
                </a:solidFill>
                <a:round/>
                <a:headEnd/>
                <a:tailEnd/>
              </a:ln>
              <a:effectLst>
                <a:outerShdw dist="63500" dir="8100000" algn="ctr" rotWithShape="0">
                  <a:srgbClr val="000000">
                    <a:alpha val="25000"/>
                  </a:srgbClr>
                </a:outerShdw>
              </a:effec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095" name="Freeform 96"/>
              <p:cNvSpPr>
                <a:spLocks noEditPoints="1"/>
              </p:cNvSpPr>
              <p:nvPr/>
            </p:nvSpPr>
            <p:spPr bwMode="auto">
              <a:xfrm>
                <a:off x="704836" y="599860"/>
                <a:ext cx="247442" cy="303680"/>
              </a:xfrm>
              <a:custGeom>
                <a:avLst/>
                <a:gdLst>
                  <a:gd name="T0" fmla="*/ 2147483647 w 76"/>
                  <a:gd name="T1" fmla="*/ 2147483647 h 94"/>
                  <a:gd name="T2" fmla="*/ 2147483647 w 76"/>
                  <a:gd name="T3" fmla="*/ 2147483647 h 94"/>
                  <a:gd name="T4" fmla="*/ 2147483647 w 76"/>
                  <a:gd name="T5" fmla="*/ 2147483647 h 94"/>
                  <a:gd name="T6" fmla="*/ 2147483647 w 76"/>
                  <a:gd name="T7" fmla="*/ 2147483647 h 94"/>
                  <a:gd name="T8" fmla="*/ 2147483647 w 76"/>
                  <a:gd name="T9" fmla="*/ 2147483647 h 94"/>
                  <a:gd name="T10" fmla="*/ 2147483647 w 76"/>
                  <a:gd name="T11" fmla="*/ 2147483647 h 94"/>
                  <a:gd name="T12" fmla="*/ 2147483647 w 76"/>
                  <a:gd name="T13" fmla="*/ 2147483647 h 94"/>
                  <a:gd name="T14" fmla="*/ 2147483647 w 76"/>
                  <a:gd name="T15" fmla="*/ 2147483647 h 94"/>
                  <a:gd name="T16" fmla="*/ 2147483647 w 76"/>
                  <a:gd name="T17" fmla="*/ 2147483647 h 94"/>
                  <a:gd name="T18" fmla="*/ 2147483647 w 76"/>
                  <a:gd name="T19" fmla="*/ 2147483647 h 94"/>
                  <a:gd name="T20" fmla="*/ 2147483647 w 76"/>
                  <a:gd name="T21" fmla="*/ 2147483647 h 94"/>
                  <a:gd name="T22" fmla="*/ 2147483647 w 76"/>
                  <a:gd name="T23" fmla="*/ 2147483647 h 94"/>
                  <a:gd name="T24" fmla="*/ 2147483647 w 76"/>
                  <a:gd name="T25" fmla="*/ 2147483647 h 94"/>
                  <a:gd name="T26" fmla="*/ 2147483647 w 76"/>
                  <a:gd name="T27" fmla="*/ 2147483647 h 94"/>
                  <a:gd name="T28" fmla="*/ 2147483647 w 76"/>
                  <a:gd name="T29" fmla="*/ 2147483647 h 94"/>
                  <a:gd name="T30" fmla="*/ 2147483647 w 76"/>
                  <a:gd name="T31" fmla="*/ 2147483647 h 94"/>
                  <a:gd name="T32" fmla="*/ 2147483647 w 76"/>
                  <a:gd name="T33" fmla="*/ 2147483647 h 94"/>
                  <a:gd name="T34" fmla="*/ 2147483647 w 76"/>
                  <a:gd name="T35" fmla="*/ 2147483647 h 94"/>
                  <a:gd name="T36" fmla="*/ 2147483647 w 76"/>
                  <a:gd name="T37" fmla="*/ 2147483647 h 94"/>
                  <a:gd name="T38" fmla="*/ 2147483647 w 76"/>
                  <a:gd name="T39" fmla="*/ 2147483647 h 94"/>
                  <a:gd name="T40" fmla="*/ 2147483647 w 76"/>
                  <a:gd name="T41" fmla="*/ 2147483647 h 94"/>
                  <a:gd name="T42" fmla="*/ 2147483647 w 76"/>
                  <a:gd name="T43" fmla="*/ 2147483647 h 94"/>
                  <a:gd name="T44" fmla="*/ 2147483647 w 76"/>
                  <a:gd name="T45" fmla="*/ 2147483647 h 94"/>
                  <a:gd name="T46" fmla="*/ 2147483647 w 76"/>
                  <a:gd name="T47" fmla="*/ 2147483647 h 94"/>
                  <a:gd name="T48" fmla="*/ 2147483647 w 76"/>
                  <a:gd name="T49" fmla="*/ 2147483647 h 94"/>
                  <a:gd name="T50" fmla="*/ 2147483647 w 76"/>
                  <a:gd name="T51" fmla="*/ 2147483647 h 9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76" h="94">
                    <a:moveTo>
                      <a:pt x="73" y="16"/>
                    </a:moveTo>
                    <a:cubicBezTo>
                      <a:pt x="52" y="1"/>
                      <a:pt x="52" y="1"/>
                      <a:pt x="52" y="1"/>
                    </a:cubicBezTo>
                    <a:cubicBezTo>
                      <a:pt x="50" y="0"/>
                      <a:pt x="48" y="0"/>
                      <a:pt x="46" y="1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7" y="25"/>
                      <a:pt x="6" y="27"/>
                      <a:pt x="7" y="30"/>
                    </a:cubicBezTo>
                    <a:cubicBezTo>
                      <a:pt x="11" y="44"/>
                      <a:pt x="4" y="76"/>
                      <a:pt x="1" y="87"/>
                    </a:cubicBezTo>
                    <a:cubicBezTo>
                      <a:pt x="0" y="89"/>
                      <a:pt x="1" y="92"/>
                      <a:pt x="3" y="93"/>
                    </a:cubicBezTo>
                    <a:cubicBezTo>
                      <a:pt x="5" y="94"/>
                      <a:pt x="8" y="94"/>
                      <a:pt x="10" y="93"/>
                    </a:cubicBezTo>
                    <a:cubicBezTo>
                      <a:pt x="19" y="86"/>
                      <a:pt x="46" y="69"/>
                      <a:pt x="61" y="68"/>
                    </a:cubicBezTo>
                    <a:cubicBezTo>
                      <a:pt x="64" y="68"/>
                      <a:pt x="66" y="66"/>
                      <a:pt x="66" y="64"/>
                    </a:cubicBezTo>
                    <a:cubicBezTo>
                      <a:pt x="75" y="21"/>
                      <a:pt x="75" y="21"/>
                      <a:pt x="75" y="21"/>
                    </a:cubicBezTo>
                    <a:cubicBezTo>
                      <a:pt x="76" y="19"/>
                      <a:pt x="75" y="17"/>
                      <a:pt x="73" y="16"/>
                    </a:cubicBezTo>
                    <a:close/>
                    <a:moveTo>
                      <a:pt x="56" y="58"/>
                    </a:moveTo>
                    <a:cubicBezTo>
                      <a:pt x="48" y="59"/>
                      <a:pt x="37" y="64"/>
                      <a:pt x="24" y="71"/>
                    </a:cubicBezTo>
                    <a:cubicBezTo>
                      <a:pt x="23" y="71"/>
                      <a:pt x="23" y="72"/>
                      <a:pt x="22" y="72"/>
                    </a:cubicBezTo>
                    <a:cubicBezTo>
                      <a:pt x="39" y="47"/>
                      <a:pt x="39" y="47"/>
                      <a:pt x="39" y="47"/>
                    </a:cubicBezTo>
                    <a:cubicBezTo>
                      <a:pt x="42" y="47"/>
                      <a:pt x="44" y="46"/>
                      <a:pt x="45" y="44"/>
                    </a:cubicBezTo>
                    <a:cubicBezTo>
                      <a:pt x="47" y="41"/>
                      <a:pt x="47" y="37"/>
                      <a:pt x="44" y="35"/>
                    </a:cubicBezTo>
                    <a:cubicBezTo>
                      <a:pt x="41" y="33"/>
                      <a:pt x="36" y="34"/>
                      <a:pt x="34" y="37"/>
                    </a:cubicBezTo>
                    <a:cubicBezTo>
                      <a:pt x="33" y="39"/>
                      <a:pt x="33" y="41"/>
                      <a:pt x="34" y="43"/>
                    </a:cubicBezTo>
                    <a:cubicBezTo>
                      <a:pt x="17" y="68"/>
                      <a:pt x="17" y="68"/>
                      <a:pt x="17" y="68"/>
                    </a:cubicBezTo>
                    <a:cubicBezTo>
                      <a:pt x="17" y="67"/>
                      <a:pt x="17" y="67"/>
                      <a:pt x="17" y="66"/>
                    </a:cubicBezTo>
                    <a:cubicBezTo>
                      <a:pt x="19" y="51"/>
                      <a:pt x="20" y="39"/>
                      <a:pt x="18" y="31"/>
                    </a:cubicBezTo>
                    <a:cubicBezTo>
                      <a:pt x="49" y="12"/>
                      <a:pt x="49" y="12"/>
                      <a:pt x="49" y="12"/>
                    </a:cubicBezTo>
                    <a:cubicBezTo>
                      <a:pt x="64" y="23"/>
                      <a:pt x="64" y="23"/>
                      <a:pt x="64" y="23"/>
                    </a:cubicBezTo>
                    <a:lnTo>
                      <a:pt x="56" y="58"/>
                    </a:lnTo>
                    <a:close/>
                  </a:path>
                </a:pathLst>
              </a:custGeom>
              <a:solidFill>
                <a:srgbClr val="4DBF4D"/>
              </a:solidFill>
              <a:ln w="28575" cap="flat" cmpd="sng">
                <a:solidFill>
                  <a:schemeClr val="bg1"/>
                </a:solidFill>
                <a:round/>
                <a:headEnd/>
                <a:tailEnd/>
              </a:ln>
              <a:effectLst>
                <a:outerShdw dist="63500" dir="8100000" algn="ctr" rotWithShape="0">
                  <a:srgbClr val="000000">
                    <a:alpha val="25000"/>
                  </a:srgbClr>
                </a:outerShdw>
              </a:effec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096" name="Freeform 97"/>
              <p:cNvSpPr>
                <a:spLocks/>
              </p:cNvSpPr>
              <p:nvPr/>
            </p:nvSpPr>
            <p:spPr bwMode="auto">
              <a:xfrm>
                <a:off x="0" y="0"/>
                <a:ext cx="907289" cy="1053505"/>
              </a:xfrm>
              <a:custGeom>
                <a:avLst/>
                <a:gdLst>
                  <a:gd name="T0" fmla="*/ 2147483647 w 281"/>
                  <a:gd name="T1" fmla="*/ 2147483647 h 326"/>
                  <a:gd name="T2" fmla="*/ 2147483647 w 281"/>
                  <a:gd name="T3" fmla="*/ 2147483647 h 326"/>
                  <a:gd name="T4" fmla="*/ 2147483647 w 281"/>
                  <a:gd name="T5" fmla="*/ 2147483647 h 326"/>
                  <a:gd name="T6" fmla="*/ 2147483647 w 281"/>
                  <a:gd name="T7" fmla="*/ 2147483647 h 326"/>
                  <a:gd name="T8" fmla="*/ 2147483647 w 281"/>
                  <a:gd name="T9" fmla="*/ 2147483647 h 326"/>
                  <a:gd name="T10" fmla="*/ 2147483647 w 281"/>
                  <a:gd name="T11" fmla="*/ 2147483647 h 326"/>
                  <a:gd name="T12" fmla="*/ 2147483647 w 281"/>
                  <a:gd name="T13" fmla="*/ 2147483647 h 326"/>
                  <a:gd name="T14" fmla="*/ 2147483647 w 281"/>
                  <a:gd name="T15" fmla="*/ 2147483647 h 326"/>
                  <a:gd name="T16" fmla="*/ 2147483647 w 281"/>
                  <a:gd name="T17" fmla="*/ 2147483647 h 326"/>
                  <a:gd name="T18" fmla="*/ 2147483647 w 281"/>
                  <a:gd name="T19" fmla="*/ 2147483647 h 326"/>
                  <a:gd name="T20" fmla="*/ 2147483647 w 281"/>
                  <a:gd name="T21" fmla="*/ 0 h 326"/>
                  <a:gd name="T22" fmla="*/ 2147483647 w 281"/>
                  <a:gd name="T23" fmla="*/ 0 h 326"/>
                  <a:gd name="T24" fmla="*/ 0 w 281"/>
                  <a:gd name="T25" fmla="*/ 2147483647 h 326"/>
                  <a:gd name="T26" fmla="*/ 0 w 281"/>
                  <a:gd name="T27" fmla="*/ 2147483647 h 326"/>
                  <a:gd name="T28" fmla="*/ 2147483647 w 281"/>
                  <a:gd name="T29" fmla="*/ 2147483647 h 326"/>
                  <a:gd name="T30" fmla="*/ 2147483647 w 281"/>
                  <a:gd name="T31" fmla="*/ 2147483647 h 326"/>
                  <a:gd name="T32" fmla="*/ 2147483647 w 281"/>
                  <a:gd name="T33" fmla="*/ 2147483647 h 326"/>
                  <a:gd name="T34" fmla="*/ 2147483647 w 281"/>
                  <a:gd name="T35" fmla="*/ 2147483647 h 326"/>
                  <a:gd name="T36" fmla="*/ 2147483647 w 281"/>
                  <a:gd name="T37" fmla="*/ 2147483647 h 32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81" h="326">
                    <a:moveTo>
                      <a:pt x="270" y="276"/>
                    </a:moveTo>
                    <a:cubicBezTo>
                      <a:pt x="264" y="276"/>
                      <a:pt x="259" y="281"/>
                      <a:pt x="259" y="287"/>
                    </a:cubicBezTo>
                    <a:cubicBezTo>
                      <a:pt x="259" y="304"/>
                      <a:pt x="259" y="304"/>
                      <a:pt x="259" y="304"/>
                    </a:cubicBezTo>
                    <a:cubicBezTo>
                      <a:pt x="22" y="304"/>
                      <a:pt x="22" y="304"/>
                      <a:pt x="22" y="304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59" y="22"/>
                      <a:pt x="259" y="22"/>
                      <a:pt x="259" y="22"/>
                    </a:cubicBezTo>
                    <a:cubicBezTo>
                      <a:pt x="259" y="140"/>
                      <a:pt x="259" y="140"/>
                      <a:pt x="259" y="140"/>
                    </a:cubicBezTo>
                    <a:cubicBezTo>
                      <a:pt x="259" y="146"/>
                      <a:pt x="264" y="151"/>
                      <a:pt x="270" y="151"/>
                    </a:cubicBezTo>
                    <a:cubicBezTo>
                      <a:pt x="276" y="151"/>
                      <a:pt x="281" y="146"/>
                      <a:pt x="281" y="140"/>
                    </a:cubicBezTo>
                    <a:cubicBezTo>
                      <a:pt x="281" y="11"/>
                      <a:pt x="281" y="11"/>
                      <a:pt x="281" y="11"/>
                    </a:cubicBezTo>
                    <a:cubicBezTo>
                      <a:pt x="281" y="5"/>
                      <a:pt x="276" y="0"/>
                      <a:pt x="27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5" y="0"/>
                      <a:pt x="0" y="5"/>
                      <a:pt x="0" y="11"/>
                    </a:cubicBezTo>
                    <a:cubicBezTo>
                      <a:pt x="0" y="315"/>
                      <a:pt x="0" y="315"/>
                      <a:pt x="0" y="315"/>
                    </a:cubicBezTo>
                    <a:cubicBezTo>
                      <a:pt x="0" y="321"/>
                      <a:pt x="5" y="326"/>
                      <a:pt x="11" y="326"/>
                    </a:cubicBezTo>
                    <a:cubicBezTo>
                      <a:pt x="270" y="326"/>
                      <a:pt x="270" y="326"/>
                      <a:pt x="270" y="326"/>
                    </a:cubicBezTo>
                    <a:cubicBezTo>
                      <a:pt x="276" y="326"/>
                      <a:pt x="281" y="321"/>
                      <a:pt x="281" y="315"/>
                    </a:cubicBezTo>
                    <a:cubicBezTo>
                      <a:pt x="281" y="287"/>
                      <a:pt x="281" y="287"/>
                      <a:pt x="281" y="287"/>
                    </a:cubicBezTo>
                    <a:cubicBezTo>
                      <a:pt x="281" y="281"/>
                      <a:pt x="276" y="276"/>
                      <a:pt x="270" y="276"/>
                    </a:cubicBezTo>
                    <a:close/>
                  </a:path>
                </a:pathLst>
              </a:custGeom>
              <a:solidFill>
                <a:srgbClr val="4DBF4D"/>
              </a:solidFill>
              <a:ln w="28575" cap="flat" cmpd="sng">
                <a:solidFill>
                  <a:schemeClr val="bg1"/>
                </a:solidFill>
                <a:round/>
                <a:headEnd/>
                <a:tailEnd/>
              </a:ln>
              <a:effectLst>
                <a:outerShdw dist="63500" dir="8100000" algn="ctr" rotWithShape="0">
                  <a:srgbClr val="000000">
                    <a:alpha val="25000"/>
                  </a:srgbClr>
                </a:outerShdw>
              </a:effec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097" name="Rectangle 98"/>
              <p:cNvSpPr>
                <a:spLocks noChangeArrowheads="1"/>
              </p:cNvSpPr>
              <p:nvPr/>
            </p:nvSpPr>
            <p:spPr bwMode="auto">
              <a:xfrm>
                <a:off x="194955" y="176210"/>
                <a:ext cx="513632" cy="59986"/>
              </a:xfrm>
              <a:prstGeom prst="rect">
                <a:avLst/>
              </a:prstGeom>
              <a:solidFill>
                <a:srgbClr val="4DBF4D"/>
              </a:solidFill>
              <a:ln w="28575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dist="63500" dir="8100000" algn="ctr" rotWithShape="0">
                  <a:srgbClr val="000000">
                    <a:alpha val="25000"/>
                  </a:srgbClr>
                </a:outerShdw>
              </a:effectLst>
            </p:spPr>
            <p:txBody>
              <a:bodyPr anchor="ctr"/>
              <a:lstStyle/>
              <a:p>
                <a:pPr algn="ctr" eaLnBrk="1" hangingPunct="1"/>
                <a:endParaRPr lang="zh-CN" altLang="en-US" sz="3100">
                  <a:solidFill>
                    <a:srgbClr val="FFFFFF"/>
                  </a:solidFill>
                </a:endParaRPr>
              </a:p>
            </p:txBody>
          </p:sp>
          <p:sp>
            <p:nvSpPr>
              <p:cNvPr id="3098" name="Rectangle 99"/>
              <p:cNvSpPr>
                <a:spLocks noChangeArrowheads="1"/>
              </p:cNvSpPr>
              <p:nvPr/>
            </p:nvSpPr>
            <p:spPr bwMode="auto">
              <a:xfrm>
                <a:off x="194955" y="348670"/>
                <a:ext cx="513632" cy="59986"/>
              </a:xfrm>
              <a:prstGeom prst="rect">
                <a:avLst/>
              </a:prstGeom>
              <a:solidFill>
                <a:srgbClr val="4DBF4D"/>
              </a:solidFill>
              <a:ln w="28575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dist="63500" dir="8100000" algn="ctr" rotWithShape="0">
                  <a:srgbClr val="000000">
                    <a:alpha val="25000"/>
                  </a:srgbClr>
                </a:outerShdw>
              </a:effectLst>
            </p:spPr>
            <p:txBody>
              <a:bodyPr anchor="ctr"/>
              <a:lstStyle/>
              <a:p>
                <a:pPr algn="ctr" eaLnBrk="1" hangingPunct="1"/>
                <a:endParaRPr lang="zh-CN" altLang="en-US" sz="3100">
                  <a:solidFill>
                    <a:srgbClr val="FFFFFF"/>
                  </a:solidFill>
                </a:endParaRPr>
              </a:p>
            </p:txBody>
          </p:sp>
          <p:sp>
            <p:nvSpPr>
              <p:cNvPr id="3099" name="Rectangle 100"/>
              <p:cNvSpPr>
                <a:spLocks noChangeArrowheads="1"/>
              </p:cNvSpPr>
              <p:nvPr/>
            </p:nvSpPr>
            <p:spPr bwMode="auto">
              <a:xfrm>
                <a:off x="194955" y="521130"/>
                <a:ext cx="513632" cy="59986"/>
              </a:xfrm>
              <a:prstGeom prst="rect">
                <a:avLst/>
              </a:prstGeom>
              <a:solidFill>
                <a:srgbClr val="4DBF4D"/>
              </a:solidFill>
              <a:ln w="28575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dist="63500" dir="8100000" algn="ctr" rotWithShape="0">
                  <a:srgbClr val="000000">
                    <a:alpha val="25000"/>
                  </a:srgbClr>
                </a:outerShdw>
              </a:effectLst>
            </p:spPr>
            <p:txBody>
              <a:bodyPr anchor="ctr"/>
              <a:lstStyle/>
              <a:p>
                <a:pPr algn="ctr" eaLnBrk="1" hangingPunct="1"/>
                <a:endParaRPr lang="zh-CN" altLang="en-US" sz="3100">
                  <a:solidFill>
                    <a:srgbClr val="FFFFFF"/>
                  </a:solidFill>
                </a:endParaRPr>
              </a:p>
            </p:txBody>
          </p:sp>
          <p:sp>
            <p:nvSpPr>
              <p:cNvPr id="3100" name="Rectangle 101"/>
              <p:cNvSpPr>
                <a:spLocks noChangeArrowheads="1"/>
              </p:cNvSpPr>
              <p:nvPr/>
            </p:nvSpPr>
            <p:spPr bwMode="auto">
              <a:xfrm>
                <a:off x="194955" y="809811"/>
                <a:ext cx="434899" cy="59986"/>
              </a:xfrm>
              <a:prstGeom prst="rect">
                <a:avLst/>
              </a:prstGeom>
              <a:solidFill>
                <a:srgbClr val="4DBF4D"/>
              </a:solidFill>
              <a:ln w="28575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dist="63500" dir="8100000" algn="ctr" rotWithShape="0">
                  <a:srgbClr val="000000">
                    <a:alpha val="25000"/>
                  </a:srgbClr>
                </a:outerShdw>
              </a:effectLst>
            </p:spPr>
            <p:txBody>
              <a:bodyPr anchor="ctr"/>
              <a:lstStyle/>
              <a:p>
                <a:pPr algn="ctr" eaLnBrk="1" hangingPunct="1"/>
                <a:endParaRPr lang="zh-CN" altLang="en-US" sz="310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3083" name="文本框 43"/>
          <p:cNvSpPr txBox="1">
            <a:spLocks noChangeArrowheads="1"/>
          </p:cNvSpPr>
          <p:nvPr/>
        </p:nvSpPr>
        <p:spPr bwMode="auto">
          <a:xfrm>
            <a:off x="5243513" y="776288"/>
            <a:ext cx="17049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48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目录</a:t>
            </a:r>
            <a:endParaRPr lang="zh-CN" altLang="en-US" sz="1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3084" name="组合 1"/>
          <p:cNvGrpSpPr>
            <a:grpSpLocks/>
          </p:cNvGrpSpPr>
          <p:nvPr/>
        </p:nvGrpSpPr>
        <p:grpSpPr bwMode="auto">
          <a:xfrm>
            <a:off x="4127500" y="912813"/>
            <a:ext cx="3937000" cy="557212"/>
            <a:chOff x="0" y="0"/>
            <a:chExt cx="3936737" cy="557328"/>
          </a:xfrm>
        </p:grpSpPr>
        <p:grpSp>
          <p:nvGrpSpPr>
            <p:cNvPr id="3085" name="组合 71"/>
            <p:cNvGrpSpPr>
              <a:grpSpLocks/>
            </p:cNvGrpSpPr>
            <p:nvPr/>
          </p:nvGrpSpPr>
          <p:grpSpPr bwMode="auto">
            <a:xfrm>
              <a:off x="2984261" y="0"/>
              <a:ext cx="952476" cy="557328"/>
              <a:chOff x="0" y="0"/>
              <a:chExt cx="1857168" cy="1086697"/>
            </a:xfrm>
          </p:grpSpPr>
          <p:sp>
            <p:nvSpPr>
              <p:cNvPr id="3089" name="燕尾形 69"/>
              <p:cNvSpPr>
                <a:spLocks noChangeArrowheads="1"/>
              </p:cNvSpPr>
              <p:nvPr/>
            </p:nvSpPr>
            <p:spPr bwMode="auto">
              <a:xfrm>
                <a:off x="0" y="9444"/>
                <a:ext cx="1077253" cy="1077253"/>
              </a:xfrm>
              <a:prstGeom prst="chevron">
                <a:avLst>
                  <a:gd name="adj" fmla="val 50000"/>
                </a:avLst>
              </a:prstGeom>
              <a:gradFill rotWithShape="1">
                <a:gsLst>
                  <a:gs pos="0">
                    <a:schemeClr val="bg1"/>
                  </a:gs>
                  <a:gs pos="100000">
                    <a:srgbClr val="D9D9D9"/>
                  </a:gs>
                </a:gsLst>
                <a:lin ang="5400000" scaled="1"/>
              </a:gra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dist="63500" dir="8100000" algn="ctr" rotWithShape="0">
                  <a:srgbClr val="000000">
                    <a:alpha val="25000"/>
                  </a:srgbClr>
                </a:outerShdw>
              </a:effectLst>
            </p:spPr>
            <p:txBody>
              <a:bodyPr anchor="ctr"/>
              <a:lstStyle/>
              <a:p>
                <a:pPr algn="ctr" eaLnBrk="1" hangingPunct="1"/>
                <a:endParaRPr lang="zh-CN" altLang="en-US" sz="3100">
                  <a:solidFill>
                    <a:srgbClr val="FFFFFF"/>
                  </a:solidFill>
                </a:endParaRPr>
              </a:p>
            </p:txBody>
          </p:sp>
          <p:sp>
            <p:nvSpPr>
              <p:cNvPr id="3090" name="燕尾形 70"/>
              <p:cNvSpPr>
                <a:spLocks noChangeArrowheads="1"/>
              </p:cNvSpPr>
              <p:nvPr/>
            </p:nvSpPr>
            <p:spPr bwMode="auto">
              <a:xfrm>
                <a:off x="779915" y="0"/>
                <a:ext cx="1077253" cy="1077253"/>
              </a:xfrm>
              <a:prstGeom prst="chevron">
                <a:avLst>
                  <a:gd name="adj" fmla="val 50000"/>
                </a:avLst>
              </a:prstGeom>
              <a:gradFill rotWithShape="1">
                <a:gsLst>
                  <a:gs pos="0">
                    <a:schemeClr val="bg1"/>
                  </a:gs>
                  <a:gs pos="100000">
                    <a:srgbClr val="D9D9D9"/>
                  </a:gs>
                </a:gsLst>
                <a:lin ang="5400000" scaled="1"/>
              </a:gra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dist="63500" dir="8100000" algn="ctr" rotWithShape="0">
                  <a:srgbClr val="000000">
                    <a:alpha val="25000"/>
                  </a:srgbClr>
                </a:outerShdw>
              </a:effectLst>
            </p:spPr>
            <p:txBody>
              <a:bodyPr anchor="ctr"/>
              <a:lstStyle/>
              <a:p>
                <a:pPr algn="ctr" eaLnBrk="1" hangingPunct="1"/>
                <a:endParaRPr lang="zh-CN" altLang="en-US" sz="31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3086" name="组合 75"/>
            <p:cNvGrpSpPr>
              <a:grpSpLocks/>
            </p:cNvGrpSpPr>
            <p:nvPr/>
          </p:nvGrpSpPr>
          <p:grpSpPr bwMode="auto">
            <a:xfrm flipH="1">
              <a:off x="0" y="0"/>
              <a:ext cx="952476" cy="557328"/>
              <a:chOff x="0" y="0"/>
              <a:chExt cx="1857168" cy="1086697"/>
            </a:xfrm>
          </p:grpSpPr>
          <p:sp>
            <p:nvSpPr>
              <p:cNvPr id="3087" name="燕尾形 76"/>
              <p:cNvSpPr>
                <a:spLocks noChangeArrowheads="1"/>
              </p:cNvSpPr>
              <p:nvPr/>
            </p:nvSpPr>
            <p:spPr bwMode="auto">
              <a:xfrm>
                <a:off x="0" y="9444"/>
                <a:ext cx="1077253" cy="1077253"/>
              </a:xfrm>
              <a:prstGeom prst="chevron">
                <a:avLst>
                  <a:gd name="adj" fmla="val 50000"/>
                </a:avLst>
              </a:prstGeom>
              <a:gradFill rotWithShape="1">
                <a:gsLst>
                  <a:gs pos="0">
                    <a:schemeClr val="bg1"/>
                  </a:gs>
                  <a:gs pos="100000">
                    <a:srgbClr val="D9D9D9"/>
                  </a:gs>
                </a:gsLst>
                <a:lin ang="5400000" scaled="1"/>
              </a:gra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dist="63500" dir="8100000" algn="ctr" rotWithShape="0">
                  <a:srgbClr val="000000">
                    <a:alpha val="25000"/>
                  </a:srgbClr>
                </a:outerShdw>
              </a:effectLst>
            </p:spPr>
            <p:txBody>
              <a:bodyPr anchor="ctr"/>
              <a:lstStyle/>
              <a:p>
                <a:pPr algn="ctr" eaLnBrk="1" hangingPunct="1"/>
                <a:endParaRPr lang="zh-CN" altLang="en-US" sz="3100">
                  <a:solidFill>
                    <a:srgbClr val="FFFFFF"/>
                  </a:solidFill>
                </a:endParaRPr>
              </a:p>
            </p:txBody>
          </p:sp>
          <p:sp>
            <p:nvSpPr>
              <p:cNvPr id="3088" name="燕尾形 77"/>
              <p:cNvSpPr>
                <a:spLocks noChangeArrowheads="1"/>
              </p:cNvSpPr>
              <p:nvPr/>
            </p:nvSpPr>
            <p:spPr bwMode="auto">
              <a:xfrm>
                <a:off x="779915" y="0"/>
                <a:ext cx="1077253" cy="1077253"/>
              </a:xfrm>
              <a:prstGeom prst="chevron">
                <a:avLst>
                  <a:gd name="adj" fmla="val 50000"/>
                </a:avLst>
              </a:prstGeom>
              <a:gradFill rotWithShape="1">
                <a:gsLst>
                  <a:gs pos="0">
                    <a:schemeClr val="bg1"/>
                  </a:gs>
                  <a:gs pos="100000">
                    <a:srgbClr val="D9D9D9"/>
                  </a:gs>
                </a:gsLst>
                <a:lin ang="5400000" scaled="1"/>
              </a:gra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dist="63500" dir="8100000" algn="ctr" rotWithShape="0">
                  <a:srgbClr val="000000">
                    <a:alpha val="25000"/>
                  </a:srgbClr>
                </a:outerShdw>
              </a:effectLst>
            </p:spPr>
            <p:txBody>
              <a:bodyPr anchor="ctr"/>
              <a:lstStyle/>
              <a:p>
                <a:pPr algn="ctr" eaLnBrk="1" hangingPunct="1"/>
                <a:endParaRPr lang="zh-CN" altLang="en-US" sz="3100">
                  <a:solidFill>
                    <a:srgbClr val="FFFFFF"/>
                  </a:solidFill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六边形 9"/>
          <p:cNvSpPr>
            <a:spLocks noChangeArrowheads="1"/>
          </p:cNvSpPr>
          <p:nvPr/>
        </p:nvSpPr>
        <p:spPr bwMode="auto">
          <a:xfrm>
            <a:off x="2255838" y="2505075"/>
            <a:ext cx="7680325" cy="1847850"/>
          </a:xfrm>
          <a:prstGeom prst="hexagon">
            <a:avLst>
              <a:gd name="adj" fmla="val 25015"/>
              <a:gd name="vf" fmla="val 115470"/>
            </a:avLst>
          </a:prstGeom>
          <a:gradFill rotWithShape="1">
            <a:gsLst>
              <a:gs pos="0">
                <a:schemeClr val="bg1"/>
              </a:gs>
              <a:gs pos="100000">
                <a:srgbClr val="D9D9D9"/>
              </a:gs>
            </a:gsLst>
            <a:lin ang="5400000" scaled="1"/>
          </a:gradFill>
          <a:ln w="12700">
            <a:solidFill>
              <a:schemeClr val="bg1"/>
            </a:solidFill>
            <a:miter lim="800000"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algn="ctr" eaLnBrk="1" hangingPunct="1"/>
            <a:endParaRPr lang="zh-CN" altLang="en-US" sz="3100">
              <a:solidFill>
                <a:srgbClr val="FFFFFF"/>
              </a:solidFill>
            </a:endParaRPr>
          </a:p>
        </p:txBody>
      </p:sp>
      <p:sp>
        <p:nvSpPr>
          <p:cNvPr id="4099" name="六边形 21"/>
          <p:cNvSpPr>
            <a:spLocks noChangeArrowheads="1"/>
          </p:cNvSpPr>
          <p:nvPr/>
        </p:nvSpPr>
        <p:spPr bwMode="auto">
          <a:xfrm>
            <a:off x="2425700" y="2619375"/>
            <a:ext cx="7340600" cy="1619250"/>
          </a:xfrm>
          <a:prstGeom prst="hexagon">
            <a:avLst>
              <a:gd name="adj" fmla="val 24996"/>
              <a:gd name="vf" fmla="val 115470"/>
            </a:avLst>
          </a:prstGeom>
          <a:solidFill>
            <a:srgbClr val="4DBF4D"/>
          </a:solidFill>
          <a:ln w="28575">
            <a:solidFill>
              <a:schemeClr val="bg1"/>
            </a:solidFill>
            <a:miter lim="800000"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algn="ctr" eaLnBrk="1" hangingPunct="1"/>
            <a:endParaRPr lang="zh-CN" altLang="en-US" sz="3100">
              <a:solidFill>
                <a:srgbClr val="FFFFFF"/>
              </a:solidFill>
            </a:endParaRPr>
          </a:p>
        </p:txBody>
      </p:sp>
      <p:pic>
        <p:nvPicPr>
          <p:cNvPr id="4100" name="组合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863" y="2962275"/>
            <a:ext cx="115252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文本框 18"/>
          <p:cNvSpPr txBox="1">
            <a:spLocks noChangeArrowheads="1"/>
          </p:cNvSpPr>
          <p:nvPr/>
        </p:nvSpPr>
        <p:spPr bwMode="auto">
          <a:xfrm>
            <a:off x="6015038" y="2946400"/>
            <a:ext cx="37512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6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背景</a:t>
            </a:r>
            <a:endParaRPr lang="zh-CN" altLang="en-US" sz="6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102" name="文本框 19"/>
          <p:cNvSpPr txBox="1">
            <a:spLocks noChangeArrowheads="1"/>
          </p:cNvSpPr>
          <p:nvPr/>
        </p:nvSpPr>
        <p:spPr bwMode="auto">
          <a:xfrm>
            <a:off x="4552950" y="2946400"/>
            <a:ext cx="13763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6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01</a:t>
            </a:r>
            <a:endParaRPr lang="zh-CN" altLang="en-US" sz="6000" b="1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4103" name="直接连接符 5"/>
          <p:cNvCxnSpPr>
            <a:cxnSpLocks noChangeShapeType="1"/>
          </p:cNvCxnSpPr>
          <p:nvPr/>
        </p:nvCxnSpPr>
        <p:spPr bwMode="auto">
          <a:xfrm>
            <a:off x="5842000" y="3025775"/>
            <a:ext cx="0" cy="8572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>
            <a:grpSpLocks/>
          </p:cNvGrpSpPr>
          <p:nvPr/>
        </p:nvGrpSpPr>
        <p:grpSpPr bwMode="auto">
          <a:xfrm>
            <a:off x="285750" y="376238"/>
            <a:ext cx="2327275" cy="369332"/>
            <a:chOff x="0" y="0"/>
            <a:chExt cx="2327170" cy="368778"/>
          </a:xfrm>
        </p:grpSpPr>
        <p:grpSp>
          <p:nvGrpSpPr>
            <p:cNvPr id="3" name="组合 12"/>
            <p:cNvGrpSpPr>
              <a:grpSpLocks/>
            </p:cNvGrpSpPr>
            <p:nvPr/>
          </p:nvGrpSpPr>
          <p:grpSpPr bwMode="auto">
            <a:xfrm>
              <a:off x="1967328" y="79388"/>
              <a:ext cx="359842" cy="210557"/>
              <a:chOff x="0" y="0"/>
              <a:chExt cx="1857168" cy="1086697"/>
            </a:xfrm>
          </p:grpSpPr>
          <p:sp>
            <p:nvSpPr>
              <p:cNvPr id="7189" name="燕尾形 16"/>
              <p:cNvSpPr>
                <a:spLocks noChangeArrowheads="1"/>
              </p:cNvSpPr>
              <p:nvPr/>
            </p:nvSpPr>
            <p:spPr bwMode="auto">
              <a:xfrm>
                <a:off x="0" y="9444"/>
                <a:ext cx="1077253" cy="1077253"/>
              </a:xfrm>
              <a:prstGeom prst="chevron">
                <a:avLst>
                  <a:gd name="adj" fmla="val 50000"/>
                </a:avLst>
              </a:prstGeom>
              <a:gradFill rotWithShape="1">
                <a:gsLst>
                  <a:gs pos="0">
                    <a:schemeClr val="bg1"/>
                  </a:gs>
                  <a:gs pos="100000">
                    <a:srgbClr val="D9D9D9"/>
                  </a:gs>
                </a:gsLst>
                <a:lin ang="5400000" scaled="1"/>
              </a:gra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dist="63500" dir="8100000" algn="ctr" rotWithShape="0">
                  <a:srgbClr val="000000">
                    <a:alpha val="25000"/>
                  </a:srgbClr>
                </a:outerShdw>
              </a:effectLst>
            </p:spPr>
            <p:txBody>
              <a:bodyPr anchor="ctr"/>
              <a:lstStyle/>
              <a:p>
                <a:pPr algn="ctr" eaLnBrk="1" hangingPunct="1"/>
                <a:endParaRPr lang="zh-CN" altLang="en-US" sz="3100">
                  <a:solidFill>
                    <a:srgbClr val="FFFFFF"/>
                  </a:solidFill>
                </a:endParaRPr>
              </a:p>
            </p:txBody>
          </p:sp>
          <p:sp>
            <p:nvSpPr>
              <p:cNvPr id="7190" name="燕尾形 17"/>
              <p:cNvSpPr>
                <a:spLocks noChangeArrowheads="1"/>
              </p:cNvSpPr>
              <p:nvPr/>
            </p:nvSpPr>
            <p:spPr bwMode="auto">
              <a:xfrm>
                <a:off x="779915" y="0"/>
                <a:ext cx="1077253" cy="1077253"/>
              </a:xfrm>
              <a:prstGeom prst="chevron">
                <a:avLst>
                  <a:gd name="adj" fmla="val 50000"/>
                </a:avLst>
              </a:prstGeom>
              <a:gradFill rotWithShape="1">
                <a:gsLst>
                  <a:gs pos="0">
                    <a:schemeClr val="bg1"/>
                  </a:gs>
                  <a:gs pos="100000">
                    <a:srgbClr val="D9D9D9"/>
                  </a:gs>
                </a:gsLst>
                <a:lin ang="5400000" scaled="1"/>
              </a:gra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dist="63500" dir="8100000" algn="ctr" rotWithShape="0">
                  <a:srgbClr val="000000">
                    <a:alpha val="25000"/>
                  </a:srgbClr>
                </a:outerShdw>
              </a:effectLst>
            </p:spPr>
            <p:txBody>
              <a:bodyPr anchor="ctr"/>
              <a:lstStyle/>
              <a:p>
                <a:pPr algn="ctr" eaLnBrk="1" hangingPunct="1"/>
                <a:endParaRPr lang="zh-CN" altLang="en-US" sz="31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4" name="组合 13"/>
            <p:cNvGrpSpPr>
              <a:grpSpLocks/>
            </p:cNvGrpSpPr>
            <p:nvPr/>
          </p:nvGrpSpPr>
          <p:grpSpPr bwMode="auto">
            <a:xfrm flipH="1">
              <a:off x="0" y="79388"/>
              <a:ext cx="359842" cy="210557"/>
              <a:chOff x="0" y="0"/>
              <a:chExt cx="1857168" cy="1086697"/>
            </a:xfrm>
          </p:grpSpPr>
          <p:sp>
            <p:nvSpPr>
              <p:cNvPr id="7187" name="燕尾形 14"/>
              <p:cNvSpPr>
                <a:spLocks noChangeArrowheads="1"/>
              </p:cNvSpPr>
              <p:nvPr/>
            </p:nvSpPr>
            <p:spPr bwMode="auto">
              <a:xfrm>
                <a:off x="0" y="9444"/>
                <a:ext cx="1077253" cy="1077253"/>
              </a:xfrm>
              <a:prstGeom prst="chevron">
                <a:avLst>
                  <a:gd name="adj" fmla="val 50000"/>
                </a:avLst>
              </a:prstGeom>
              <a:gradFill rotWithShape="1">
                <a:gsLst>
                  <a:gs pos="0">
                    <a:schemeClr val="bg1"/>
                  </a:gs>
                  <a:gs pos="100000">
                    <a:srgbClr val="D9D9D9"/>
                  </a:gs>
                </a:gsLst>
                <a:lin ang="5400000" scaled="1"/>
              </a:gra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dist="63500" dir="8100000" algn="ctr" rotWithShape="0">
                  <a:srgbClr val="000000">
                    <a:alpha val="25000"/>
                  </a:srgbClr>
                </a:outerShdw>
              </a:effectLst>
            </p:spPr>
            <p:txBody>
              <a:bodyPr anchor="ctr"/>
              <a:lstStyle/>
              <a:p>
                <a:pPr algn="ctr" eaLnBrk="1" hangingPunct="1"/>
                <a:endParaRPr lang="zh-CN" altLang="en-US" sz="3100">
                  <a:solidFill>
                    <a:srgbClr val="FFFFFF"/>
                  </a:solidFill>
                </a:endParaRPr>
              </a:p>
            </p:txBody>
          </p:sp>
          <p:sp>
            <p:nvSpPr>
              <p:cNvPr id="7188" name="燕尾形 15"/>
              <p:cNvSpPr>
                <a:spLocks noChangeArrowheads="1"/>
              </p:cNvSpPr>
              <p:nvPr/>
            </p:nvSpPr>
            <p:spPr bwMode="auto">
              <a:xfrm>
                <a:off x="779915" y="0"/>
                <a:ext cx="1077253" cy="1077253"/>
              </a:xfrm>
              <a:prstGeom prst="chevron">
                <a:avLst>
                  <a:gd name="adj" fmla="val 50000"/>
                </a:avLst>
              </a:prstGeom>
              <a:gradFill rotWithShape="1">
                <a:gsLst>
                  <a:gs pos="0">
                    <a:schemeClr val="bg1"/>
                  </a:gs>
                  <a:gs pos="100000">
                    <a:srgbClr val="D9D9D9"/>
                  </a:gs>
                </a:gsLst>
                <a:lin ang="5400000" scaled="1"/>
              </a:gra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dist="63500" dir="8100000" algn="ctr" rotWithShape="0">
                  <a:srgbClr val="000000">
                    <a:alpha val="25000"/>
                  </a:srgbClr>
                </a:outerShdw>
              </a:effectLst>
            </p:spPr>
            <p:txBody>
              <a:bodyPr anchor="ctr"/>
              <a:lstStyle/>
              <a:p>
                <a:pPr algn="ctr" eaLnBrk="1" hangingPunct="1"/>
                <a:endParaRPr lang="zh-CN" altLang="en-US" sz="31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7186" name="文本框 20"/>
            <p:cNvSpPr txBox="1">
              <a:spLocks noChangeArrowheads="1"/>
            </p:cNvSpPr>
            <p:nvPr/>
          </p:nvSpPr>
          <p:spPr bwMode="auto">
            <a:xfrm>
              <a:off x="359842" y="0"/>
              <a:ext cx="1607486" cy="368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zh-CN" altLang="en-US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创客教育现状</a:t>
              </a:r>
              <a:endParaRPr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5" name="Group 7"/>
          <p:cNvGrpSpPr>
            <a:grpSpLocks noChangeAspect="1"/>
          </p:cNvGrpSpPr>
          <p:nvPr/>
        </p:nvGrpSpPr>
        <p:grpSpPr bwMode="auto">
          <a:xfrm flipH="1">
            <a:off x="0" y="1457325"/>
            <a:ext cx="5143500" cy="5505450"/>
            <a:chOff x="0" y="0"/>
            <a:chExt cx="6504023" cy="6963305"/>
          </a:xfrm>
        </p:grpSpPr>
        <p:pic>
          <p:nvPicPr>
            <p:cNvPr id="718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0"/>
              <a:ext cx="6504023" cy="6963305"/>
            </a:xfrm>
            <a:prstGeom prst="rect">
              <a:avLst/>
            </a:prstGeom>
            <a:noFill/>
            <a:ln>
              <a:noFill/>
            </a:ln>
            <a:effectLst>
              <a:outerShdw dist="228601" dir="4679996" sx="99001" sy="99001" algn="t" rotWithShape="0">
                <a:srgbClr val="000000">
                  <a:alpha val="9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24740" y="263104"/>
              <a:ext cx="1840996" cy="1743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72" name="Freeform 8"/>
          <p:cNvSpPr>
            <a:spLocks/>
          </p:cNvSpPr>
          <p:nvPr/>
        </p:nvSpPr>
        <p:spPr bwMode="auto">
          <a:xfrm>
            <a:off x="2376488" y="2011363"/>
            <a:ext cx="2159000" cy="2271712"/>
          </a:xfrm>
          <a:custGeom>
            <a:avLst/>
            <a:gdLst>
              <a:gd name="T0" fmla="*/ 321547 w 2731325"/>
              <a:gd name="T1" fmla="*/ 0 h 2873829"/>
              <a:gd name="T2" fmla="*/ 666268 w 2731325"/>
              <a:gd name="T3" fmla="*/ 69536 h 2873829"/>
              <a:gd name="T4" fmla="*/ 324444 w 2731325"/>
              <a:gd name="T5" fmla="*/ 701156 h 2873829"/>
              <a:gd name="T6" fmla="*/ 0 w 2731325"/>
              <a:gd name="T7" fmla="*/ 602647 h 2873829"/>
              <a:gd name="T8" fmla="*/ 321547 w 2731325"/>
              <a:gd name="T9" fmla="*/ 0 h 28738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731325" h="2873829">
                <a:moveTo>
                  <a:pt x="1318161" y="0"/>
                </a:moveTo>
                <a:lnTo>
                  <a:pt x="2731325" y="285008"/>
                </a:lnTo>
                <a:lnTo>
                  <a:pt x="1330037" y="2873829"/>
                </a:lnTo>
                <a:lnTo>
                  <a:pt x="0" y="2470068"/>
                </a:lnTo>
                <a:lnTo>
                  <a:pt x="1318161" y="0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pic>
        <p:nvPicPr>
          <p:cNvPr id="7173" name="图片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013" y="2009775"/>
            <a:ext cx="2160587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624" y="495567"/>
            <a:ext cx="4917509" cy="2117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1" descr="C:\Users\Administrator\AppData\Roaming\Tencent\Users\13226548\QQ\WinTemp\RichOle\{[XDK}[LLI(PGIDS}QZ6_UU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884" y="2775922"/>
            <a:ext cx="2412423" cy="295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245" y="2775922"/>
            <a:ext cx="2351189" cy="2968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矩形 85"/>
          <p:cNvSpPr>
            <a:spLocks noChangeArrowheads="1"/>
          </p:cNvSpPr>
          <p:nvPr/>
        </p:nvSpPr>
        <p:spPr bwMode="auto">
          <a:xfrm>
            <a:off x="1585119" y="6039581"/>
            <a:ext cx="9144000" cy="806577"/>
          </a:xfrm>
          <a:prstGeom prst="rect">
            <a:avLst/>
          </a:pr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7" name="标题 1"/>
          <p:cNvSpPr txBox="1">
            <a:spLocks noChangeArrowheads="1"/>
          </p:cNvSpPr>
          <p:nvPr/>
        </p:nvSpPr>
        <p:spPr bwMode="auto">
          <a:xfrm>
            <a:off x="2386013" y="6144483"/>
            <a:ext cx="758613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微软雅黑" pitchFamily="34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微软雅黑" pitchFamily="34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微软雅黑" pitchFamily="34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微软雅黑" pitchFamily="34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微软雅黑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微软雅黑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微软雅黑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微软雅黑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微软雅黑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3600" b="1" dirty="0">
                <a:solidFill>
                  <a:schemeClr val="bg1"/>
                </a:solidFill>
                <a:latin typeface="微软雅黑" pitchFamily="34" charset="-122"/>
              </a:rPr>
              <a:t>      </a:t>
            </a:r>
            <a:r>
              <a:rPr lang="zh-CN" altLang="en-US" sz="2800" b="1" dirty="0" smtClean="0">
                <a:solidFill>
                  <a:srgbClr val="FF0000"/>
                </a:solidFill>
                <a:latin typeface="微软雅黑" pitchFamily="34" charset="-122"/>
              </a:rPr>
              <a:t>全国各地创客教育活动开展如火如荼</a:t>
            </a:r>
            <a:endParaRPr lang="zh-CN" altLang="en-US" sz="2800" b="1" dirty="0">
              <a:solidFill>
                <a:srgbClr val="FF0000"/>
              </a:solidFill>
              <a:latin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8305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六边形 9"/>
          <p:cNvSpPr>
            <a:spLocks noChangeArrowheads="1"/>
          </p:cNvSpPr>
          <p:nvPr/>
        </p:nvSpPr>
        <p:spPr bwMode="auto">
          <a:xfrm>
            <a:off x="2255838" y="2505075"/>
            <a:ext cx="7680325" cy="1847850"/>
          </a:xfrm>
          <a:prstGeom prst="hexagon">
            <a:avLst>
              <a:gd name="adj" fmla="val 25015"/>
              <a:gd name="vf" fmla="val 115470"/>
            </a:avLst>
          </a:prstGeom>
          <a:gradFill rotWithShape="1">
            <a:gsLst>
              <a:gs pos="0">
                <a:schemeClr val="bg1"/>
              </a:gs>
              <a:gs pos="100000">
                <a:srgbClr val="D9D9D9"/>
              </a:gs>
            </a:gsLst>
            <a:lin ang="5400000" scaled="1"/>
          </a:gradFill>
          <a:ln w="12700">
            <a:solidFill>
              <a:schemeClr val="bg1"/>
            </a:solidFill>
            <a:miter lim="800000"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algn="ctr" eaLnBrk="1" hangingPunct="1"/>
            <a:endParaRPr lang="zh-CN" altLang="en-US" sz="3100">
              <a:solidFill>
                <a:srgbClr val="FFFFFF"/>
              </a:solidFill>
            </a:endParaRPr>
          </a:p>
        </p:txBody>
      </p:sp>
      <p:sp>
        <p:nvSpPr>
          <p:cNvPr id="12291" name="六边形 21"/>
          <p:cNvSpPr>
            <a:spLocks noChangeArrowheads="1"/>
          </p:cNvSpPr>
          <p:nvPr/>
        </p:nvSpPr>
        <p:spPr bwMode="auto">
          <a:xfrm>
            <a:off x="2425700" y="2619375"/>
            <a:ext cx="7340600" cy="1619250"/>
          </a:xfrm>
          <a:prstGeom prst="hexagon">
            <a:avLst>
              <a:gd name="adj" fmla="val 24996"/>
              <a:gd name="vf" fmla="val 115470"/>
            </a:avLst>
          </a:prstGeom>
          <a:solidFill>
            <a:srgbClr val="4DBF4D"/>
          </a:solidFill>
          <a:ln w="28575">
            <a:solidFill>
              <a:schemeClr val="bg1"/>
            </a:solidFill>
            <a:miter lim="800000"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algn="ctr" eaLnBrk="1" hangingPunct="1"/>
            <a:endParaRPr lang="zh-CN" altLang="en-US" sz="3100">
              <a:solidFill>
                <a:srgbClr val="FFFFFF"/>
              </a:solidFill>
            </a:endParaRPr>
          </a:p>
        </p:txBody>
      </p:sp>
      <p:pic>
        <p:nvPicPr>
          <p:cNvPr id="12292" name="组合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863" y="2962275"/>
            <a:ext cx="115252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文本框 18"/>
          <p:cNvSpPr txBox="1">
            <a:spLocks noChangeArrowheads="1"/>
          </p:cNvSpPr>
          <p:nvPr/>
        </p:nvSpPr>
        <p:spPr bwMode="auto">
          <a:xfrm>
            <a:off x="5898926" y="2946400"/>
            <a:ext cx="414496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54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问题与机遇</a:t>
            </a:r>
            <a:endParaRPr lang="zh-CN" altLang="en-US" sz="54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294" name="文本框 19"/>
          <p:cNvSpPr txBox="1">
            <a:spLocks noChangeArrowheads="1"/>
          </p:cNvSpPr>
          <p:nvPr/>
        </p:nvSpPr>
        <p:spPr bwMode="auto">
          <a:xfrm>
            <a:off x="4552950" y="2946400"/>
            <a:ext cx="13763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6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02</a:t>
            </a:r>
            <a:endParaRPr lang="zh-CN" altLang="en-US" sz="6000" b="1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12295" name="直接连接符 5"/>
          <p:cNvCxnSpPr>
            <a:cxnSpLocks noChangeShapeType="1"/>
          </p:cNvCxnSpPr>
          <p:nvPr/>
        </p:nvCxnSpPr>
        <p:spPr bwMode="auto">
          <a:xfrm>
            <a:off x="5842000" y="3025775"/>
            <a:ext cx="0" cy="8572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2"/>
          <p:cNvGrpSpPr>
            <a:grpSpLocks/>
          </p:cNvGrpSpPr>
          <p:nvPr/>
        </p:nvGrpSpPr>
        <p:grpSpPr bwMode="auto">
          <a:xfrm>
            <a:off x="-2117" y="-1588"/>
            <a:ext cx="12202584" cy="6865938"/>
            <a:chOff x="0" y="0"/>
            <a:chExt cx="5768" cy="4328"/>
          </a:xfrm>
        </p:grpSpPr>
        <p:pic>
          <p:nvPicPr>
            <p:cNvPr id="22555" name="矩形 179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8" cy="4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56" name="Text Box 4"/>
            <p:cNvSpPr txBox="1">
              <a:spLocks noChangeArrowheads="1"/>
            </p:cNvSpPr>
            <p:nvPr/>
          </p:nvSpPr>
          <p:spPr bwMode="auto">
            <a:xfrm>
              <a:off x="4" y="4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22535" name="太阳形 178"/>
          <p:cNvSpPr>
            <a:spLocks noChangeArrowheads="1"/>
          </p:cNvSpPr>
          <p:nvPr/>
        </p:nvSpPr>
        <p:spPr bwMode="auto">
          <a:xfrm rot="1040802">
            <a:off x="124885" y="125414"/>
            <a:ext cx="952500" cy="644525"/>
          </a:xfrm>
          <a:prstGeom prst="sun">
            <a:avLst>
              <a:gd name="adj" fmla="val 25000"/>
            </a:avLst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zh-CN">
                <a:solidFill>
                  <a:srgbClr val="FFFFFF"/>
                </a:solidFill>
              </a:rPr>
              <a:t> </a:t>
            </a: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2536" name="矩形 70"/>
          <p:cNvSpPr>
            <a:spLocks noChangeArrowheads="1"/>
          </p:cNvSpPr>
          <p:nvPr/>
        </p:nvSpPr>
        <p:spPr bwMode="auto">
          <a:xfrm>
            <a:off x="-2117" y="6210300"/>
            <a:ext cx="12192001" cy="647700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2537" name="标题 1"/>
          <p:cNvSpPr txBox="1">
            <a:spLocks noChangeArrowheads="1"/>
          </p:cNvSpPr>
          <p:nvPr/>
        </p:nvSpPr>
        <p:spPr bwMode="auto">
          <a:xfrm>
            <a:off x="734484" y="6203950"/>
            <a:ext cx="1031240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微软雅黑" pitchFamily="34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微软雅黑" pitchFamily="34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微软雅黑" pitchFamily="34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微软雅黑" pitchFamily="34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微软雅黑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微软雅黑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微软雅黑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微软雅黑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微软雅黑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2800" b="1" dirty="0" smtClean="0">
                <a:solidFill>
                  <a:schemeClr val="bg1"/>
                </a:solidFill>
                <a:latin typeface="微软雅黑" pitchFamily="34" charset="-122"/>
              </a:rPr>
              <a:t>创</a:t>
            </a:r>
            <a:r>
              <a:rPr lang="zh-CN" altLang="en-US" sz="2800" b="1" dirty="0">
                <a:solidFill>
                  <a:schemeClr val="bg1"/>
                </a:solidFill>
                <a:latin typeface="微软雅黑" pitchFamily="34" charset="-122"/>
              </a:rPr>
              <a:t>客教育存在的问题</a:t>
            </a:r>
          </a:p>
        </p:txBody>
      </p:sp>
      <p:graphicFrame>
        <p:nvGraphicFramePr>
          <p:cNvPr id="33" name="图示 32"/>
          <p:cNvGraphicFramePr/>
          <p:nvPr>
            <p:extLst>
              <p:ext uri="{D42A27DB-BD31-4B8C-83A1-F6EECF244321}">
                <p14:modId xmlns:p14="http://schemas.microsoft.com/office/powerpoint/2010/main" val="3411496416"/>
              </p:ext>
            </p:extLst>
          </p:nvPr>
        </p:nvGraphicFramePr>
        <p:xfrm>
          <a:off x="301160" y="947276"/>
          <a:ext cx="11419416" cy="49434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4646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2"/>
          <p:cNvGrpSpPr>
            <a:grpSpLocks/>
          </p:cNvGrpSpPr>
          <p:nvPr/>
        </p:nvGrpSpPr>
        <p:grpSpPr bwMode="auto">
          <a:xfrm>
            <a:off x="-2117" y="-1588"/>
            <a:ext cx="12202584" cy="6865938"/>
            <a:chOff x="0" y="0"/>
            <a:chExt cx="5768" cy="4328"/>
          </a:xfrm>
        </p:grpSpPr>
        <p:pic>
          <p:nvPicPr>
            <p:cNvPr id="22555" name="矩形 179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8" cy="4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56" name="Text Box 4"/>
            <p:cNvSpPr txBox="1">
              <a:spLocks noChangeArrowheads="1"/>
            </p:cNvSpPr>
            <p:nvPr/>
          </p:nvSpPr>
          <p:spPr bwMode="auto">
            <a:xfrm>
              <a:off x="4" y="4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微软雅黑" pitchFamily="34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22535" name="太阳形 178"/>
          <p:cNvSpPr>
            <a:spLocks noChangeArrowheads="1"/>
          </p:cNvSpPr>
          <p:nvPr/>
        </p:nvSpPr>
        <p:spPr bwMode="auto">
          <a:xfrm rot="1040802">
            <a:off x="124885" y="125414"/>
            <a:ext cx="952500" cy="644525"/>
          </a:xfrm>
          <a:prstGeom prst="sun">
            <a:avLst>
              <a:gd name="adj" fmla="val 25000"/>
            </a:avLst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zh-CN">
                <a:solidFill>
                  <a:srgbClr val="FFFFFF"/>
                </a:solidFill>
              </a:rPr>
              <a:t> </a:t>
            </a: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2536" name="矩形 70"/>
          <p:cNvSpPr>
            <a:spLocks noChangeArrowheads="1"/>
          </p:cNvSpPr>
          <p:nvPr/>
        </p:nvSpPr>
        <p:spPr bwMode="auto">
          <a:xfrm>
            <a:off x="-2117" y="6210300"/>
            <a:ext cx="12192001" cy="647700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2537" name="标题 1"/>
          <p:cNvSpPr txBox="1">
            <a:spLocks noChangeArrowheads="1"/>
          </p:cNvSpPr>
          <p:nvPr/>
        </p:nvSpPr>
        <p:spPr bwMode="auto">
          <a:xfrm>
            <a:off x="734484" y="6203950"/>
            <a:ext cx="1031240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微软雅黑" pitchFamily="34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微软雅黑" pitchFamily="34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微软雅黑" pitchFamily="34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微软雅黑" pitchFamily="34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微软雅黑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微软雅黑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微软雅黑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微软雅黑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微软雅黑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2800" b="1" dirty="0" smtClean="0">
                <a:solidFill>
                  <a:schemeClr val="bg1"/>
                </a:solidFill>
                <a:latin typeface="微软雅黑" pitchFamily="34" charset="-122"/>
              </a:rPr>
              <a:t>当前的机遇</a:t>
            </a:r>
            <a:endParaRPr lang="zh-CN" altLang="en-US" sz="2800" b="1" dirty="0">
              <a:solidFill>
                <a:schemeClr val="bg1"/>
              </a:solidFill>
              <a:latin typeface="微软雅黑" pitchFamily="34" charset="-122"/>
            </a:endParaRPr>
          </a:p>
        </p:txBody>
      </p:sp>
      <p:graphicFrame>
        <p:nvGraphicFramePr>
          <p:cNvPr id="33" name="图示 32"/>
          <p:cNvGraphicFramePr/>
          <p:nvPr>
            <p:extLst>
              <p:ext uri="{D42A27DB-BD31-4B8C-83A1-F6EECF244321}">
                <p14:modId xmlns:p14="http://schemas.microsoft.com/office/powerpoint/2010/main" val="3051285736"/>
              </p:ext>
            </p:extLst>
          </p:nvPr>
        </p:nvGraphicFramePr>
        <p:xfrm>
          <a:off x="301160" y="947276"/>
          <a:ext cx="11419416" cy="49434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7621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六边形 9"/>
          <p:cNvSpPr>
            <a:spLocks noChangeArrowheads="1"/>
          </p:cNvSpPr>
          <p:nvPr/>
        </p:nvSpPr>
        <p:spPr bwMode="auto">
          <a:xfrm>
            <a:off x="2255838" y="2505075"/>
            <a:ext cx="7680325" cy="1847850"/>
          </a:xfrm>
          <a:prstGeom prst="hexagon">
            <a:avLst>
              <a:gd name="adj" fmla="val 25015"/>
              <a:gd name="vf" fmla="val 115470"/>
            </a:avLst>
          </a:prstGeom>
          <a:gradFill rotWithShape="1">
            <a:gsLst>
              <a:gs pos="0">
                <a:schemeClr val="bg1"/>
              </a:gs>
              <a:gs pos="100000">
                <a:srgbClr val="D9D9D9"/>
              </a:gs>
            </a:gsLst>
            <a:lin ang="5400000" scaled="1"/>
          </a:gradFill>
          <a:ln w="12700">
            <a:solidFill>
              <a:schemeClr val="bg1"/>
            </a:solidFill>
            <a:miter lim="800000"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algn="ctr" eaLnBrk="1" hangingPunct="1"/>
            <a:endParaRPr lang="zh-CN" altLang="en-US" sz="3100">
              <a:solidFill>
                <a:srgbClr val="FFFFFF"/>
              </a:solidFill>
            </a:endParaRPr>
          </a:p>
        </p:txBody>
      </p:sp>
      <p:sp>
        <p:nvSpPr>
          <p:cNvPr id="12291" name="六边形 21"/>
          <p:cNvSpPr>
            <a:spLocks noChangeArrowheads="1"/>
          </p:cNvSpPr>
          <p:nvPr/>
        </p:nvSpPr>
        <p:spPr bwMode="auto">
          <a:xfrm>
            <a:off x="2425700" y="2619375"/>
            <a:ext cx="7340600" cy="1619250"/>
          </a:xfrm>
          <a:prstGeom prst="hexagon">
            <a:avLst>
              <a:gd name="adj" fmla="val 24996"/>
              <a:gd name="vf" fmla="val 115470"/>
            </a:avLst>
          </a:prstGeom>
          <a:solidFill>
            <a:srgbClr val="4DBF4D"/>
          </a:solidFill>
          <a:ln w="28575">
            <a:solidFill>
              <a:schemeClr val="bg1"/>
            </a:solidFill>
            <a:miter lim="800000"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algn="ctr" eaLnBrk="1" hangingPunct="1"/>
            <a:endParaRPr lang="zh-CN" altLang="en-US" sz="3100">
              <a:solidFill>
                <a:srgbClr val="FFFFFF"/>
              </a:solidFill>
            </a:endParaRPr>
          </a:p>
        </p:txBody>
      </p:sp>
      <p:pic>
        <p:nvPicPr>
          <p:cNvPr id="12292" name="组合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863" y="2962275"/>
            <a:ext cx="115252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文本框 18"/>
          <p:cNvSpPr txBox="1">
            <a:spLocks noChangeArrowheads="1"/>
          </p:cNvSpPr>
          <p:nvPr/>
        </p:nvSpPr>
        <p:spPr bwMode="auto">
          <a:xfrm>
            <a:off x="5898926" y="2946400"/>
            <a:ext cx="414496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54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如何开展</a:t>
            </a:r>
            <a:endParaRPr lang="zh-CN" altLang="en-US" sz="54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294" name="文本框 19"/>
          <p:cNvSpPr txBox="1">
            <a:spLocks noChangeArrowheads="1"/>
          </p:cNvSpPr>
          <p:nvPr/>
        </p:nvSpPr>
        <p:spPr bwMode="auto">
          <a:xfrm>
            <a:off x="4552950" y="2946400"/>
            <a:ext cx="13763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6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03</a:t>
            </a:r>
            <a:endParaRPr lang="zh-CN" altLang="en-US" sz="6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12295" name="直接连接符 5"/>
          <p:cNvCxnSpPr>
            <a:cxnSpLocks noChangeShapeType="1"/>
          </p:cNvCxnSpPr>
          <p:nvPr/>
        </p:nvCxnSpPr>
        <p:spPr bwMode="auto">
          <a:xfrm>
            <a:off x="5842000" y="3025775"/>
            <a:ext cx="0" cy="8572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05657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清风素材 https://12sc.taobao.com">
  <a:themeElements>
    <a:clrScheme name="2_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2_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2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FFFFFF"/>
    </a:accent3>
    <a:accent4>
      <a:srgbClr val="000000"/>
    </a:accent4>
    <a:accent5>
      <a:srgbClr val="B5CBE7"/>
    </a:accent5>
    <a:accent6>
      <a:srgbClr val="D7712B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FFFFFF"/>
    </a:accent3>
    <a:accent4>
      <a:srgbClr val="000000"/>
    </a:accent4>
    <a:accent5>
      <a:srgbClr val="B5CBE7"/>
    </a:accent5>
    <a:accent6>
      <a:srgbClr val="D7712B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3743</TotalTime>
  <Pages>0</Pages>
  <Words>973</Words>
  <Characters>0</Characters>
  <Application>Microsoft Office PowerPoint</Application>
  <DocSecurity>0</DocSecurity>
  <PresentationFormat>自定义</PresentationFormat>
  <Lines>0</Lines>
  <Paragraphs>162</Paragraphs>
  <Slides>26</Slides>
  <Notes>8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27" baseType="lpstr">
      <vt:lpstr>清风素材 https://12sc.taobao.com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CharactersWithSpaces>0</CharactersWithSpaces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12sc.taobao.com</dc:subject>
  <dc:creator>清风素材;12sc.taobao.com</dc:creator>
  <cp:keywords>12sc.taobao.com</cp:keywords>
  <dc:description>12sc.taobao.com</dc:description>
  <cp:lastModifiedBy>XYtech</cp:lastModifiedBy>
  <cp:revision>333</cp:revision>
  <dcterms:created xsi:type="dcterms:W3CDTF">2015-07-21T13:59:42Z</dcterms:created>
  <dcterms:modified xsi:type="dcterms:W3CDTF">2019-01-23T16:52:41Z</dcterms:modified>
  <cp:category>12sc.taobao.com</cp:category>
  <cp:contentStatus>12sc.taobao.com</cp:contentStatus>
</cp:coreProperties>
</file>