
<file path=[Content_Types].xml><?xml version="1.0" encoding="utf-8"?>
<Types xmlns="http://schemas.openxmlformats.org/package/2006/content-types">
  <Default Extension="png" ContentType="image/png"/>
  <Default Extension="jpeg" ContentType="image/jpeg"/>
  <Default Extension="emf" ContentType="image/x-e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31" r:id="rId3"/>
    <p:sldId id="286" r:id="rId5"/>
    <p:sldId id="258" r:id="rId6"/>
    <p:sldId id="292" r:id="rId7"/>
    <p:sldId id="362" r:id="rId8"/>
    <p:sldId id="363" r:id="rId9"/>
    <p:sldId id="334" r:id="rId10"/>
    <p:sldId id="433" r:id="rId11"/>
    <p:sldId id="364" r:id="rId12"/>
    <p:sldId id="337" r:id="rId13"/>
    <p:sldId id="338" r:id="rId14"/>
    <p:sldId id="333" r:id="rId15"/>
    <p:sldId id="366" r:id="rId16"/>
    <p:sldId id="390" r:id="rId17"/>
    <p:sldId id="465" r:id="rId18"/>
    <p:sldId id="466" r:id="rId19"/>
    <p:sldId id="429" r:id="rId20"/>
    <p:sldId id="389" r:id="rId21"/>
    <p:sldId id="335" r:id="rId22"/>
    <p:sldId id="432" r:id="rId23"/>
    <p:sldId id="434" r:id="rId24"/>
    <p:sldId id="435" r:id="rId25"/>
    <p:sldId id="436" r:id="rId26"/>
    <p:sldId id="441" r:id="rId27"/>
    <p:sldId id="440" r:id="rId28"/>
    <p:sldId id="437" r:id="rId29"/>
    <p:sldId id="438" r:id="rId30"/>
    <p:sldId id="439" r:id="rId31"/>
    <p:sldId id="442" r:id="rId32"/>
    <p:sldId id="388" r:id="rId33"/>
    <p:sldId id="443" r:id="rId34"/>
    <p:sldId id="444" r:id="rId35"/>
    <p:sldId id="445" r:id="rId36"/>
    <p:sldId id="446" r:id="rId37"/>
    <p:sldId id="448" r:id="rId38"/>
    <p:sldId id="447" r:id="rId39"/>
    <p:sldId id="449" r:id="rId40"/>
    <p:sldId id="469" r:id="rId41"/>
    <p:sldId id="468" r:id="rId42"/>
    <p:sldId id="285" r:id="rId4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2FDB2607-1784-4EEB-B798-7EB5836EED8A}">
        <p14:showMediaCtrls xmlns:p14="http://schemas.microsoft.com/office/powerpoint/2010/main" val="1"/>
      </p:ext>
    </p:extLst>
  </p:showPr>
  <p:clrMru>
    <a:srgbClr val="FFFFFF"/>
    <a:srgbClr val="FF9902"/>
    <a:srgbClr val="00FFE8"/>
    <a:srgbClr val="1BFFC9"/>
    <a:srgbClr val="B3B3B3"/>
    <a:srgbClr val="EFDD79"/>
    <a:srgbClr val="5F7797"/>
    <a:srgbClr val="FDBE00"/>
    <a:srgbClr val="F26F61"/>
    <a:srgbClr val="3636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01" autoAdjust="0"/>
    <p:restoredTop sz="93987" autoAdjust="0"/>
  </p:normalViewPr>
  <p:slideViewPr>
    <p:cSldViewPr snapToGrid="0">
      <p:cViewPr>
        <p:scale>
          <a:sx n="87" d="100"/>
          <a:sy n="87" d="100"/>
        </p:scale>
        <p:origin x="-52" y="452"/>
      </p:cViewPr>
      <p:guideLst>
        <p:guide orient="horz" pos="2160"/>
        <p:guide pos="3840"/>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D170F3-E487-4281-A705-9BC98064EFD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139D3C-55F1-453B-BE49-D4DBF8FE557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C499B917-A8F2-4D81-9DA6-3C9311A049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9FB5F99-307A-4CC9-9B88-2F1B7C30AC13}"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C499B917-A8F2-4D81-9DA6-3C9311A049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9FB5F99-307A-4CC9-9B88-2F1B7C30AC13}"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grpSp>
        <p:nvGrpSpPr>
          <p:cNvPr id="15" name="Group 14"/>
          <p:cNvGrpSpPr/>
          <p:nvPr/>
        </p:nvGrpSpPr>
        <p:grpSpPr>
          <a:xfrm>
            <a:off x="11264456" y="675577"/>
            <a:ext cx="484632" cy="471563"/>
            <a:chOff x="3303354" y="2367094"/>
            <a:chExt cx="484632" cy="471563"/>
          </a:xfrm>
        </p:grpSpPr>
        <p:sp>
          <p:nvSpPr>
            <p:cNvPr id="13" name="Pentagon 12"/>
            <p:cNvSpPr/>
            <p:nvPr/>
          </p:nvSpPr>
          <p:spPr>
            <a:xfrm rot="5400000">
              <a:off x="3336545" y="2387216"/>
              <a:ext cx="418250" cy="484632"/>
            </a:xfrm>
            <a:prstGeom prst="homePlate">
              <a:avLst>
                <a:gd name="adj" fmla="val 2554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4" name="Rectangle 13"/>
            <p:cNvSpPr/>
            <p:nvPr/>
          </p:nvSpPr>
          <p:spPr>
            <a:xfrm>
              <a:off x="3303354" y="2367094"/>
              <a:ext cx="484632" cy="10662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grpSp>
      <p:sp>
        <p:nvSpPr>
          <p:cNvPr id="5" name="Slide Number Placeholder 4"/>
          <p:cNvSpPr>
            <a:spLocks noGrp="1"/>
          </p:cNvSpPr>
          <p:nvPr>
            <p:ph type="sldNum" sz="quarter" idx="12"/>
          </p:nvPr>
        </p:nvSpPr>
        <p:spPr>
          <a:xfrm>
            <a:off x="11235882" y="675577"/>
            <a:ext cx="556069" cy="471563"/>
          </a:xfrm>
          <a:prstGeom prst="rect">
            <a:avLst/>
          </a:prstGeom>
        </p:spPr>
        <p:txBody>
          <a:bodyPr/>
          <a:lstStyle>
            <a:lvl1pPr algn="ctr">
              <a:defRPr sz="1800">
                <a:solidFill>
                  <a:schemeClr val="bg1"/>
                </a:solidFill>
              </a:defRPr>
            </a:lvl1pPr>
          </a:lstStyle>
          <a:p>
            <a:fld id="{5DE872C3-2ED1-43FB-B3C4-BA6F078D7CD3}" type="slidenum">
              <a:rPr lang="en-US" smtClean="0"/>
            </a:fld>
            <a:endParaRPr lang="en-US" dirty="0"/>
          </a:p>
        </p:txBody>
      </p:sp>
      <p:grpSp>
        <p:nvGrpSpPr>
          <p:cNvPr id="3" name="Group 2"/>
          <p:cNvGrpSpPr/>
          <p:nvPr/>
        </p:nvGrpSpPr>
        <p:grpSpPr>
          <a:xfrm>
            <a:off x="0" y="6725538"/>
            <a:ext cx="12192000" cy="132463"/>
            <a:chOff x="0" y="6725537"/>
            <a:chExt cx="12192000" cy="132463"/>
          </a:xfrm>
        </p:grpSpPr>
        <p:sp>
          <p:nvSpPr>
            <p:cNvPr id="7" name="Rectangle 6"/>
            <p:cNvSpPr/>
            <p:nvPr/>
          </p:nvSpPr>
          <p:spPr>
            <a:xfrm>
              <a:off x="0" y="6725538"/>
              <a:ext cx="2418460" cy="1324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8" name="Rectangle 7"/>
            <p:cNvSpPr/>
            <p:nvPr/>
          </p:nvSpPr>
          <p:spPr>
            <a:xfrm>
              <a:off x="4836919" y="6725537"/>
              <a:ext cx="2596813" cy="132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9" name="Rectangle 8"/>
            <p:cNvSpPr/>
            <p:nvPr/>
          </p:nvSpPr>
          <p:spPr>
            <a:xfrm>
              <a:off x="9773540" y="6725537"/>
              <a:ext cx="2418460" cy="13246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0" name="Rectangle 9"/>
            <p:cNvSpPr/>
            <p:nvPr/>
          </p:nvSpPr>
          <p:spPr>
            <a:xfrm>
              <a:off x="7355080" y="6725537"/>
              <a:ext cx="2418460" cy="1324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1" name="Rectangle 10"/>
            <p:cNvSpPr/>
            <p:nvPr/>
          </p:nvSpPr>
          <p:spPr>
            <a:xfrm>
              <a:off x="2418460" y="6725538"/>
              <a:ext cx="2418460" cy="1324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grpSp>
      <p:sp>
        <p:nvSpPr>
          <p:cNvPr id="4" name="文本框 3"/>
          <p:cNvSpPr txBox="1"/>
          <p:nvPr userDrawn="1"/>
        </p:nvSpPr>
        <p:spPr>
          <a:xfrm>
            <a:off x="800100" y="620185"/>
            <a:ext cx="7363968" cy="584775"/>
          </a:xfrm>
          <a:prstGeom prst="rect">
            <a:avLst/>
          </a:prstGeom>
          <a:noFill/>
        </p:spPr>
        <p:txBody>
          <a:bodyPr wrap="square" rtlCol="0">
            <a:spAutoFit/>
          </a:bodyPr>
          <a:lstStyle/>
          <a:p>
            <a:r>
              <a:rPr kumimoji="0" lang="zh-CN" altLang="en-US" sz="3200" b="0" i="0" u="none" strike="noStrike" kern="1200" cap="none" spc="0" normalizeH="0" baseline="0" noProof="0" dirty="0">
                <a:ln>
                  <a:noFill/>
                </a:ln>
                <a:solidFill>
                  <a:schemeClr val="accent5"/>
                </a:solidFill>
                <a:effectLst/>
                <a:uLnTx/>
                <a:uFillTx/>
                <a:latin typeface="+mn-lt"/>
                <a:ea typeface="冬青黑体简体中文" panose="020B0300000000000000" charset="-122"/>
                <a:cs typeface="+mj-cs"/>
              </a:rPr>
              <a:t>商务扁平多彩信息图表设计</a:t>
            </a:r>
            <a:endParaRPr lang="zh-CN" altLang="en-US" sz="1400" dirty="0">
              <a:solidFill>
                <a:schemeClr val="accent5"/>
              </a:solidFill>
            </a:endParaRPr>
          </a:p>
        </p:txBody>
      </p:sp>
      <p:sp>
        <p:nvSpPr>
          <p:cNvPr id="2" name="矩形 1"/>
          <p:cNvSpPr/>
          <p:nvPr userDrawn="1"/>
        </p:nvSpPr>
        <p:spPr>
          <a:xfrm>
            <a:off x="-969707" y="-9281652"/>
            <a:ext cx="969707" cy="9697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矩形 15"/>
          <p:cNvSpPr/>
          <p:nvPr userDrawn="1"/>
        </p:nvSpPr>
        <p:spPr>
          <a:xfrm>
            <a:off x="12192000" y="-9281652"/>
            <a:ext cx="969707" cy="9697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矩形 16"/>
          <p:cNvSpPr/>
          <p:nvPr userDrawn="1"/>
        </p:nvSpPr>
        <p:spPr>
          <a:xfrm>
            <a:off x="-969707" y="14849977"/>
            <a:ext cx="969707" cy="9697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矩形 17"/>
          <p:cNvSpPr/>
          <p:nvPr userDrawn="1"/>
        </p:nvSpPr>
        <p:spPr>
          <a:xfrm>
            <a:off x="12192000" y="14849977"/>
            <a:ext cx="969707" cy="9697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标题和内容">
    <p:bg>
      <p:bgPr>
        <a:solidFill>
          <a:schemeClr val="bg1"/>
        </a:solidFill>
        <a:effectLst/>
      </p:bgPr>
    </p:bg>
    <p:spTree>
      <p:nvGrpSpPr>
        <p:cNvPr id="1" name=""/>
        <p:cNvGrpSpPr/>
        <p:nvPr/>
      </p:nvGrpSpPr>
      <p:grpSpPr>
        <a:xfrm>
          <a:off x="0" y="0"/>
          <a:ext cx="0" cy="0"/>
          <a:chOff x="0" y="0"/>
          <a:chExt cx="0" cy="0"/>
        </a:xfrm>
      </p:grpSpPr>
      <p:pic>
        <p:nvPicPr>
          <p:cNvPr id="2050" name="Picture 6"/>
          <p:cNvPicPr>
            <a:picLocks noChangeAspect="1"/>
          </p:cNvPicPr>
          <p:nvPr userDrawn="1"/>
        </p:nvPicPr>
        <p:blipFill>
          <a:blip r:embed="rId2" cstate="print"/>
          <a:stretch>
            <a:fillRect/>
          </a:stretch>
        </p:blipFill>
        <p:spPr>
          <a:xfrm>
            <a:off x="8748713" y="-747712"/>
            <a:ext cx="3767137" cy="2659062"/>
          </a:xfrm>
          <a:prstGeom prst="rect">
            <a:avLst/>
          </a:prstGeom>
          <a:noFill/>
          <a:ln w="9525">
            <a:noFill/>
          </a:ln>
        </p:spPr>
      </p:pic>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609600" y="1600200"/>
            <a:ext cx="10972800" cy="4525963"/>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8" name="Date Placeholder 4"/>
          <p:cNvSpPr>
            <a:spLocks noGrp="1" noChangeArrowheads="1"/>
          </p:cNvSpPr>
          <p:nvPr>
            <p:ph type="dt" sz="half" idx="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Footer Placeholder 5"/>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 name="Slide Number Placeholder 6"/>
          <p:cNvSpPr>
            <a:spLocks noGrp="1" noChangeArrowheads="1"/>
          </p:cNvSpPr>
          <p:nvPr>
            <p:ph type="sldNum" sz="quarter" idx="4"/>
          </p:nvPr>
        </p:nvSpPr>
        <p:spPr bwMode="auto">
          <a:xfrm>
            <a:off x="8737600" y="6245225"/>
            <a:ext cx="2844800" cy="476250"/>
          </a:xfrm>
          <a:prstGeom prst="rect">
            <a:avLst/>
          </a:prstGeom>
          <a:ln>
            <a:miter lim="800000"/>
          </a:ln>
        </p:spPr>
        <p:txBody>
          <a:bodyPr vert="horz" wrap="square" lIns="91440" tIns="45720" rIns="91440" bIns="45720" numCol="1" anchor="t"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63360294-8342-4434-B474-7E5A7A13EBC7}" type="slidenum">
              <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7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p:spPr>
        <p:txBody>
          <a:bodyPr/>
          <a:lstStyle/>
          <a:p>
            <a:endParaRPr lang="en-US"/>
          </a:p>
        </p:txBody>
      </p:sp>
      <p:sp>
        <p:nvSpPr>
          <p:cNvPr id="2" name="Date Placeholder 1"/>
          <p:cNvSpPr>
            <a:spLocks noGrp="1"/>
          </p:cNvSpPr>
          <p:nvPr>
            <p:ph type="dt" sz="half" idx="10"/>
          </p:nvPr>
        </p:nvSpPr>
        <p:spPr/>
        <p:txBody>
          <a:bodyPr/>
          <a:lstStyle/>
          <a:p>
            <a:fld id="{C552A8FF-3CF1-4C18-9D43-605D02173134}" type="datetime1">
              <a:rPr lang="en-US" smtClean="0">
                <a:solidFill>
                  <a:srgbClr val="262626">
                    <a:tint val="75000"/>
                  </a:srgbClr>
                </a:solidFill>
              </a:rPr>
            </a:fld>
            <a:endParaRPr lang="en-US" dirty="0">
              <a:solidFill>
                <a:srgbClr val="262626">
                  <a:tint val="75000"/>
                </a:srgbClr>
              </a:solidFill>
            </a:endParaRPr>
          </a:p>
        </p:txBody>
      </p:sp>
      <p:sp>
        <p:nvSpPr>
          <p:cNvPr id="3" name="Footer Placeholder 2"/>
          <p:cNvSpPr>
            <a:spLocks noGrp="1"/>
          </p:cNvSpPr>
          <p:nvPr>
            <p:ph type="ftr" sz="quarter" idx="11"/>
          </p:nvPr>
        </p:nvSpPr>
        <p:spPr/>
        <p:txBody>
          <a:bodyPr/>
          <a:lstStyle/>
          <a:p>
            <a:endParaRPr lang="en-US" dirty="0">
              <a:solidFill>
                <a:srgbClr val="262626">
                  <a:tint val="75000"/>
                </a:srgbClr>
              </a:solidFill>
            </a:endParaRPr>
          </a:p>
        </p:txBody>
      </p:sp>
      <p:sp>
        <p:nvSpPr>
          <p:cNvPr id="4" name="Slide Number Placeholder 3"/>
          <p:cNvSpPr>
            <a:spLocks noGrp="1"/>
          </p:cNvSpPr>
          <p:nvPr>
            <p:ph type="sldNum" sz="quarter" idx="12"/>
          </p:nvPr>
        </p:nvSpPr>
        <p:spPr/>
        <p:txBody>
          <a:bodyPr/>
          <a:lstStyle/>
          <a:p>
            <a:fld id="{32ECD629-4DA5-4EAE-B174-69948CAAE2CE}" type="slidenum">
              <a:rPr>
                <a:solidFill>
                  <a:srgbClr val="FFFFFF"/>
                </a:solidFill>
              </a:rPr>
            </a:fld>
            <a:endParaRPr dirty="0">
              <a:solidFill>
                <a:srgbClr val="FFFFFF"/>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p:spPr>
        <p:txBody>
          <a:bodyPr/>
          <a:lstStyle/>
          <a:p>
            <a:endParaRPr lang="en-US"/>
          </a:p>
        </p:txBody>
      </p:sp>
      <p:sp>
        <p:nvSpPr>
          <p:cNvPr id="9" name="Picture Placeholder 7"/>
          <p:cNvSpPr>
            <a:spLocks noGrp="1"/>
          </p:cNvSpPr>
          <p:nvPr>
            <p:ph type="pic" sz="quarter" idx="14"/>
          </p:nvPr>
        </p:nvSpPr>
        <p:spPr>
          <a:xfrm>
            <a:off x="4632325" y="3073436"/>
            <a:ext cx="6391275" cy="2456885"/>
          </a:xfrm>
          <a:solidFill>
            <a:schemeClr val="bg1">
              <a:lumMod val="85000"/>
            </a:schemeClr>
          </a:solidFill>
        </p:spPr>
        <p:txBody>
          <a:bodyPr/>
          <a:lstStyle/>
          <a:p>
            <a:endParaRPr lang="en-US"/>
          </a:p>
        </p:txBody>
      </p:sp>
      <p:sp>
        <p:nvSpPr>
          <p:cNvPr id="2" name="Date Placeholder 1"/>
          <p:cNvSpPr>
            <a:spLocks noGrp="1"/>
          </p:cNvSpPr>
          <p:nvPr>
            <p:ph type="dt" sz="half" idx="10"/>
          </p:nvPr>
        </p:nvSpPr>
        <p:spPr/>
        <p:txBody>
          <a:bodyPr/>
          <a:lstStyle/>
          <a:p>
            <a:fld id="{C552A8FF-3CF1-4C18-9D43-605D02173134}" type="datetime1">
              <a:rPr lang="en-US" smtClean="0">
                <a:solidFill>
                  <a:srgbClr val="262626">
                    <a:tint val="75000"/>
                  </a:srgbClr>
                </a:solidFill>
              </a:rPr>
            </a:fld>
            <a:endParaRPr lang="en-US" dirty="0">
              <a:solidFill>
                <a:srgbClr val="262626">
                  <a:tint val="75000"/>
                </a:srgbClr>
              </a:solidFill>
            </a:endParaRPr>
          </a:p>
        </p:txBody>
      </p:sp>
      <p:sp>
        <p:nvSpPr>
          <p:cNvPr id="3" name="Footer Placeholder 2"/>
          <p:cNvSpPr>
            <a:spLocks noGrp="1"/>
          </p:cNvSpPr>
          <p:nvPr>
            <p:ph type="ftr" sz="quarter" idx="11"/>
          </p:nvPr>
        </p:nvSpPr>
        <p:spPr/>
        <p:txBody>
          <a:bodyPr/>
          <a:lstStyle/>
          <a:p>
            <a:endParaRPr lang="en-US" dirty="0">
              <a:solidFill>
                <a:srgbClr val="262626">
                  <a:tint val="75000"/>
                </a:srgbClr>
              </a:solidFill>
            </a:endParaRPr>
          </a:p>
        </p:txBody>
      </p:sp>
      <p:sp>
        <p:nvSpPr>
          <p:cNvPr id="4" name="Slide Number Placeholder 3"/>
          <p:cNvSpPr>
            <a:spLocks noGrp="1"/>
          </p:cNvSpPr>
          <p:nvPr>
            <p:ph type="sldNum" sz="quarter" idx="12"/>
          </p:nvPr>
        </p:nvSpPr>
        <p:spPr/>
        <p:txBody>
          <a:bodyPr/>
          <a:lstStyle/>
          <a:p>
            <a:fld id="{32ECD629-4DA5-4EAE-B174-69948CAAE2CE}" type="slidenum">
              <a:rPr>
                <a:solidFill>
                  <a:srgbClr val="FFFFFF"/>
                </a:solidFill>
              </a:rPr>
            </a:fld>
            <a:endParaRPr dirty="0">
              <a:solidFill>
                <a:srgbClr val="FFFFFF"/>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srcRect l="28724" t="18060" r="18351" b="23731"/>
          <a:stretch>
            <a:fillRect/>
          </a:stretch>
        </p:blipFill>
        <p:spPr>
          <a:xfrm>
            <a:off x="1453852" y="299156"/>
            <a:ext cx="1518036" cy="1072214"/>
          </a:xfrm>
          <a:prstGeom prst="rect">
            <a:avLst/>
          </a:prstGeom>
        </p:spPr>
      </p:pic>
      <p:pic>
        <p:nvPicPr>
          <p:cNvPr id="8" name="图片 7"/>
          <p:cNvPicPr>
            <a:picLocks noChangeAspect="1"/>
          </p:cNvPicPr>
          <p:nvPr userDrawn="1"/>
        </p:nvPicPr>
        <p:blipFill rotWithShape="1">
          <a:blip r:embed="rId2" cstate="print">
            <a:duotone>
              <a:prstClr val="black"/>
              <a:srgbClr val="5F7797">
                <a:tint val="45000"/>
                <a:satMod val="400000"/>
              </a:srgbClr>
            </a:duotone>
          </a:blip>
          <a:srcRect l="28724" t="18060" r="18351" b="23731"/>
          <a:stretch>
            <a:fillRect/>
          </a:stretch>
        </p:blipFill>
        <p:spPr>
          <a:xfrm>
            <a:off x="1453852" y="1722574"/>
            <a:ext cx="1518036" cy="1072214"/>
          </a:xfrm>
          <a:prstGeom prst="rect">
            <a:avLst/>
          </a:prstGeom>
        </p:spPr>
      </p:pic>
      <p:pic>
        <p:nvPicPr>
          <p:cNvPr id="9" name="图片 8"/>
          <p:cNvPicPr>
            <a:picLocks noChangeAspect="1"/>
          </p:cNvPicPr>
          <p:nvPr userDrawn="1"/>
        </p:nvPicPr>
        <p:blipFill rotWithShape="1">
          <a:blip r:embed="rId3" cstate="print"/>
          <a:srcRect l="50251" t="5608" r="17874" b="13760"/>
          <a:stretch>
            <a:fillRect/>
          </a:stretch>
        </p:blipFill>
        <p:spPr>
          <a:xfrm>
            <a:off x="1453852" y="3145991"/>
            <a:ext cx="1518036" cy="1260743"/>
          </a:xfrm>
          <a:prstGeom prst="rect">
            <a:avLst/>
          </a:prstGeom>
        </p:spPr>
      </p:pic>
      <p:grpSp>
        <p:nvGrpSpPr>
          <p:cNvPr id="10" name="组合 9"/>
          <p:cNvGrpSpPr/>
          <p:nvPr userDrawn="1"/>
        </p:nvGrpSpPr>
        <p:grpSpPr>
          <a:xfrm>
            <a:off x="4924376" y="1508196"/>
            <a:ext cx="4554108" cy="1072215"/>
            <a:chOff x="4924376" y="1508196"/>
            <a:chExt cx="4554108" cy="1072215"/>
          </a:xfrm>
        </p:grpSpPr>
        <p:pic>
          <p:nvPicPr>
            <p:cNvPr id="11" name="图片 10"/>
            <p:cNvPicPr>
              <a:picLocks noChangeAspect="1"/>
            </p:cNvPicPr>
            <p:nvPr/>
          </p:nvPicPr>
          <p:blipFill rotWithShape="1">
            <a:blip r:embed="rId2" cstate="print"/>
            <a:srcRect l="28724" t="18060" r="18351" b="23731"/>
            <a:stretch>
              <a:fillRect/>
            </a:stretch>
          </p:blipFill>
          <p:spPr>
            <a:xfrm>
              <a:off x="6442412" y="1508196"/>
              <a:ext cx="1518036" cy="1072214"/>
            </a:xfrm>
            <a:prstGeom prst="rect">
              <a:avLst/>
            </a:prstGeom>
          </p:spPr>
        </p:pic>
        <p:pic>
          <p:nvPicPr>
            <p:cNvPr id="12" name="图片 11"/>
            <p:cNvPicPr>
              <a:picLocks noChangeAspect="1"/>
            </p:cNvPicPr>
            <p:nvPr/>
          </p:nvPicPr>
          <p:blipFill rotWithShape="1">
            <a:blip r:embed="rId2" cstate="print">
              <a:duotone>
                <a:prstClr val="black"/>
                <a:srgbClr val="5F7797">
                  <a:tint val="45000"/>
                  <a:satMod val="400000"/>
                </a:srgbClr>
              </a:duotone>
            </a:blip>
            <a:srcRect l="28724" t="18060" r="18351" b="23731"/>
            <a:stretch>
              <a:fillRect/>
            </a:stretch>
          </p:blipFill>
          <p:spPr>
            <a:xfrm>
              <a:off x="4924376" y="1508196"/>
              <a:ext cx="1518036" cy="1072214"/>
            </a:xfrm>
            <a:prstGeom prst="rect">
              <a:avLst/>
            </a:prstGeom>
          </p:spPr>
        </p:pic>
        <p:pic>
          <p:nvPicPr>
            <p:cNvPr id="13" name="图片 12"/>
            <p:cNvPicPr>
              <a:picLocks noChangeAspect="1"/>
            </p:cNvPicPr>
            <p:nvPr/>
          </p:nvPicPr>
          <p:blipFill rotWithShape="1">
            <a:blip r:embed="rId3" cstate="print"/>
            <a:srcRect l="50251" t="5608" r="17874" b="13760"/>
            <a:stretch>
              <a:fillRect/>
            </a:stretch>
          </p:blipFill>
          <p:spPr>
            <a:xfrm>
              <a:off x="7960448" y="1508197"/>
              <a:ext cx="1518036" cy="1072214"/>
            </a:xfrm>
            <a:prstGeom prst="rect">
              <a:avLst/>
            </a:prstGeom>
          </p:spPr>
        </p:pic>
      </p:grpSp>
      <p:pic>
        <p:nvPicPr>
          <p:cNvPr id="14" name="图片 13"/>
          <p:cNvPicPr>
            <a:picLocks noChangeAspect="1"/>
          </p:cNvPicPr>
          <p:nvPr userDrawn="1"/>
        </p:nvPicPr>
        <p:blipFill>
          <a:blip r:embed="rId4" cstate="print"/>
          <a:stretch>
            <a:fillRect/>
          </a:stretch>
        </p:blipFill>
        <p:spPr>
          <a:xfrm>
            <a:off x="4997506" y="3145991"/>
            <a:ext cx="4554107" cy="1072989"/>
          </a:xfrm>
          <a:prstGeom prst="rect">
            <a:avLst/>
          </a:prstGeom>
        </p:spPr>
      </p:pic>
      <p:grpSp>
        <p:nvGrpSpPr>
          <p:cNvPr id="15" name="组合 14"/>
          <p:cNvGrpSpPr/>
          <p:nvPr userDrawn="1"/>
        </p:nvGrpSpPr>
        <p:grpSpPr>
          <a:xfrm>
            <a:off x="309213" y="4757937"/>
            <a:ext cx="4500808" cy="1787168"/>
            <a:chOff x="416789" y="5339623"/>
            <a:chExt cx="4500808" cy="1787168"/>
          </a:xfrm>
          <a:solidFill>
            <a:schemeClr val="accent1"/>
          </a:solidFill>
        </p:grpSpPr>
        <p:sp>
          <p:nvSpPr>
            <p:cNvPr id="16" name="Freeform 271"/>
            <p:cNvSpPr/>
            <p:nvPr/>
          </p:nvSpPr>
          <p:spPr bwMode="auto">
            <a:xfrm>
              <a:off x="416789" y="53396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p:spPr>
          <p:txBody>
            <a:bodyPr vert="horz" wrap="square" lIns="91440" tIns="45720" rIns="91440" bIns="45720" numCol="1" anchor="t" anchorCtr="0" compatLnSpc="1"/>
            <a:lstStyle/>
            <a:p>
              <a:endParaRPr lang="zh-CN" altLang="en-US"/>
            </a:p>
          </p:txBody>
        </p:sp>
        <p:sp>
          <p:nvSpPr>
            <p:cNvPr id="17" name="Freeform 271"/>
            <p:cNvSpPr/>
            <p:nvPr/>
          </p:nvSpPr>
          <p:spPr bwMode="auto">
            <a:xfrm>
              <a:off x="569189" y="54920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p:spPr>
          <p:txBody>
            <a:bodyPr vert="horz" wrap="square" lIns="91440" tIns="45720" rIns="91440" bIns="45720" numCol="1" anchor="t" anchorCtr="0" compatLnSpc="1"/>
            <a:lstStyle/>
            <a:p>
              <a:endParaRPr lang="zh-CN" altLang="en-US"/>
            </a:p>
          </p:txBody>
        </p:sp>
        <p:sp>
          <p:nvSpPr>
            <p:cNvPr id="18" name="Freeform 271"/>
            <p:cNvSpPr/>
            <p:nvPr/>
          </p:nvSpPr>
          <p:spPr bwMode="auto">
            <a:xfrm>
              <a:off x="721589" y="56444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p:spPr>
          <p:txBody>
            <a:bodyPr vert="horz" wrap="square" lIns="91440" tIns="45720" rIns="91440" bIns="45720" numCol="1" anchor="t" anchorCtr="0" compatLnSpc="1"/>
            <a:lstStyle/>
            <a:p>
              <a:endParaRPr lang="zh-CN" altLang="en-US"/>
            </a:p>
          </p:txBody>
        </p:sp>
        <p:sp>
          <p:nvSpPr>
            <p:cNvPr id="19" name="Freeform 271"/>
            <p:cNvSpPr/>
            <p:nvPr/>
          </p:nvSpPr>
          <p:spPr bwMode="auto">
            <a:xfrm>
              <a:off x="873989" y="57968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p:spPr>
          <p:txBody>
            <a:bodyPr vert="horz" wrap="square" lIns="91440" tIns="45720" rIns="91440" bIns="45720" numCol="1" anchor="t" anchorCtr="0" compatLnSpc="1"/>
            <a:lstStyle/>
            <a:p>
              <a:endParaRPr lang="zh-CN" altLang="en-US"/>
            </a:p>
          </p:txBody>
        </p:sp>
      </p:grpSp>
      <p:pic>
        <p:nvPicPr>
          <p:cNvPr id="20" name="图片 19"/>
          <p:cNvPicPr>
            <a:picLocks noChangeAspect="1"/>
          </p:cNvPicPr>
          <p:nvPr userDrawn="1"/>
        </p:nvPicPr>
        <p:blipFill rotWithShape="1">
          <a:blip r:embed="rId5" cstate="print"/>
          <a:srcRect l="40886" t="7385" r="27768" b="10142"/>
          <a:stretch>
            <a:fillRect/>
          </a:stretch>
        </p:blipFill>
        <p:spPr>
          <a:xfrm>
            <a:off x="5248325" y="4838721"/>
            <a:ext cx="1412240" cy="1473200"/>
          </a:xfrm>
          <a:prstGeom prst="rect">
            <a:avLst/>
          </a:prstGeom>
        </p:spPr>
      </p:pic>
      <p:pic>
        <p:nvPicPr>
          <p:cNvPr id="21" name="图片 20"/>
          <p:cNvPicPr>
            <a:picLocks noChangeAspect="1"/>
          </p:cNvPicPr>
          <p:nvPr userDrawn="1"/>
        </p:nvPicPr>
        <p:blipFill rotWithShape="1">
          <a:blip r:embed="rId6" cstate="print"/>
          <a:srcRect l="35909" t="8184" r="27558" b="12755"/>
          <a:stretch>
            <a:fillRect/>
          </a:stretch>
        </p:blipFill>
        <p:spPr>
          <a:xfrm>
            <a:off x="6969779" y="4819964"/>
            <a:ext cx="1645920" cy="1412241"/>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C499B917-A8F2-4D81-9DA6-3C9311A049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9FB5F99-307A-4CC9-9B88-2F1B7C30AC13}"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C499B917-A8F2-4D81-9DA6-3C9311A049E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9FB5F99-307A-4CC9-9B88-2F1B7C30AC13}"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C499B917-A8F2-4D81-9DA6-3C9311A049E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9FB5F99-307A-4CC9-9B88-2F1B7C30AC13}"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C499B917-A8F2-4D81-9DA6-3C9311A049E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9FB5F99-307A-4CC9-9B88-2F1B7C30AC13}"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499B917-A8F2-4D81-9DA6-3C9311A049E6}"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9FB5F99-307A-4CC9-9B88-2F1B7C30AC13}"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499B917-A8F2-4D81-9DA6-3C9311A049E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9FB5F99-307A-4CC9-9B88-2F1B7C30AC13}"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499B917-A8F2-4D81-9DA6-3C9311A049E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9FB5F99-307A-4CC9-9B88-2F1B7C30AC13}"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g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99B917-A8F2-4D81-9DA6-3C9311A049E6}"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FB5F99-307A-4CC9-9B88-2F1B7C30AC1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emf"/><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xml"/><Relationship Id="rId3" Type="http://schemas.openxmlformats.org/officeDocument/2006/relationships/image" Target="../media/image9.png"/><Relationship Id="rId2" Type="http://schemas.openxmlformats.org/officeDocument/2006/relationships/image" Target="../media/image32.png"/><Relationship Id="rId1" Type="http://schemas.openxmlformats.org/officeDocument/2006/relationships/image" Target="../media/image31.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xml"/><Relationship Id="rId3" Type="http://schemas.openxmlformats.org/officeDocument/2006/relationships/image" Target="../media/image9.png"/><Relationship Id="rId2" Type="http://schemas.openxmlformats.org/officeDocument/2006/relationships/image" Target="../media/image34.png"/><Relationship Id="rId1" Type="http://schemas.openxmlformats.org/officeDocument/2006/relationships/image" Target="../media/image33.png"/></Relationships>
</file>

<file path=ppt/slides/_rels/slide12.xml.rels><?xml version="1.0" encoding="UTF-8" standalone="yes"?>
<Relationships xmlns="http://schemas.openxmlformats.org/package/2006/relationships"><Relationship Id="rId9" Type="http://schemas.openxmlformats.org/officeDocument/2006/relationships/tags" Target="../tags/tag39.xml"/><Relationship Id="rId8" Type="http://schemas.openxmlformats.org/officeDocument/2006/relationships/tags" Target="../tags/tag38.xml"/><Relationship Id="rId7" Type="http://schemas.openxmlformats.org/officeDocument/2006/relationships/tags" Target="../tags/tag37.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image" Target="../media/image10.png"/><Relationship Id="rId2" Type="http://schemas.openxmlformats.org/officeDocument/2006/relationships/tags" Target="../tags/tag33.xml"/><Relationship Id="rId18" Type="http://schemas.openxmlformats.org/officeDocument/2006/relationships/notesSlide" Target="../notesSlides/notesSlide11.xml"/><Relationship Id="rId17" Type="http://schemas.openxmlformats.org/officeDocument/2006/relationships/slideLayout" Target="../slideLayouts/slideLayout1.xml"/><Relationship Id="rId16" Type="http://schemas.openxmlformats.org/officeDocument/2006/relationships/image" Target="../media/image9.png"/><Relationship Id="rId15" Type="http://schemas.openxmlformats.org/officeDocument/2006/relationships/image" Target="../media/image12.png"/><Relationship Id="rId14" Type="http://schemas.openxmlformats.org/officeDocument/2006/relationships/tags" Target="../tags/tag44.xml"/><Relationship Id="rId13" Type="http://schemas.openxmlformats.org/officeDocument/2006/relationships/tags" Target="../tags/tag43.xml"/><Relationship Id="rId12" Type="http://schemas.openxmlformats.org/officeDocument/2006/relationships/tags" Target="../tags/tag42.xml"/><Relationship Id="rId11" Type="http://schemas.openxmlformats.org/officeDocument/2006/relationships/tags" Target="../tags/tag41.xml"/><Relationship Id="rId10" Type="http://schemas.openxmlformats.org/officeDocument/2006/relationships/tags" Target="../tags/tag40.xml"/><Relationship Id="rId1" Type="http://schemas.openxmlformats.org/officeDocument/2006/relationships/tags" Target="../tags/tag3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xml"/><Relationship Id="rId2" Type="http://schemas.openxmlformats.org/officeDocument/2006/relationships/image" Target="../media/image35.png"/><Relationship Id="rId1" Type="http://schemas.openxmlformats.org/officeDocument/2006/relationships/image" Target="../media/image9.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1.xml"/><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9.pn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9.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xml"/><Relationship Id="rId2" Type="http://schemas.openxmlformats.org/officeDocument/2006/relationships/image" Target="../media/image42.png"/><Relationship Id="rId1"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19.xml.rels><?xml version="1.0" encoding="UTF-8" standalone="yes"?>
<Relationships xmlns="http://schemas.openxmlformats.org/package/2006/relationships"><Relationship Id="rId9" Type="http://schemas.openxmlformats.org/officeDocument/2006/relationships/tags" Target="../tags/tag52.xml"/><Relationship Id="rId8" Type="http://schemas.openxmlformats.org/officeDocument/2006/relationships/tags" Target="../tags/tag51.xml"/><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image" Target="../media/image10.png"/><Relationship Id="rId2" Type="http://schemas.openxmlformats.org/officeDocument/2006/relationships/tags" Target="../tags/tag46.xml"/><Relationship Id="rId18" Type="http://schemas.openxmlformats.org/officeDocument/2006/relationships/notesSlide" Target="../notesSlides/notesSlide18.xml"/><Relationship Id="rId17" Type="http://schemas.openxmlformats.org/officeDocument/2006/relationships/slideLayout" Target="../slideLayouts/slideLayout1.xml"/><Relationship Id="rId16" Type="http://schemas.openxmlformats.org/officeDocument/2006/relationships/image" Target="../media/image9.png"/><Relationship Id="rId15" Type="http://schemas.openxmlformats.org/officeDocument/2006/relationships/image" Target="../media/image12.png"/><Relationship Id="rId14" Type="http://schemas.openxmlformats.org/officeDocument/2006/relationships/tags" Target="../tags/tag57.xml"/><Relationship Id="rId13" Type="http://schemas.openxmlformats.org/officeDocument/2006/relationships/tags" Target="../tags/tag56.xml"/><Relationship Id="rId12" Type="http://schemas.openxmlformats.org/officeDocument/2006/relationships/tags" Target="../tags/tag55.xml"/><Relationship Id="rId11" Type="http://schemas.openxmlformats.org/officeDocument/2006/relationships/tags" Target="../tags/tag54.xml"/><Relationship Id="rId10" Type="http://schemas.openxmlformats.org/officeDocument/2006/relationships/tags" Target="../tags/tag53.xml"/><Relationship Id="rId1" Type="http://schemas.openxmlformats.org/officeDocument/2006/relationships/tags" Target="../tags/tag45.xml"/></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tags" Target="../tags/tag5.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9.png"/><Relationship Id="rId1" Type="http://schemas.openxmlformats.org/officeDocument/2006/relationships/image" Target="../media/image43.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9.png"/><Relationship Id="rId2" Type="http://schemas.openxmlformats.org/officeDocument/2006/relationships/image" Target="../media/image45.jpeg"/><Relationship Id="rId1" Type="http://schemas.openxmlformats.org/officeDocument/2006/relationships/image" Target="../media/image44.jpe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9.png"/><Relationship Id="rId2" Type="http://schemas.openxmlformats.org/officeDocument/2006/relationships/image" Target="../media/image47.jpeg"/><Relationship Id="rId1" Type="http://schemas.openxmlformats.org/officeDocument/2006/relationships/image" Target="../media/image46.jpe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9.png"/><Relationship Id="rId2" Type="http://schemas.openxmlformats.org/officeDocument/2006/relationships/image" Target="../media/image49.jpeg"/><Relationship Id="rId1"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51.jpeg"/><Relationship Id="rId1" Type="http://schemas.openxmlformats.org/officeDocument/2006/relationships/image" Target="../media/image50.jpeg"/></Relationships>
</file>

<file path=ppt/slides/_rels/slide25.xml.rels><?xml version="1.0" encoding="UTF-8" standalone="yes"?>
<Relationships xmlns="http://schemas.openxmlformats.org/package/2006/relationships"><Relationship Id="rId9" Type="http://schemas.openxmlformats.org/officeDocument/2006/relationships/tags" Target="../tags/tag65.xml"/><Relationship Id="rId8" Type="http://schemas.openxmlformats.org/officeDocument/2006/relationships/tags" Target="../tags/tag64.xml"/><Relationship Id="rId7" Type="http://schemas.openxmlformats.org/officeDocument/2006/relationships/tags" Target="../tags/tag63.xml"/><Relationship Id="rId6" Type="http://schemas.openxmlformats.org/officeDocument/2006/relationships/tags" Target="../tags/tag62.xml"/><Relationship Id="rId5" Type="http://schemas.openxmlformats.org/officeDocument/2006/relationships/tags" Target="../tags/tag61.xml"/><Relationship Id="rId4" Type="http://schemas.openxmlformats.org/officeDocument/2006/relationships/tags" Target="../tags/tag60.xml"/><Relationship Id="rId3" Type="http://schemas.openxmlformats.org/officeDocument/2006/relationships/image" Target="../media/image10.png"/><Relationship Id="rId2" Type="http://schemas.openxmlformats.org/officeDocument/2006/relationships/tags" Target="../tags/tag59.xml"/><Relationship Id="rId18" Type="http://schemas.openxmlformats.org/officeDocument/2006/relationships/notesSlide" Target="../notesSlides/notesSlide19.xml"/><Relationship Id="rId17" Type="http://schemas.openxmlformats.org/officeDocument/2006/relationships/slideLayout" Target="../slideLayouts/slideLayout1.xml"/><Relationship Id="rId16" Type="http://schemas.openxmlformats.org/officeDocument/2006/relationships/image" Target="../media/image9.png"/><Relationship Id="rId15" Type="http://schemas.openxmlformats.org/officeDocument/2006/relationships/image" Target="../media/image12.png"/><Relationship Id="rId14" Type="http://schemas.openxmlformats.org/officeDocument/2006/relationships/tags" Target="../tags/tag70.xml"/><Relationship Id="rId13" Type="http://schemas.openxmlformats.org/officeDocument/2006/relationships/tags" Target="../tags/tag69.xml"/><Relationship Id="rId12" Type="http://schemas.openxmlformats.org/officeDocument/2006/relationships/tags" Target="../tags/tag68.xml"/><Relationship Id="rId11" Type="http://schemas.openxmlformats.org/officeDocument/2006/relationships/tags" Target="../tags/tag67.xml"/><Relationship Id="rId10" Type="http://schemas.openxmlformats.org/officeDocument/2006/relationships/tags" Target="../tags/tag66.xml"/><Relationship Id="rId1" Type="http://schemas.openxmlformats.org/officeDocument/2006/relationships/tags" Target="../tags/tag58.xml"/></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9.png"/><Relationship Id="rId2" Type="http://schemas.openxmlformats.org/officeDocument/2006/relationships/image" Target="../media/image53.png"/><Relationship Id="rId1" Type="http://schemas.openxmlformats.org/officeDocument/2006/relationships/image" Target="../media/image52.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9.png"/><Relationship Id="rId2" Type="http://schemas.openxmlformats.org/officeDocument/2006/relationships/image" Target="../media/image55.png"/><Relationship Id="rId1" Type="http://schemas.openxmlformats.org/officeDocument/2006/relationships/image" Target="../media/image54.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9.png"/><Relationship Id="rId2" Type="http://schemas.openxmlformats.org/officeDocument/2006/relationships/image" Target="../media/image57.png"/><Relationship Id="rId1" Type="http://schemas.openxmlformats.org/officeDocument/2006/relationships/image" Target="../media/image56.jpe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9.png"/><Relationship Id="rId2" Type="http://schemas.openxmlformats.org/officeDocument/2006/relationships/image" Target="../media/image59.png"/><Relationship Id="rId1" Type="http://schemas.openxmlformats.org/officeDocument/2006/relationships/image" Target="../media/image58.png"/></Relationships>
</file>

<file path=ppt/slides/_rels/slide3.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image" Target="../media/image10.png"/><Relationship Id="rId2" Type="http://schemas.openxmlformats.org/officeDocument/2006/relationships/tags" Target="../tags/tag7.xml"/><Relationship Id="rId18" Type="http://schemas.openxmlformats.org/officeDocument/2006/relationships/notesSlide" Target="../notesSlides/notesSlide3.xml"/><Relationship Id="rId17" Type="http://schemas.openxmlformats.org/officeDocument/2006/relationships/slideLayout" Target="../slideLayouts/slideLayout1.xml"/><Relationship Id="rId16" Type="http://schemas.openxmlformats.org/officeDocument/2006/relationships/image" Target="../media/image9.png"/><Relationship Id="rId15" Type="http://schemas.openxmlformats.org/officeDocument/2006/relationships/image" Target="../media/image12.png"/><Relationship Id="rId14" Type="http://schemas.openxmlformats.org/officeDocument/2006/relationships/tags" Target="../tags/tag18.xml"/><Relationship Id="rId13" Type="http://schemas.openxmlformats.org/officeDocument/2006/relationships/tags" Target="../tags/tag17.xml"/><Relationship Id="rId12" Type="http://schemas.openxmlformats.org/officeDocument/2006/relationships/tags" Target="../tags/tag16.xml"/><Relationship Id="rId11" Type="http://schemas.openxmlformats.org/officeDocument/2006/relationships/tags" Target="../tags/tag15.xml"/><Relationship Id="rId10" Type="http://schemas.openxmlformats.org/officeDocument/2006/relationships/tags" Target="../tags/tag14.xml"/><Relationship Id="rId1" Type="http://schemas.openxmlformats.org/officeDocument/2006/relationships/tags" Target="../tags/tag6.xml"/></Relationships>
</file>

<file path=ppt/slides/_rels/slide30.xml.rels><?xml version="1.0" encoding="UTF-8" standalone="yes"?>
<Relationships xmlns="http://schemas.openxmlformats.org/package/2006/relationships"><Relationship Id="rId9" Type="http://schemas.openxmlformats.org/officeDocument/2006/relationships/tags" Target="../tags/tag78.xml"/><Relationship Id="rId8" Type="http://schemas.openxmlformats.org/officeDocument/2006/relationships/tags" Target="../tags/tag77.xml"/><Relationship Id="rId7" Type="http://schemas.openxmlformats.org/officeDocument/2006/relationships/tags" Target="../tags/tag76.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 Id="rId3" Type="http://schemas.openxmlformats.org/officeDocument/2006/relationships/image" Target="../media/image10.png"/><Relationship Id="rId2" Type="http://schemas.openxmlformats.org/officeDocument/2006/relationships/tags" Target="../tags/tag72.xml"/><Relationship Id="rId18" Type="http://schemas.openxmlformats.org/officeDocument/2006/relationships/notesSlide" Target="../notesSlides/notesSlide20.xml"/><Relationship Id="rId17" Type="http://schemas.openxmlformats.org/officeDocument/2006/relationships/slideLayout" Target="../slideLayouts/slideLayout1.xml"/><Relationship Id="rId16" Type="http://schemas.openxmlformats.org/officeDocument/2006/relationships/image" Target="../media/image9.png"/><Relationship Id="rId15" Type="http://schemas.openxmlformats.org/officeDocument/2006/relationships/image" Target="../media/image12.png"/><Relationship Id="rId14" Type="http://schemas.openxmlformats.org/officeDocument/2006/relationships/tags" Target="../tags/tag83.xml"/><Relationship Id="rId13" Type="http://schemas.openxmlformats.org/officeDocument/2006/relationships/tags" Target="../tags/tag82.xml"/><Relationship Id="rId12" Type="http://schemas.openxmlformats.org/officeDocument/2006/relationships/tags" Target="../tags/tag81.xml"/><Relationship Id="rId11" Type="http://schemas.openxmlformats.org/officeDocument/2006/relationships/tags" Target="../tags/tag80.xml"/><Relationship Id="rId10" Type="http://schemas.openxmlformats.org/officeDocument/2006/relationships/tags" Target="../tags/tag79.xml"/><Relationship Id="rId1" Type="http://schemas.openxmlformats.org/officeDocument/2006/relationships/tags" Target="../tags/tag7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9.png"/><Relationship Id="rId1" Type="http://schemas.openxmlformats.org/officeDocument/2006/relationships/image" Target="../media/image60.emf"/></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9.png"/><Relationship Id="rId1" Type="http://schemas.openxmlformats.org/officeDocument/2006/relationships/image" Target="../media/image61.emf"/></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9.png"/><Relationship Id="rId1" Type="http://schemas.openxmlformats.org/officeDocument/2006/relationships/image" Target="../media/image60.emf"/></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9.png"/><Relationship Id="rId1" Type="http://schemas.openxmlformats.org/officeDocument/2006/relationships/image" Target="../media/image60.emf"/></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9.png"/><Relationship Id="rId1" Type="http://schemas.openxmlformats.org/officeDocument/2006/relationships/image" Target="../media/image60.emf"/></Relationships>
</file>

<file path=ppt/slides/_rels/slide36.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openxmlformats.org/officeDocument/2006/relationships/image" Target="../media/image9.png"/><Relationship Id="rId7" Type="http://schemas.openxmlformats.org/officeDocument/2006/relationships/image" Target="../media/image68.jpeg"/><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69.png"/><Relationship Id="rId1" Type="http://schemas.openxmlformats.org/officeDocument/2006/relationships/image" Target="../media/image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image" Target="../media/image13.png"/></Relationships>
</file>

<file path=ppt/slides/_rels/slide40.xml.rels><?xml version="1.0" encoding="UTF-8" standalone="yes"?>
<Relationships xmlns="http://schemas.openxmlformats.org/package/2006/relationships"><Relationship Id="rId9" Type="http://schemas.openxmlformats.org/officeDocument/2006/relationships/notesSlide" Target="../notesSlides/notesSlide21.xml"/><Relationship Id="rId8" Type="http://schemas.openxmlformats.org/officeDocument/2006/relationships/slideLayout" Target="../slideLayouts/slideLayout1.xml"/><Relationship Id="rId7" Type="http://schemas.openxmlformats.org/officeDocument/2006/relationships/image" Target="../media/image9.png"/><Relationship Id="rId6" Type="http://schemas.openxmlformats.org/officeDocument/2006/relationships/image" Target="../media/image73.jpeg"/><Relationship Id="rId5" Type="http://schemas.openxmlformats.org/officeDocument/2006/relationships/tags" Target="../tags/tag85.xml"/><Relationship Id="rId4" Type="http://schemas.microsoft.com/office/2007/relationships/hdphoto" Target="../media/image72.wdp"/><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tags" Target="../tags/tag8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image" Target="../media/image14.png"/><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9" Type="http://schemas.openxmlformats.org/officeDocument/2006/relationships/tags" Target="../tags/tag26.xml"/><Relationship Id="rId8" Type="http://schemas.openxmlformats.org/officeDocument/2006/relationships/tags" Target="../tags/tag25.xml"/><Relationship Id="rId7" Type="http://schemas.openxmlformats.org/officeDocument/2006/relationships/tags" Target="../tags/tag24.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3" Type="http://schemas.openxmlformats.org/officeDocument/2006/relationships/image" Target="../media/image10.png"/><Relationship Id="rId2" Type="http://schemas.openxmlformats.org/officeDocument/2006/relationships/tags" Target="../tags/tag20.xml"/><Relationship Id="rId18" Type="http://schemas.openxmlformats.org/officeDocument/2006/relationships/notesSlide" Target="../notesSlides/notesSlide7.xml"/><Relationship Id="rId17" Type="http://schemas.openxmlformats.org/officeDocument/2006/relationships/slideLayout" Target="../slideLayouts/slideLayout1.xml"/><Relationship Id="rId16" Type="http://schemas.openxmlformats.org/officeDocument/2006/relationships/image" Target="../media/image9.png"/><Relationship Id="rId15" Type="http://schemas.openxmlformats.org/officeDocument/2006/relationships/image" Target="../media/image12.png"/><Relationship Id="rId14" Type="http://schemas.openxmlformats.org/officeDocument/2006/relationships/tags" Target="../tags/tag31.xml"/><Relationship Id="rId13" Type="http://schemas.openxmlformats.org/officeDocument/2006/relationships/tags" Target="../tags/tag30.xml"/><Relationship Id="rId12" Type="http://schemas.openxmlformats.org/officeDocument/2006/relationships/tags" Target="../tags/tag29.xml"/><Relationship Id="rId11" Type="http://schemas.openxmlformats.org/officeDocument/2006/relationships/tags" Target="../tags/tag28.xml"/><Relationship Id="rId10" Type="http://schemas.openxmlformats.org/officeDocument/2006/relationships/tags" Target="../tags/tag27.xml"/><Relationship Id="rId1" Type="http://schemas.openxmlformats.org/officeDocument/2006/relationships/tags" Target="../tags/tag19.xml"/></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15.xml"/><Relationship Id="rId8" Type="http://schemas.openxmlformats.org/officeDocument/2006/relationships/image" Target="../media/image22.png"/><Relationship Id="rId7" Type="http://schemas.openxmlformats.org/officeDocument/2006/relationships/image" Target="../media/image21.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9.xml.rels><?xml version="1.0" encoding="UTF-8" standalone="yes"?>
<Relationships xmlns="http://schemas.openxmlformats.org/package/2006/relationships"><Relationship Id="rId9" Type="http://schemas.openxmlformats.org/officeDocument/2006/relationships/image" Target="../media/image30.jpeg"/><Relationship Id="rId8" Type="http://schemas.openxmlformats.org/officeDocument/2006/relationships/image" Target="../media/image29.png"/><Relationship Id="rId7" Type="http://schemas.openxmlformats.org/officeDocument/2006/relationships/image" Target="../media/image28.png"/><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jpeg"/><Relationship Id="rId11" Type="http://schemas.openxmlformats.org/officeDocument/2006/relationships/notesSlide" Target="../notesSlides/notesSlide8.xml"/><Relationship Id="rId10" Type="http://schemas.openxmlformats.org/officeDocument/2006/relationships/slideLayout" Target="../slideLayouts/slideLayout1.xml"/><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lg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114" name="PA_文本框 113"/>
          <p:cNvSpPr txBox="1"/>
          <p:nvPr>
            <p:custDataLst>
              <p:tags r:id="rId1"/>
            </p:custDataLst>
          </p:nvPr>
        </p:nvSpPr>
        <p:spPr>
          <a:xfrm>
            <a:off x="5037734" y="1810472"/>
            <a:ext cx="7154266" cy="1569660"/>
          </a:xfrm>
          <a:prstGeom prst="rect">
            <a:avLst/>
          </a:prstGeom>
          <a:noFill/>
          <a:ln>
            <a:noFill/>
          </a:ln>
        </p:spPr>
        <p:txBody>
          <a:bodyPr wrap="square" rtlCol="0">
            <a:spAutoFit/>
          </a:bodyPr>
          <a:lstStyle/>
          <a:p>
            <a:pPr algn="dist"/>
            <a:r>
              <a:rPr lang="zh-CN" altLang="en-US" sz="4800" b="1" dirty="0" smtClean="0">
                <a:solidFill>
                  <a:srgbClr val="5F7797"/>
                </a:solidFill>
              </a:rPr>
              <a:t>思创优学无人机</a:t>
            </a:r>
            <a:endParaRPr lang="en-US" altLang="zh-CN" sz="4800" b="1" dirty="0" smtClean="0">
              <a:solidFill>
                <a:srgbClr val="5F7797"/>
              </a:solidFill>
            </a:endParaRPr>
          </a:p>
          <a:p>
            <a:pPr algn="dist"/>
            <a:r>
              <a:rPr lang="zh-CN" altLang="en-US" sz="4800" b="1" dirty="0" smtClean="0">
                <a:solidFill>
                  <a:srgbClr val="5F7797"/>
                </a:solidFill>
              </a:rPr>
              <a:t>障碍竞技赛项目规则解读</a:t>
            </a:r>
            <a:endParaRPr lang="zh-CN" altLang="en-US" sz="4800" b="1" dirty="0">
              <a:solidFill>
                <a:srgbClr val="5F7797"/>
              </a:solidFill>
            </a:endParaRPr>
          </a:p>
        </p:txBody>
      </p:sp>
      <p:grpSp>
        <p:nvGrpSpPr>
          <p:cNvPr id="116" name="PA_chenying0907 115"/>
          <p:cNvGrpSpPr/>
          <p:nvPr>
            <p:custDataLst>
              <p:tags r:id="rId2"/>
            </p:custDataLst>
          </p:nvPr>
        </p:nvGrpSpPr>
        <p:grpSpPr>
          <a:xfrm>
            <a:off x="5354189" y="3630674"/>
            <a:ext cx="6383665" cy="325437"/>
            <a:chOff x="2481804" y="4179888"/>
            <a:chExt cx="7313171" cy="325437"/>
          </a:xfrm>
          <a:solidFill>
            <a:srgbClr val="5F7797"/>
          </a:solidFill>
        </p:grpSpPr>
        <p:sp>
          <p:nvSpPr>
            <p:cNvPr id="117" name="Freeform 35"/>
            <p:cNvSpPr/>
            <p:nvPr/>
          </p:nvSpPr>
          <p:spPr bwMode="auto">
            <a:xfrm>
              <a:off x="9686693" y="4210050"/>
              <a:ext cx="108282" cy="19050"/>
            </a:xfrm>
            <a:custGeom>
              <a:avLst/>
              <a:gdLst>
                <a:gd name="T0" fmla="*/ 3 w 19"/>
                <a:gd name="T1" fmla="*/ 2 h 6"/>
                <a:gd name="T2" fmla="*/ 19 w 19"/>
                <a:gd name="T3" fmla="*/ 3 h 6"/>
                <a:gd name="T4" fmla="*/ 3 w 19"/>
                <a:gd name="T5" fmla="*/ 2 h 6"/>
              </a:gdLst>
              <a:ahLst/>
              <a:cxnLst>
                <a:cxn ang="0">
                  <a:pos x="T0" y="T1"/>
                </a:cxn>
                <a:cxn ang="0">
                  <a:pos x="T2" y="T3"/>
                </a:cxn>
                <a:cxn ang="0">
                  <a:pos x="T4" y="T5"/>
                </a:cxn>
              </a:cxnLst>
              <a:rect l="0" t="0" r="r" b="b"/>
              <a:pathLst>
                <a:path w="19" h="6">
                  <a:moveTo>
                    <a:pt x="3" y="2"/>
                  </a:moveTo>
                  <a:cubicBezTo>
                    <a:pt x="7" y="4"/>
                    <a:pt x="14" y="0"/>
                    <a:pt x="19" y="3"/>
                  </a:cubicBezTo>
                  <a:cubicBezTo>
                    <a:pt x="14" y="3"/>
                    <a:pt x="0" y="6"/>
                    <a:pt x="3" y="2"/>
                  </a:cubicBezTo>
                  <a:close/>
                </a:path>
              </a:pathLst>
            </a:custGeom>
            <a:grpFill/>
            <a:ln>
              <a:noFill/>
            </a:ln>
          </p:spPr>
          <p:txBody>
            <a:bodyPr vert="horz" wrap="square" lIns="91440" tIns="45720" rIns="91440" bIns="45720" numCol="1" anchor="t" anchorCtr="0" compatLnSpc="1"/>
            <a:lstStyle/>
            <a:p>
              <a:endParaRPr lang="zh-CN" altLang="en-US"/>
            </a:p>
          </p:txBody>
        </p:sp>
        <p:sp>
          <p:nvSpPr>
            <p:cNvPr id="118" name="Freeform 41"/>
            <p:cNvSpPr/>
            <p:nvPr/>
          </p:nvSpPr>
          <p:spPr bwMode="auto">
            <a:xfrm>
              <a:off x="9545093" y="4219575"/>
              <a:ext cx="91624" cy="9525"/>
            </a:xfrm>
            <a:custGeom>
              <a:avLst/>
              <a:gdLst>
                <a:gd name="T0" fmla="*/ 12 w 16"/>
                <a:gd name="T1" fmla="*/ 2 h 3"/>
                <a:gd name="T2" fmla="*/ 3 w 16"/>
                <a:gd name="T3" fmla="*/ 1 h 3"/>
                <a:gd name="T4" fmla="*/ 12 w 16"/>
                <a:gd name="T5" fmla="*/ 2 h 3"/>
              </a:gdLst>
              <a:ahLst/>
              <a:cxnLst>
                <a:cxn ang="0">
                  <a:pos x="T0" y="T1"/>
                </a:cxn>
                <a:cxn ang="0">
                  <a:pos x="T2" y="T3"/>
                </a:cxn>
                <a:cxn ang="0">
                  <a:pos x="T4" y="T5"/>
                </a:cxn>
              </a:cxnLst>
              <a:rect l="0" t="0" r="r" b="b"/>
              <a:pathLst>
                <a:path w="16" h="3">
                  <a:moveTo>
                    <a:pt x="12" y="2"/>
                  </a:moveTo>
                  <a:cubicBezTo>
                    <a:pt x="10" y="2"/>
                    <a:pt x="0" y="3"/>
                    <a:pt x="3" y="1"/>
                  </a:cubicBezTo>
                  <a:cubicBezTo>
                    <a:pt x="6" y="1"/>
                    <a:pt x="16" y="0"/>
                    <a:pt x="12" y="2"/>
                  </a:cubicBezTo>
                  <a:close/>
                </a:path>
              </a:pathLst>
            </a:custGeom>
            <a:grpFill/>
            <a:ln>
              <a:noFill/>
            </a:ln>
          </p:spPr>
          <p:txBody>
            <a:bodyPr vert="horz" wrap="square" lIns="91440" tIns="45720" rIns="91440" bIns="45720" numCol="1" anchor="t" anchorCtr="0" compatLnSpc="1"/>
            <a:lstStyle/>
            <a:p>
              <a:endParaRPr lang="zh-CN" altLang="en-US"/>
            </a:p>
          </p:txBody>
        </p:sp>
        <p:sp>
          <p:nvSpPr>
            <p:cNvPr id="119" name="Freeform 47"/>
            <p:cNvSpPr/>
            <p:nvPr/>
          </p:nvSpPr>
          <p:spPr bwMode="auto">
            <a:xfrm>
              <a:off x="9148061" y="4271963"/>
              <a:ext cx="108282" cy="14288"/>
            </a:xfrm>
            <a:custGeom>
              <a:avLst/>
              <a:gdLst>
                <a:gd name="T0" fmla="*/ 0 w 19"/>
                <a:gd name="T1" fmla="*/ 2 h 4"/>
                <a:gd name="T2" fmla="*/ 19 w 19"/>
                <a:gd name="T3" fmla="*/ 2 h 4"/>
                <a:gd name="T4" fmla="*/ 0 w 19"/>
                <a:gd name="T5" fmla="*/ 2 h 4"/>
              </a:gdLst>
              <a:ahLst/>
              <a:cxnLst>
                <a:cxn ang="0">
                  <a:pos x="T0" y="T1"/>
                </a:cxn>
                <a:cxn ang="0">
                  <a:pos x="T2" y="T3"/>
                </a:cxn>
                <a:cxn ang="0">
                  <a:pos x="T4" y="T5"/>
                </a:cxn>
              </a:cxnLst>
              <a:rect l="0" t="0" r="r" b="b"/>
              <a:pathLst>
                <a:path w="19" h="4">
                  <a:moveTo>
                    <a:pt x="0" y="2"/>
                  </a:moveTo>
                  <a:cubicBezTo>
                    <a:pt x="8" y="1"/>
                    <a:pt x="12" y="0"/>
                    <a:pt x="19" y="2"/>
                  </a:cubicBezTo>
                  <a:cubicBezTo>
                    <a:pt x="13" y="2"/>
                    <a:pt x="4" y="4"/>
                    <a:pt x="0" y="2"/>
                  </a:cubicBezTo>
                  <a:close/>
                </a:path>
              </a:pathLst>
            </a:custGeom>
            <a:grpFill/>
            <a:ln>
              <a:noFill/>
            </a:ln>
          </p:spPr>
          <p:txBody>
            <a:bodyPr vert="horz" wrap="square" lIns="91440" tIns="45720" rIns="91440" bIns="45720" numCol="1" anchor="t" anchorCtr="0" compatLnSpc="1"/>
            <a:lstStyle/>
            <a:p>
              <a:endParaRPr lang="zh-CN" altLang="en-US"/>
            </a:p>
          </p:txBody>
        </p:sp>
        <p:sp>
          <p:nvSpPr>
            <p:cNvPr id="120" name="Freeform 52"/>
            <p:cNvSpPr/>
            <p:nvPr/>
          </p:nvSpPr>
          <p:spPr bwMode="auto">
            <a:xfrm>
              <a:off x="8403973" y="4268788"/>
              <a:ext cx="161034" cy="17463"/>
            </a:xfrm>
            <a:custGeom>
              <a:avLst/>
              <a:gdLst>
                <a:gd name="T0" fmla="*/ 8 w 28"/>
                <a:gd name="T1" fmla="*/ 4 h 5"/>
                <a:gd name="T2" fmla="*/ 0 w 28"/>
                <a:gd name="T3" fmla="*/ 3 h 5"/>
                <a:gd name="T4" fmla="*/ 10 w 28"/>
                <a:gd name="T5" fmla="*/ 3 h 5"/>
                <a:gd name="T6" fmla="*/ 28 w 28"/>
                <a:gd name="T7" fmla="*/ 4 h 5"/>
                <a:gd name="T8" fmla="*/ 8 w 28"/>
                <a:gd name="T9" fmla="*/ 4 h 5"/>
              </a:gdLst>
              <a:ahLst/>
              <a:cxnLst>
                <a:cxn ang="0">
                  <a:pos x="T0" y="T1"/>
                </a:cxn>
                <a:cxn ang="0">
                  <a:pos x="T2" y="T3"/>
                </a:cxn>
                <a:cxn ang="0">
                  <a:pos x="T4" y="T5"/>
                </a:cxn>
                <a:cxn ang="0">
                  <a:pos x="T6" y="T7"/>
                </a:cxn>
                <a:cxn ang="0">
                  <a:pos x="T8" y="T9"/>
                </a:cxn>
              </a:cxnLst>
              <a:rect l="0" t="0" r="r" b="b"/>
              <a:pathLst>
                <a:path w="28" h="5">
                  <a:moveTo>
                    <a:pt x="8" y="4"/>
                  </a:moveTo>
                  <a:cubicBezTo>
                    <a:pt x="6" y="3"/>
                    <a:pt x="0" y="5"/>
                    <a:pt x="0" y="3"/>
                  </a:cubicBezTo>
                  <a:cubicBezTo>
                    <a:pt x="3" y="3"/>
                    <a:pt x="7" y="3"/>
                    <a:pt x="10" y="3"/>
                  </a:cubicBezTo>
                  <a:cubicBezTo>
                    <a:pt x="16" y="4"/>
                    <a:pt x="26" y="0"/>
                    <a:pt x="28" y="4"/>
                  </a:cubicBezTo>
                  <a:cubicBezTo>
                    <a:pt x="22" y="3"/>
                    <a:pt x="16" y="5"/>
                    <a:pt x="8" y="4"/>
                  </a:cubicBezTo>
                  <a:close/>
                </a:path>
              </a:pathLst>
            </a:custGeom>
            <a:grpFill/>
            <a:ln>
              <a:noFill/>
            </a:ln>
          </p:spPr>
          <p:txBody>
            <a:bodyPr vert="horz" wrap="square" lIns="91440" tIns="45720" rIns="91440" bIns="45720" numCol="1" anchor="t" anchorCtr="0" compatLnSpc="1"/>
            <a:lstStyle/>
            <a:p>
              <a:endParaRPr lang="zh-CN" altLang="en-US"/>
            </a:p>
          </p:txBody>
        </p:sp>
        <p:sp>
          <p:nvSpPr>
            <p:cNvPr id="121" name="Freeform 56"/>
            <p:cNvSpPr/>
            <p:nvPr/>
          </p:nvSpPr>
          <p:spPr bwMode="auto">
            <a:xfrm>
              <a:off x="8309574" y="4278313"/>
              <a:ext cx="88846" cy="11113"/>
            </a:xfrm>
            <a:custGeom>
              <a:avLst/>
              <a:gdLst>
                <a:gd name="T0" fmla="*/ 3 w 16"/>
                <a:gd name="T1" fmla="*/ 1 h 3"/>
                <a:gd name="T2" fmla="*/ 13 w 16"/>
                <a:gd name="T3" fmla="*/ 1 h 3"/>
                <a:gd name="T4" fmla="*/ 3 w 16"/>
                <a:gd name="T5" fmla="*/ 1 h 3"/>
              </a:gdLst>
              <a:ahLst/>
              <a:cxnLst>
                <a:cxn ang="0">
                  <a:pos x="T0" y="T1"/>
                </a:cxn>
                <a:cxn ang="0">
                  <a:pos x="T2" y="T3"/>
                </a:cxn>
                <a:cxn ang="0">
                  <a:pos x="T4" y="T5"/>
                </a:cxn>
              </a:cxnLst>
              <a:rect l="0" t="0" r="r" b="b"/>
              <a:pathLst>
                <a:path w="16" h="3">
                  <a:moveTo>
                    <a:pt x="3" y="1"/>
                  </a:moveTo>
                  <a:cubicBezTo>
                    <a:pt x="6" y="1"/>
                    <a:pt x="16" y="0"/>
                    <a:pt x="13" y="1"/>
                  </a:cubicBezTo>
                  <a:cubicBezTo>
                    <a:pt x="11" y="1"/>
                    <a:pt x="0" y="3"/>
                    <a:pt x="3" y="1"/>
                  </a:cubicBezTo>
                  <a:close/>
                </a:path>
              </a:pathLst>
            </a:custGeom>
            <a:grpFill/>
            <a:ln>
              <a:noFill/>
            </a:ln>
          </p:spPr>
          <p:txBody>
            <a:bodyPr vert="horz" wrap="square" lIns="91440" tIns="45720" rIns="91440" bIns="45720" numCol="1" anchor="t" anchorCtr="0" compatLnSpc="1"/>
            <a:lstStyle/>
            <a:p>
              <a:endParaRPr lang="zh-CN" altLang="en-US"/>
            </a:p>
          </p:txBody>
        </p:sp>
        <p:sp>
          <p:nvSpPr>
            <p:cNvPr id="122" name="Freeform 59"/>
            <p:cNvSpPr/>
            <p:nvPr/>
          </p:nvSpPr>
          <p:spPr bwMode="auto">
            <a:xfrm>
              <a:off x="8212397" y="4308475"/>
              <a:ext cx="33317" cy="12700"/>
            </a:xfrm>
            <a:custGeom>
              <a:avLst/>
              <a:gdLst>
                <a:gd name="T0" fmla="*/ 0 w 6"/>
                <a:gd name="T1" fmla="*/ 2 h 4"/>
                <a:gd name="T2" fmla="*/ 3 w 6"/>
                <a:gd name="T3" fmla="*/ 1 h 4"/>
                <a:gd name="T4" fmla="*/ 1 w 6"/>
                <a:gd name="T5" fmla="*/ 0 h 4"/>
                <a:gd name="T6" fmla="*/ 6 w 6"/>
                <a:gd name="T7" fmla="*/ 1 h 4"/>
                <a:gd name="T8" fmla="*/ 5 w 6"/>
                <a:gd name="T9" fmla="*/ 3 h 4"/>
                <a:gd name="T10" fmla="*/ 0 w 6"/>
                <a:gd name="T11" fmla="*/ 2 h 4"/>
              </a:gdLst>
              <a:ahLst/>
              <a:cxnLst>
                <a:cxn ang="0">
                  <a:pos x="T0" y="T1"/>
                </a:cxn>
                <a:cxn ang="0">
                  <a:pos x="T2" y="T3"/>
                </a:cxn>
                <a:cxn ang="0">
                  <a:pos x="T4" y="T5"/>
                </a:cxn>
                <a:cxn ang="0">
                  <a:pos x="T6" y="T7"/>
                </a:cxn>
                <a:cxn ang="0">
                  <a:pos x="T8" y="T9"/>
                </a:cxn>
                <a:cxn ang="0">
                  <a:pos x="T10" y="T11"/>
                </a:cxn>
              </a:cxnLst>
              <a:rect l="0" t="0" r="r" b="b"/>
              <a:pathLst>
                <a:path w="6" h="4">
                  <a:moveTo>
                    <a:pt x="0" y="2"/>
                  </a:moveTo>
                  <a:cubicBezTo>
                    <a:pt x="1" y="2"/>
                    <a:pt x="3" y="2"/>
                    <a:pt x="3" y="1"/>
                  </a:cubicBezTo>
                  <a:cubicBezTo>
                    <a:pt x="2" y="1"/>
                    <a:pt x="1" y="1"/>
                    <a:pt x="1" y="0"/>
                  </a:cubicBezTo>
                  <a:cubicBezTo>
                    <a:pt x="3" y="1"/>
                    <a:pt x="6" y="0"/>
                    <a:pt x="6" y="1"/>
                  </a:cubicBezTo>
                  <a:cubicBezTo>
                    <a:pt x="5" y="1"/>
                    <a:pt x="5" y="2"/>
                    <a:pt x="5" y="3"/>
                  </a:cubicBezTo>
                  <a:cubicBezTo>
                    <a:pt x="3" y="3"/>
                    <a:pt x="1" y="4"/>
                    <a:pt x="0" y="2"/>
                  </a:cubicBezTo>
                  <a:close/>
                </a:path>
              </a:pathLst>
            </a:custGeom>
            <a:grpFill/>
            <a:ln>
              <a:noFill/>
            </a:ln>
          </p:spPr>
          <p:txBody>
            <a:bodyPr vert="horz" wrap="square" lIns="91440" tIns="45720" rIns="91440" bIns="45720" numCol="1" anchor="t" anchorCtr="0" compatLnSpc="1"/>
            <a:lstStyle/>
            <a:p>
              <a:endParaRPr lang="zh-CN" altLang="en-US"/>
            </a:p>
          </p:txBody>
        </p:sp>
        <p:sp>
          <p:nvSpPr>
            <p:cNvPr id="123" name="Freeform 61"/>
            <p:cNvSpPr/>
            <p:nvPr/>
          </p:nvSpPr>
          <p:spPr bwMode="auto">
            <a:xfrm>
              <a:off x="8043034" y="4305300"/>
              <a:ext cx="99952" cy="19050"/>
            </a:xfrm>
            <a:custGeom>
              <a:avLst/>
              <a:gdLst>
                <a:gd name="T0" fmla="*/ 16 w 18"/>
                <a:gd name="T1" fmla="*/ 5 h 6"/>
                <a:gd name="T2" fmla="*/ 9 w 18"/>
                <a:gd name="T3" fmla="*/ 3 h 6"/>
                <a:gd name="T4" fmla="*/ 16 w 18"/>
                <a:gd name="T5" fmla="*/ 5 h 6"/>
              </a:gdLst>
              <a:ahLst/>
              <a:cxnLst>
                <a:cxn ang="0">
                  <a:pos x="T0" y="T1"/>
                </a:cxn>
                <a:cxn ang="0">
                  <a:pos x="T2" y="T3"/>
                </a:cxn>
                <a:cxn ang="0">
                  <a:pos x="T4" y="T5"/>
                </a:cxn>
              </a:cxnLst>
              <a:rect l="0" t="0" r="r" b="b"/>
              <a:pathLst>
                <a:path w="18" h="6">
                  <a:moveTo>
                    <a:pt x="16" y="5"/>
                  </a:moveTo>
                  <a:cubicBezTo>
                    <a:pt x="12" y="6"/>
                    <a:pt x="13" y="3"/>
                    <a:pt x="9" y="3"/>
                  </a:cubicBezTo>
                  <a:cubicBezTo>
                    <a:pt x="0" y="3"/>
                    <a:pt x="18" y="0"/>
                    <a:pt x="16" y="5"/>
                  </a:cubicBezTo>
                  <a:close/>
                </a:path>
              </a:pathLst>
            </a:custGeom>
            <a:grpFill/>
            <a:ln>
              <a:noFill/>
            </a:ln>
          </p:spPr>
          <p:txBody>
            <a:bodyPr vert="horz" wrap="square" lIns="91440" tIns="45720" rIns="91440" bIns="45720" numCol="1" anchor="t" anchorCtr="0" compatLnSpc="1"/>
            <a:lstStyle/>
            <a:p>
              <a:endParaRPr lang="zh-CN" altLang="en-US"/>
            </a:p>
          </p:txBody>
        </p:sp>
        <p:sp>
          <p:nvSpPr>
            <p:cNvPr id="124" name="Freeform 68"/>
            <p:cNvSpPr/>
            <p:nvPr/>
          </p:nvSpPr>
          <p:spPr bwMode="auto">
            <a:xfrm>
              <a:off x="7429438" y="4286250"/>
              <a:ext cx="136047" cy="22225"/>
            </a:xfrm>
            <a:custGeom>
              <a:avLst/>
              <a:gdLst>
                <a:gd name="T0" fmla="*/ 0 w 24"/>
                <a:gd name="T1" fmla="*/ 4 h 7"/>
                <a:gd name="T2" fmla="*/ 23 w 24"/>
                <a:gd name="T3" fmla="*/ 4 h 7"/>
                <a:gd name="T4" fmla="*/ 0 w 24"/>
                <a:gd name="T5" fmla="*/ 4 h 7"/>
              </a:gdLst>
              <a:ahLst/>
              <a:cxnLst>
                <a:cxn ang="0">
                  <a:pos x="T0" y="T1"/>
                </a:cxn>
                <a:cxn ang="0">
                  <a:pos x="T2" y="T3"/>
                </a:cxn>
                <a:cxn ang="0">
                  <a:pos x="T4" y="T5"/>
                </a:cxn>
              </a:cxnLst>
              <a:rect l="0" t="0" r="r" b="b"/>
              <a:pathLst>
                <a:path w="24" h="7">
                  <a:moveTo>
                    <a:pt x="0" y="4"/>
                  </a:moveTo>
                  <a:cubicBezTo>
                    <a:pt x="6" y="4"/>
                    <a:pt x="24" y="0"/>
                    <a:pt x="23" y="4"/>
                  </a:cubicBezTo>
                  <a:cubicBezTo>
                    <a:pt x="18" y="4"/>
                    <a:pt x="6" y="7"/>
                    <a:pt x="0" y="4"/>
                  </a:cubicBezTo>
                  <a:close/>
                </a:path>
              </a:pathLst>
            </a:custGeom>
            <a:grpFill/>
            <a:ln>
              <a:noFill/>
            </a:ln>
          </p:spPr>
          <p:txBody>
            <a:bodyPr vert="horz" wrap="square" lIns="91440" tIns="45720" rIns="91440" bIns="45720" numCol="1" anchor="t" anchorCtr="0" compatLnSpc="1"/>
            <a:lstStyle/>
            <a:p>
              <a:endParaRPr lang="zh-CN" altLang="en-US"/>
            </a:p>
          </p:txBody>
        </p:sp>
        <p:sp>
          <p:nvSpPr>
            <p:cNvPr id="125" name="Freeform 73"/>
            <p:cNvSpPr/>
            <p:nvPr/>
          </p:nvSpPr>
          <p:spPr bwMode="auto">
            <a:xfrm>
              <a:off x="7179558" y="4341813"/>
              <a:ext cx="61082" cy="15875"/>
            </a:xfrm>
            <a:custGeom>
              <a:avLst/>
              <a:gdLst>
                <a:gd name="T0" fmla="*/ 11 w 11"/>
                <a:gd name="T1" fmla="*/ 2 h 5"/>
                <a:gd name="T2" fmla="*/ 7 w 11"/>
                <a:gd name="T3" fmla="*/ 5 h 5"/>
                <a:gd name="T4" fmla="*/ 0 w 11"/>
                <a:gd name="T5" fmla="*/ 2 h 5"/>
                <a:gd name="T6" fmla="*/ 11 w 11"/>
                <a:gd name="T7" fmla="*/ 2 h 5"/>
              </a:gdLst>
              <a:ahLst/>
              <a:cxnLst>
                <a:cxn ang="0">
                  <a:pos x="T0" y="T1"/>
                </a:cxn>
                <a:cxn ang="0">
                  <a:pos x="T2" y="T3"/>
                </a:cxn>
                <a:cxn ang="0">
                  <a:pos x="T4" y="T5"/>
                </a:cxn>
                <a:cxn ang="0">
                  <a:pos x="T6" y="T7"/>
                </a:cxn>
              </a:cxnLst>
              <a:rect l="0" t="0" r="r" b="b"/>
              <a:pathLst>
                <a:path w="11" h="5">
                  <a:moveTo>
                    <a:pt x="11" y="2"/>
                  </a:moveTo>
                  <a:cubicBezTo>
                    <a:pt x="6" y="1"/>
                    <a:pt x="10" y="5"/>
                    <a:pt x="7" y="5"/>
                  </a:cubicBezTo>
                  <a:cubicBezTo>
                    <a:pt x="5" y="4"/>
                    <a:pt x="0" y="5"/>
                    <a:pt x="0" y="2"/>
                  </a:cubicBezTo>
                  <a:cubicBezTo>
                    <a:pt x="3" y="2"/>
                    <a:pt x="9" y="0"/>
                    <a:pt x="11" y="2"/>
                  </a:cubicBezTo>
                  <a:close/>
                </a:path>
              </a:pathLst>
            </a:custGeom>
            <a:grpFill/>
            <a:ln>
              <a:noFill/>
            </a:ln>
          </p:spPr>
          <p:txBody>
            <a:bodyPr vert="horz" wrap="square" lIns="91440" tIns="45720" rIns="91440" bIns="45720" numCol="1" anchor="t" anchorCtr="0" compatLnSpc="1"/>
            <a:lstStyle/>
            <a:p>
              <a:endParaRPr lang="zh-CN" altLang="en-US"/>
            </a:p>
          </p:txBody>
        </p:sp>
        <p:sp>
          <p:nvSpPr>
            <p:cNvPr id="126" name="Freeform 74"/>
            <p:cNvSpPr/>
            <p:nvPr/>
          </p:nvSpPr>
          <p:spPr bwMode="auto">
            <a:xfrm>
              <a:off x="6951889" y="4324350"/>
              <a:ext cx="124941" cy="14288"/>
            </a:xfrm>
            <a:custGeom>
              <a:avLst/>
              <a:gdLst>
                <a:gd name="T0" fmla="*/ 22 w 22"/>
                <a:gd name="T1" fmla="*/ 2 h 4"/>
                <a:gd name="T2" fmla="*/ 0 w 22"/>
                <a:gd name="T3" fmla="*/ 2 h 4"/>
                <a:gd name="T4" fmla="*/ 22 w 22"/>
                <a:gd name="T5" fmla="*/ 2 h 4"/>
              </a:gdLst>
              <a:ahLst/>
              <a:cxnLst>
                <a:cxn ang="0">
                  <a:pos x="T0" y="T1"/>
                </a:cxn>
                <a:cxn ang="0">
                  <a:pos x="T2" y="T3"/>
                </a:cxn>
                <a:cxn ang="0">
                  <a:pos x="T4" y="T5"/>
                </a:cxn>
              </a:cxnLst>
              <a:rect l="0" t="0" r="r" b="b"/>
              <a:pathLst>
                <a:path w="22" h="4">
                  <a:moveTo>
                    <a:pt x="22" y="2"/>
                  </a:moveTo>
                  <a:cubicBezTo>
                    <a:pt x="16" y="2"/>
                    <a:pt x="1" y="4"/>
                    <a:pt x="0" y="2"/>
                  </a:cubicBezTo>
                  <a:cubicBezTo>
                    <a:pt x="6" y="2"/>
                    <a:pt x="22" y="0"/>
                    <a:pt x="22" y="2"/>
                  </a:cubicBezTo>
                  <a:close/>
                </a:path>
              </a:pathLst>
            </a:custGeom>
            <a:grpFill/>
            <a:ln>
              <a:noFill/>
            </a:ln>
          </p:spPr>
          <p:txBody>
            <a:bodyPr vert="horz" wrap="square" lIns="91440" tIns="45720" rIns="91440" bIns="45720" numCol="1" anchor="t" anchorCtr="0" compatLnSpc="1"/>
            <a:lstStyle/>
            <a:p>
              <a:endParaRPr lang="zh-CN" altLang="en-US"/>
            </a:p>
          </p:txBody>
        </p:sp>
        <p:sp>
          <p:nvSpPr>
            <p:cNvPr id="127" name="Freeform 76"/>
            <p:cNvSpPr/>
            <p:nvPr/>
          </p:nvSpPr>
          <p:spPr bwMode="auto">
            <a:xfrm>
              <a:off x="6907466" y="4308475"/>
              <a:ext cx="102730" cy="9525"/>
            </a:xfrm>
            <a:custGeom>
              <a:avLst/>
              <a:gdLst>
                <a:gd name="T0" fmla="*/ 0 w 18"/>
                <a:gd name="T1" fmla="*/ 2 h 3"/>
                <a:gd name="T2" fmla="*/ 18 w 18"/>
                <a:gd name="T3" fmla="*/ 2 h 3"/>
                <a:gd name="T4" fmla="*/ 0 w 18"/>
                <a:gd name="T5" fmla="*/ 2 h 3"/>
              </a:gdLst>
              <a:ahLst/>
              <a:cxnLst>
                <a:cxn ang="0">
                  <a:pos x="T0" y="T1"/>
                </a:cxn>
                <a:cxn ang="0">
                  <a:pos x="T2" y="T3"/>
                </a:cxn>
                <a:cxn ang="0">
                  <a:pos x="T4" y="T5"/>
                </a:cxn>
              </a:cxnLst>
              <a:rect l="0" t="0" r="r" b="b"/>
              <a:pathLst>
                <a:path w="18" h="3">
                  <a:moveTo>
                    <a:pt x="0" y="2"/>
                  </a:moveTo>
                  <a:cubicBezTo>
                    <a:pt x="3" y="1"/>
                    <a:pt x="15" y="0"/>
                    <a:pt x="18" y="2"/>
                  </a:cubicBezTo>
                  <a:cubicBezTo>
                    <a:pt x="11" y="3"/>
                    <a:pt x="4" y="3"/>
                    <a:pt x="0" y="2"/>
                  </a:cubicBezTo>
                  <a:close/>
                </a:path>
              </a:pathLst>
            </a:custGeom>
            <a:grpFill/>
            <a:ln>
              <a:noFill/>
            </a:ln>
          </p:spPr>
          <p:txBody>
            <a:bodyPr vert="horz" wrap="square" lIns="91440" tIns="45720" rIns="91440" bIns="45720" numCol="1" anchor="t" anchorCtr="0" compatLnSpc="1"/>
            <a:lstStyle/>
            <a:p>
              <a:endParaRPr lang="zh-CN" altLang="en-US"/>
            </a:p>
          </p:txBody>
        </p:sp>
        <p:sp>
          <p:nvSpPr>
            <p:cNvPr id="128" name="Freeform 79"/>
            <p:cNvSpPr/>
            <p:nvPr/>
          </p:nvSpPr>
          <p:spPr bwMode="auto">
            <a:xfrm>
              <a:off x="6771420" y="4314825"/>
              <a:ext cx="72188" cy="9525"/>
            </a:xfrm>
            <a:custGeom>
              <a:avLst/>
              <a:gdLst>
                <a:gd name="T0" fmla="*/ 11 w 13"/>
                <a:gd name="T1" fmla="*/ 0 h 3"/>
                <a:gd name="T2" fmla="*/ 13 w 13"/>
                <a:gd name="T3" fmla="*/ 2 h 3"/>
                <a:gd name="T4" fmla="*/ 11 w 13"/>
                <a:gd name="T5" fmla="*/ 0 h 3"/>
              </a:gdLst>
              <a:ahLst/>
              <a:cxnLst>
                <a:cxn ang="0">
                  <a:pos x="T0" y="T1"/>
                </a:cxn>
                <a:cxn ang="0">
                  <a:pos x="T2" y="T3"/>
                </a:cxn>
                <a:cxn ang="0">
                  <a:pos x="T4" y="T5"/>
                </a:cxn>
              </a:cxnLst>
              <a:rect l="0" t="0" r="r" b="b"/>
              <a:pathLst>
                <a:path w="13" h="3">
                  <a:moveTo>
                    <a:pt x="11" y="0"/>
                  </a:moveTo>
                  <a:cubicBezTo>
                    <a:pt x="11" y="1"/>
                    <a:pt x="13" y="1"/>
                    <a:pt x="13" y="2"/>
                  </a:cubicBezTo>
                  <a:cubicBezTo>
                    <a:pt x="1" y="3"/>
                    <a:pt x="0" y="2"/>
                    <a:pt x="11" y="0"/>
                  </a:cubicBezTo>
                  <a:close/>
                </a:path>
              </a:pathLst>
            </a:custGeom>
            <a:grpFill/>
            <a:ln>
              <a:noFill/>
            </a:ln>
          </p:spPr>
          <p:txBody>
            <a:bodyPr vert="horz" wrap="square" lIns="91440" tIns="45720" rIns="91440" bIns="45720" numCol="1" anchor="t" anchorCtr="0" compatLnSpc="1"/>
            <a:lstStyle/>
            <a:p>
              <a:endParaRPr lang="zh-CN" altLang="en-US"/>
            </a:p>
          </p:txBody>
        </p:sp>
        <p:sp>
          <p:nvSpPr>
            <p:cNvPr id="129" name="Freeform 80"/>
            <p:cNvSpPr/>
            <p:nvPr/>
          </p:nvSpPr>
          <p:spPr bwMode="auto">
            <a:xfrm>
              <a:off x="6629821" y="4330700"/>
              <a:ext cx="124941" cy="14288"/>
            </a:xfrm>
            <a:custGeom>
              <a:avLst/>
              <a:gdLst>
                <a:gd name="T0" fmla="*/ 0 w 22"/>
                <a:gd name="T1" fmla="*/ 2 h 4"/>
                <a:gd name="T2" fmla="*/ 22 w 22"/>
                <a:gd name="T3" fmla="*/ 2 h 4"/>
                <a:gd name="T4" fmla="*/ 0 w 22"/>
                <a:gd name="T5" fmla="*/ 2 h 4"/>
              </a:gdLst>
              <a:ahLst/>
              <a:cxnLst>
                <a:cxn ang="0">
                  <a:pos x="T0" y="T1"/>
                </a:cxn>
                <a:cxn ang="0">
                  <a:pos x="T2" y="T3"/>
                </a:cxn>
                <a:cxn ang="0">
                  <a:pos x="T4" y="T5"/>
                </a:cxn>
              </a:cxnLst>
              <a:rect l="0" t="0" r="r" b="b"/>
              <a:pathLst>
                <a:path w="22" h="4">
                  <a:moveTo>
                    <a:pt x="0" y="2"/>
                  </a:moveTo>
                  <a:cubicBezTo>
                    <a:pt x="2" y="0"/>
                    <a:pt x="20" y="2"/>
                    <a:pt x="22" y="2"/>
                  </a:cubicBezTo>
                  <a:cubicBezTo>
                    <a:pt x="15" y="2"/>
                    <a:pt x="5" y="4"/>
                    <a:pt x="0" y="2"/>
                  </a:cubicBezTo>
                  <a:close/>
                </a:path>
              </a:pathLst>
            </a:custGeom>
            <a:grpFill/>
            <a:ln>
              <a:noFill/>
            </a:ln>
          </p:spPr>
          <p:txBody>
            <a:bodyPr vert="horz" wrap="square" lIns="91440" tIns="45720" rIns="91440" bIns="45720" numCol="1" anchor="t" anchorCtr="0" compatLnSpc="1"/>
            <a:lstStyle/>
            <a:p>
              <a:endParaRPr lang="zh-CN" altLang="en-US"/>
            </a:p>
          </p:txBody>
        </p:sp>
        <p:sp>
          <p:nvSpPr>
            <p:cNvPr id="130" name="Freeform 81"/>
            <p:cNvSpPr/>
            <p:nvPr/>
          </p:nvSpPr>
          <p:spPr bwMode="auto">
            <a:xfrm>
              <a:off x="6646479" y="4318000"/>
              <a:ext cx="97177" cy="9525"/>
            </a:xfrm>
            <a:custGeom>
              <a:avLst/>
              <a:gdLst>
                <a:gd name="T0" fmla="*/ 2 w 17"/>
                <a:gd name="T1" fmla="*/ 1 h 3"/>
                <a:gd name="T2" fmla="*/ 15 w 17"/>
                <a:gd name="T3" fmla="*/ 2 h 3"/>
                <a:gd name="T4" fmla="*/ 2 w 17"/>
                <a:gd name="T5" fmla="*/ 1 h 3"/>
              </a:gdLst>
              <a:ahLst/>
              <a:cxnLst>
                <a:cxn ang="0">
                  <a:pos x="T0" y="T1"/>
                </a:cxn>
                <a:cxn ang="0">
                  <a:pos x="T2" y="T3"/>
                </a:cxn>
                <a:cxn ang="0">
                  <a:pos x="T4" y="T5"/>
                </a:cxn>
              </a:cxnLst>
              <a:rect l="0" t="0" r="r" b="b"/>
              <a:pathLst>
                <a:path w="17" h="3">
                  <a:moveTo>
                    <a:pt x="2" y="1"/>
                  </a:moveTo>
                  <a:cubicBezTo>
                    <a:pt x="6" y="2"/>
                    <a:pt x="17" y="0"/>
                    <a:pt x="15" y="2"/>
                  </a:cubicBezTo>
                  <a:cubicBezTo>
                    <a:pt x="12" y="1"/>
                    <a:pt x="0" y="3"/>
                    <a:pt x="2" y="1"/>
                  </a:cubicBezTo>
                  <a:close/>
                </a:path>
              </a:pathLst>
            </a:custGeom>
            <a:grpFill/>
            <a:ln>
              <a:noFill/>
            </a:ln>
          </p:spPr>
          <p:txBody>
            <a:bodyPr vert="horz" wrap="square" lIns="91440" tIns="45720" rIns="91440" bIns="45720" numCol="1" anchor="t" anchorCtr="0" compatLnSpc="1"/>
            <a:lstStyle/>
            <a:p>
              <a:endParaRPr lang="zh-CN" altLang="en-US"/>
            </a:p>
          </p:txBody>
        </p:sp>
        <p:sp>
          <p:nvSpPr>
            <p:cNvPr id="131" name="Freeform 83"/>
            <p:cNvSpPr/>
            <p:nvPr/>
          </p:nvSpPr>
          <p:spPr bwMode="auto">
            <a:xfrm>
              <a:off x="6452128" y="4318000"/>
              <a:ext cx="147153" cy="17463"/>
            </a:xfrm>
            <a:custGeom>
              <a:avLst/>
              <a:gdLst>
                <a:gd name="T0" fmla="*/ 0 w 26"/>
                <a:gd name="T1" fmla="*/ 3 h 5"/>
                <a:gd name="T2" fmla="*/ 26 w 26"/>
                <a:gd name="T3" fmla="*/ 3 h 5"/>
                <a:gd name="T4" fmla="*/ 0 w 26"/>
                <a:gd name="T5" fmla="*/ 3 h 5"/>
              </a:gdLst>
              <a:ahLst/>
              <a:cxnLst>
                <a:cxn ang="0">
                  <a:pos x="T0" y="T1"/>
                </a:cxn>
                <a:cxn ang="0">
                  <a:pos x="T2" y="T3"/>
                </a:cxn>
                <a:cxn ang="0">
                  <a:pos x="T4" y="T5"/>
                </a:cxn>
              </a:cxnLst>
              <a:rect l="0" t="0" r="r" b="b"/>
              <a:pathLst>
                <a:path w="26" h="5">
                  <a:moveTo>
                    <a:pt x="0" y="3"/>
                  </a:moveTo>
                  <a:cubicBezTo>
                    <a:pt x="10" y="2"/>
                    <a:pt x="17" y="0"/>
                    <a:pt x="26" y="3"/>
                  </a:cubicBezTo>
                  <a:cubicBezTo>
                    <a:pt x="20" y="3"/>
                    <a:pt x="7" y="5"/>
                    <a:pt x="0" y="3"/>
                  </a:cubicBezTo>
                  <a:close/>
                </a:path>
              </a:pathLst>
            </a:custGeom>
            <a:grpFill/>
            <a:ln>
              <a:noFill/>
            </a:ln>
          </p:spPr>
          <p:txBody>
            <a:bodyPr vert="horz" wrap="square" lIns="91440" tIns="45720" rIns="91440" bIns="45720" numCol="1" anchor="t" anchorCtr="0" compatLnSpc="1"/>
            <a:lstStyle/>
            <a:p>
              <a:endParaRPr lang="zh-CN" altLang="en-US"/>
            </a:p>
          </p:txBody>
        </p:sp>
        <p:sp>
          <p:nvSpPr>
            <p:cNvPr id="132" name="Freeform 85"/>
            <p:cNvSpPr/>
            <p:nvPr/>
          </p:nvSpPr>
          <p:spPr bwMode="auto">
            <a:xfrm>
              <a:off x="6402152" y="4200525"/>
              <a:ext cx="80518" cy="12700"/>
            </a:xfrm>
            <a:custGeom>
              <a:avLst/>
              <a:gdLst>
                <a:gd name="T0" fmla="*/ 13 w 14"/>
                <a:gd name="T1" fmla="*/ 3 h 4"/>
                <a:gd name="T2" fmla="*/ 1 w 14"/>
                <a:gd name="T3" fmla="*/ 4 h 4"/>
                <a:gd name="T4" fmla="*/ 13 w 14"/>
                <a:gd name="T5" fmla="*/ 3 h 4"/>
              </a:gdLst>
              <a:ahLst/>
              <a:cxnLst>
                <a:cxn ang="0">
                  <a:pos x="T0" y="T1"/>
                </a:cxn>
                <a:cxn ang="0">
                  <a:pos x="T2" y="T3"/>
                </a:cxn>
                <a:cxn ang="0">
                  <a:pos x="T4" y="T5"/>
                </a:cxn>
              </a:cxnLst>
              <a:rect l="0" t="0" r="r" b="b"/>
              <a:pathLst>
                <a:path w="14" h="4">
                  <a:moveTo>
                    <a:pt x="13" y="3"/>
                  </a:moveTo>
                  <a:cubicBezTo>
                    <a:pt x="8" y="4"/>
                    <a:pt x="5" y="2"/>
                    <a:pt x="1" y="4"/>
                  </a:cubicBezTo>
                  <a:cubicBezTo>
                    <a:pt x="0" y="1"/>
                    <a:pt x="14" y="0"/>
                    <a:pt x="13" y="3"/>
                  </a:cubicBezTo>
                  <a:close/>
                </a:path>
              </a:pathLst>
            </a:custGeom>
            <a:grpFill/>
            <a:ln>
              <a:noFill/>
            </a:ln>
          </p:spPr>
          <p:txBody>
            <a:bodyPr vert="horz" wrap="square" lIns="91440" tIns="45720" rIns="91440" bIns="45720" numCol="1" anchor="t" anchorCtr="0" compatLnSpc="1"/>
            <a:lstStyle/>
            <a:p>
              <a:endParaRPr lang="zh-CN" altLang="en-US"/>
            </a:p>
          </p:txBody>
        </p:sp>
        <p:sp>
          <p:nvSpPr>
            <p:cNvPr id="133" name="Freeform 87"/>
            <p:cNvSpPr/>
            <p:nvPr/>
          </p:nvSpPr>
          <p:spPr bwMode="auto">
            <a:xfrm>
              <a:off x="6304977" y="4252913"/>
              <a:ext cx="97177" cy="12700"/>
            </a:xfrm>
            <a:custGeom>
              <a:avLst/>
              <a:gdLst>
                <a:gd name="T0" fmla="*/ 15 w 17"/>
                <a:gd name="T1" fmla="*/ 2 h 4"/>
                <a:gd name="T2" fmla="*/ 3 w 17"/>
                <a:gd name="T3" fmla="*/ 2 h 4"/>
                <a:gd name="T4" fmla="*/ 15 w 17"/>
                <a:gd name="T5" fmla="*/ 2 h 4"/>
              </a:gdLst>
              <a:ahLst/>
              <a:cxnLst>
                <a:cxn ang="0">
                  <a:pos x="T0" y="T1"/>
                </a:cxn>
                <a:cxn ang="0">
                  <a:pos x="T2" y="T3"/>
                </a:cxn>
                <a:cxn ang="0">
                  <a:pos x="T4" y="T5"/>
                </a:cxn>
              </a:cxnLst>
              <a:rect l="0" t="0" r="r" b="b"/>
              <a:pathLst>
                <a:path w="17" h="4">
                  <a:moveTo>
                    <a:pt x="15" y="2"/>
                  </a:moveTo>
                  <a:cubicBezTo>
                    <a:pt x="12" y="2"/>
                    <a:pt x="0" y="4"/>
                    <a:pt x="3" y="2"/>
                  </a:cubicBezTo>
                  <a:cubicBezTo>
                    <a:pt x="6" y="2"/>
                    <a:pt x="17" y="0"/>
                    <a:pt x="15" y="2"/>
                  </a:cubicBezTo>
                  <a:close/>
                </a:path>
              </a:pathLst>
            </a:custGeom>
            <a:grpFill/>
            <a:ln>
              <a:noFill/>
            </a:ln>
          </p:spPr>
          <p:txBody>
            <a:bodyPr vert="horz" wrap="square" lIns="91440" tIns="45720" rIns="91440" bIns="45720" numCol="1" anchor="t" anchorCtr="0" compatLnSpc="1"/>
            <a:lstStyle/>
            <a:p>
              <a:endParaRPr lang="zh-CN" altLang="en-US"/>
            </a:p>
          </p:txBody>
        </p:sp>
        <p:sp>
          <p:nvSpPr>
            <p:cNvPr id="134" name="Freeform 88"/>
            <p:cNvSpPr/>
            <p:nvPr/>
          </p:nvSpPr>
          <p:spPr bwMode="auto">
            <a:xfrm>
              <a:off x="6266107" y="4321175"/>
              <a:ext cx="113835" cy="23813"/>
            </a:xfrm>
            <a:custGeom>
              <a:avLst/>
              <a:gdLst>
                <a:gd name="T0" fmla="*/ 0 w 20"/>
                <a:gd name="T1" fmla="*/ 3 h 7"/>
                <a:gd name="T2" fmla="*/ 20 w 20"/>
                <a:gd name="T3" fmla="*/ 4 h 7"/>
                <a:gd name="T4" fmla="*/ 0 w 20"/>
                <a:gd name="T5" fmla="*/ 3 h 7"/>
              </a:gdLst>
              <a:ahLst/>
              <a:cxnLst>
                <a:cxn ang="0">
                  <a:pos x="T0" y="T1"/>
                </a:cxn>
                <a:cxn ang="0">
                  <a:pos x="T2" y="T3"/>
                </a:cxn>
                <a:cxn ang="0">
                  <a:pos x="T4" y="T5"/>
                </a:cxn>
              </a:cxnLst>
              <a:rect l="0" t="0" r="r" b="b"/>
              <a:pathLst>
                <a:path w="20" h="7">
                  <a:moveTo>
                    <a:pt x="0" y="3"/>
                  </a:moveTo>
                  <a:cubicBezTo>
                    <a:pt x="7" y="3"/>
                    <a:pt x="17" y="0"/>
                    <a:pt x="20" y="4"/>
                  </a:cubicBezTo>
                  <a:cubicBezTo>
                    <a:pt x="15" y="2"/>
                    <a:pt x="4" y="7"/>
                    <a:pt x="0" y="3"/>
                  </a:cubicBezTo>
                  <a:close/>
                </a:path>
              </a:pathLst>
            </a:custGeom>
            <a:grpFill/>
            <a:ln>
              <a:noFill/>
            </a:ln>
          </p:spPr>
          <p:txBody>
            <a:bodyPr vert="horz" wrap="square" lIns="91440" tIns="45720" rIns="91440" bIns="45720" numCol="1" anchor="t" anchorCtr="0" compatLnSpc="1"/>
            <a:lstStyle/>
            <a:p>
              <a:endParaRPr lang="zh-CN" altLang="en-US"/>
            </a:p>
          </p:txBody>
        </p:sp>
        <p:sp>
          <p:nvSpPr>
            <p:cNvPr id="135" name="Freeform 92"/>
            <p:cNvSpPr/>
            <p:nvPr/>
          </p:nvSpPr>
          <p:spPr bwMode="auto">
            <a:xfrm>
              <a:off x="6157824" y="4327525"/>
              <a:ext cx="102730" cy="14288"/>
            </a:xfrm>
            <a:custGeom>
              <a:avLst/>
              <a:gdLst>
                <a:gd name="T0" fmla="*/ 0 w 18"/>
                <a:gd name="T1" fmla="*/ 3 h 4"/>
                <a:gd name="T2" fmla="*/ 18 w 18"/>
                <a:gd name="T3" fmla="*/ 2 h 4"/>
                <a:gd name="T4" fmla="*/ 0 w 18"/>
                <a:gd name="T5" fmla="*/ 3 h 4"/>
              </a:gdLst>
              <a:ahLst/>
              <a:cxnLst>
                <a:cxn ang="0">
                  <a:pos x="T0" y="T1"/>
                </a:cxn>
                <a:cxn ang="0">
                  <a:pos x="T2" y="T3"/>
                </a:cxn>
                <a:cxn ang="0">
                  <a:pos x="T4" y="T5"/>
                </a:cxn>
              </a:cxnLst>
              <a:rect l="0" t="0" r="r" b="b"/>
              <a:pathLst>
                <a:path w="18" h="4">
                  <a:moveTo>
                    <a:pt x="0" y="3"/>
                  </a:moveTo>
                  <a:cubicBezTo>
                    <a:pt x="1" y="0"/>
                    <a:pt x="15" y="1"/>
                    <a:pt x="18" y="2"/>
                  </a:cubicBezTo>
                  <a:cubicBezTo>
                    <a:pt x="12" y="4"/>
                    <a:pt x="8" y="2"/>
                    <a:pt x="0" y="3"/>
                  </a:cubicBezTo>
                  <a:close/>
                </a:path>
              </a:pathLst>
            </a:custGeom>
            <a:grpFill/>
            <a:ln>
              <a:noFill/>
            </a:ln>
          </p:spPr>
          <p:txBody>
            <a:bodyPr vert="horz" wrap="square" lIns="91440" tIns="45720" rIns="91440" bIns="45720" numCol="1" anchor="t" anchorCtr="0" compatLnSpc="1"/>
            <a:lstStyle/>
            <a:p>
              <a:endParaRPr lang="zh-CN" altLang="en-US"/>
            </a:p>
          </p:txBody>
        </p:sp>
        <p:sp>
          <p:nvSpPr>
            <p:cNvPr id="136" name="Freeform 93"/>
            <p:cNvSpPr/>
            <p:nvPr/>
          </p:nvSpPr>
          <p:spPr bwMode="auto">
            <a:xfrm>
              <a:off x="6113401" y="4348163"/>
              <a:ext cx="88846" cy="9525"/>
            </a:xfrm>
            <a:custGeom>
              <a:avLst/>
              <a:gdLst>
                <a:gd name="T0" fmla="*/ 3 w 16"/>
                <a:gd name="T1" fmla="*/ 1 h 3"/>
                <a:gd name="T2" fmla="*/ 12 w 16"/>
                <a:gd name="T3" fmla="*/ 2 h 3"/>
                <a:gd name="T4" fmla="*/ 3 w 16"/>
                <a:gd name="T5" fmla="*/ 1 h 3"/>
              </a:gdLst>
              <a:ahLst/>
              <a:cxnLst>
                <a:cxn ang="0">
                  <a:pos x="T0" y="T1"/>
                </a:cxn>
                <a:cxn ang="0">
                  <a:pos x="T2" y="T3"/>
                </a:cxn>
                <a:cxn ang="0">
                  <a:pos x="T4" y="T5"/>
                </a:cxn>
              </a:cxnLst>
              <a:rect l="0" t="0" r="r" b="b"/>
              <a:pathLst>
                <a:path w="16" h="3">
                  <a:moveTo>
                    <a:pt x="3" y="1"/>
                  </a:moveTo>
                  <a:cubicBezTo>
                    <a:pt x="6" y="2"/>
                    <a:pt x="16" y="0"/>
                    <a:pt x="12" y="2"/>
                  </a:cubicBezTo>
                  <a:cubicBezTo>
                    <a:pt x="10" y="2"/>
                    <a:pt x="0" y="3"/>
                    <a:pt x="3" y="1"/>
                  </a:cubicBezTo>
                  <a:close/>
                </a:path>
              </a:pathLst>
            </a:custGeom>
            <a:grpFill/>
            <a:ln>
              <a:noFill/>
            </a:ln>
          </p:spPr>
          <p:txBody>
            <a:bodyPr vert="horz" wrap="square" lIns="91440" tIns="45720" rIns="91440" bIns="45720" numCol="1" anchor="t" anchorCtr="0" compatLnSpc="1"/>
            <a:lstStyle/>
            <a:p>
              <a:endParaRPr lang="zh-CN" altLang="en-US"/>
            </a:p>
          </p:txBody>
        </p:sp>
        <p:sp>
          <p:nvSpPr>
            <p:cNvPr id="138" name="Freeform 94"/>
            <p:cNvSpPr/>
            <p:nvPr/>
          </p:nvSpPr>
          <p:spPr bwMode="auto">
            <a:xfrm>
              <a:off x="5308230" y="4206875"/>
              <a:ext cx="844041" cy="25400"/>
            </a:xfrm>
            <a:custGeom>
              <a:avLst/>
              <a:gdLst>
                <a:gd name="T0" fmla="*/ 0 w 149"/>
                <a:gd name="T1" fmla="*/ 5 h 8"/>
                <a:gd name="T2" fmla="*/ 149 w 149"/>
                <a:gd name="T3" fmla="*/ 3 h 8"/>
                <a:gd name="T4" fmla="*/ 74 w 149"/>
                <a:gd name="T5" fmla="*/ 6 h 8"/>
                <a:gd name="T6" fmla="*/ 0 w 149"/>
                <a:gd name="T7" fmla="*/ 5 h 8"/>
              </a:gdLst>
              <a:ahLst/>
              <a:cxnLst>
                <a:cxn ang="0">
                  <a:pos x="T0" y="T1"/>
                </a:cxn>
                <a:cxn ang="0">
                  <a:pos x="T2" y="T3"/>
                </a:cxn>
                <a:cxn ang="0">
                  <a:pos x="T4" y="T5"/>
                </a:cxn>
                <a:cxn ang="0">
                  <a:pos x="T6" y="T7"/>
                </a:cxn>
              </a:cxnLst>
              <a:rect l="0" t="0" r="r" b="b"/>
              <a:pathLst>
                <a:path w="149" h="8">
                  <a:moveTo>
                    <a:pt x="0" y="5"/>
                  </a:moveTo>
                  <a:cubicBezTo>
                    <a:pt x="45" y="6"/>
                    <a:pt x="109" y="0"/>
                    <a:pt x="149" y="3"/>
                  </a:cubicBezTo>
                  <a:cubicBezTo>
                    <a:pt x="126" y="5"/>
                    <a:pt x="100" y="6"/>
                    <a:pt x="74" y="6"/>
                  </a:cubicBezTo>
                  <a:cubicBezTo>
                    <a:pt x="51" y="7"/>
                    <a:pt x="26" y="8"/>
                    <a:pt x="0" y="5"/>
                  </a:cubicBezTo>
                  <a:close/>
                </a:path>
              </a:pathLst>
            </a:custGeom>
            <a:grpFill/>
            <a:ln>
              <a:noFill/>
            </a:ln>
          </p:spPr>
          <p:txBody>
            <a:bodyPr vert="horz" wrap="square" lIns="91440" tIns="45720" rIns="91440" bIns="45720" numCol="1" anchor="t" anchorCtr="0" compatLnSpc="1"/>
            <a:lstStyle/>
            <a:p>
              <a:endParaRPr lang="zh-CN" altLang="en-US"/>
            </a:p>
          </p:txBody>
        </p:sp>
        <p:sp>
          <p:nvSpPr>
            <p:cNvPr id="139" name="Freeform 95"/>
            <p:cNvSpPr/>
            <p:nvPr/>
          </p:nvSpPr>
          <p:spPr bwMode="auto">
            <a:xfrm>
              <a:off x="5941261" y="4351338"/>
              <a:ext cx="172140" cy="15875"/>
            </a:xfrm>
            <a:custGeom>
              <a:avLst/>
              <a:gdLst>
                <a:gd name="T0" fmla="*/ 0 w 30"/>
                <a:gd name="T1" fmla="*/ 1 h 5"/>
                <a:gd name="T2" fmla="*/ 30 w 30"/>
                <a:gd name="T3" fmla="*/ 2 h 5"/>
                <a:gd name="T4" fmla="*/ 0 w 30"/>
                <a:gd name="T5" fmla="*/ 1 h 5"/>
              </a:gdLst>
              <a:ahLst/>
              <a:cxnLst>
                <a:cxn ang="0">
                  <a:pos x="T0" y="T1"/>
                </a:cxn>
                <a:cxn ang="0">
                  <a:pos x="T2" y="T3"/>
                </a:cxn>
                <a:cxn ang="0">
                  <a:pos x="T4" y="T5"/>
                </a:cxn>
              </a:cxnLst>
              <a:rect l="0" t="0" r="r" b="b"/>
              <a:pathLst>
                <a:path w="30" h="5">
                  <a:moveTo>
                    <a:pt x="0" y="1"/>
                  </a:moveTo>
                  <a:cubicBezTo>
                    <a:pt x="10" y="1"/>
                    <a:pt x="23" y="0"/>
                    <a:pt x="30" y="2"/>
                  </a:cubicBezTo>
                  <a:cubicBezTo>
                    <a:pt x="20" y="1"/>
                    <a:pt x="3" y="5"/>
                    <a:pt x="0" y="1"/>
                  </a:cubicBezTo>
                  <a:close/>
                </a:path>
              </a:pathLst>
            </a:custGeom>
            <a:grpFill/>
            <a:ln>
              <a:noFill/>
            </a:ln>
          </p:spPr>
          <p:txBody>
            <a:bodyPr vert="horz" wrap="square" lIns="91440" tIns="45720" rIns="91440" bIns="45720" numCol="1" anchor="t" anchorCtr="0" compatLnSpc="1"/>
            <a:lstStyle/>
            <a:p>
              <a:endParaRPr lang="zh-CN" altLang="en-US"/>
            </a:p>
          </p:txBody>
        </p:sp>
        <p:sp>
          <p:nvSpPr>
            <p:cNvPr id="140" name="Freeform 96"/>
            <p:cNvSpPr/>
            <p:nvPr/>
          </p:nvSpPr>
          <p:spPr bwMode="auto">
            <a:xfrm>
              <a:off x="5624746" y="4338638"/>
              <a:ext cx="169364" cy="9525"/>
            </a:xfrm>
            <a:custGeom>
              <a:avLst/>
              <a:gdLst>
                <a:gd name="T0" fmla="*/ 0 w 30"/>
                <a:gd name="T1" fmla="*/ 2 h 3"/>
                <a:gd name="T2" fmla="*/ 30 w 30"/>
                <a:gd name="T3" fmla="*/ 1 h 3"/>
                <a:gd name="T4" fmla="*/ 0 w 30"/>
                <a:gd name="T5" fmla="*/ 2 h 3"/>
              </a:gdLst>
              <a:ahLst/>
              <a:cxnLst>
                <a:cxn ang="0">
                  <a:pos x="T0" y="T1"/>
                </a:cxn>
                <a:cxn ang="0">
                  <a:pos x="T2" y="T3"/>
                </a:cxn>
                <a:cxn ang="0">
                  <a:pos x="T4" y="T5"/>
                </a:cxn>
              </a:cxnLst>
              <a:rect l="0" t="0" r="r" b="b"/>
              <a:pathLst>
                <a:path w="30" h="3">
                  <a:moveTo>
                    <a:pt x="0" y="2"/>
                  </a:moveTo>
                  <a:cubicBezTo>
                    <a:pt x="12" y="0"/>
                    <a:pt x="18" y="0"/>
                    <a:pt x="30" y="1"/>
                  </a:cubicBezTo>
                  <a:cubicBezTo>
                    <a:pt x="21" y="3"/>
                    <a:pt x="14" y="3"/>
                    <a:pt x="0" y="2"/>
                  </a:cubicBezTo>
                  <a:close/>
                </a:path>
              </a:pathLst>
            </a:custGeom>
            <a:grpFill/>
            <a:ln>
              <a:noFill/>
            </a:ln>
          </p:spPr>
          <p:txBody>
            <a:bodyPr vert="horz" wrap="square" lIns="91440" tIns="45720" rIns="91440" bIns="45720" numCol="1" anchor="t" anchorCtr="0" compatLnSpc="1"/>
            <a:lstStyle/>
            <a:p>
              <a:endParaRPr lang="zh-CN" altLang="en-US"/>
            </a:p>
          </p:txBody>
        </p:sp>
        <p:sp>
          <p:nvSpPr>
            <p:cNvPr id="141" name="Freeform 100"/>
            <p:cNvSpPr/>
            <p:nvPr/>
          </p:nvSpPr>
          <p:spPr bwMode="auto">
            <a:xfrm>
              <a:off x="5438724" y="4341813"/>
              <a:ext cx="116611" cy="12700"/>
            </a:xfrm>
            <a:custGeom>
              <a:avLst/>
              <a:gdLst>
                <a:gd name="T0" fmla="*/ 0 w 21"/>
                <a:gd name="T1" fmla="*/ 2 h 4"/>
                <a:gd name="T2" fmla="*/ 21 w 21"/>
                <a:gd name="T3" fmla="*/ 1 h 4"/>
                <a:gd name="T4" fmla="*/ 0 w 21"/>
                <a:gd name="T5" fmla="*/ 2 h 4"/>
              </a:gdLst>
              <a:ahLst/>
              <a:cxnLst>
                <a:cxn ang="0">
                  <a:pos x="T0" y="T1"/>
                </a:cxn>
                <a:cxn ang="0">
                  <a:pos x="T2" y="T3"/>
                </a:cxn>
                <a:cxn ang="0">
                  <a:pos x="T4" y="T5"/>
                </a:cxn>
              </a:cxnLst>
              <a:rect l="0" t="0" r="r" b="b"/>
              <a:pathLst>
                <a:path w="21" h="4">
                  <a:moveTo>
                    <a:pt x="0" y="2"/>
                  </a:moveTo>
                  <a:cubicBezTo>
                    <a:pt x="6" y="1"/>
                    <a:pt x="14" y="0"/>
                    <a:pt x="21" y="1"/>
                  </a:cubicBezTo>
                  <a:cubicBezTo>
                    <a:pt x="15" y="3"/>
                    <a:pt x="7" y="4"/>
                    <a:pt x="0" y="2"/>
                  </a:cubicBezTo>
                  <a:close/>
                </a:path>
              </a:pathLst>
            </a:custGeom>
            <a:grpFill/>
            <a:ln>
              <a:noFill/>
            </a:ln>
          </p:spPr>
          <p:txBody>
            <a:bodyPr vert="horz" wrap="square" lIns="91440" tIns="45720" rIns="91440" bIns="45720" numCol="1" anchor="t" anchorCtr="0" compatLnSpc="1"/>
            <a:lstStyle/>
            <a:p>
              <a:endParaRPr lang="zh-CN" altLang="en-US"/>
            </a:p>
          </p:txBody>
        </p:sp>
        <p:sp>
          <p:nvSpPr>
            <p:cNvPr id="142" name="Freeform 101"/>
            <p:cNvSpPr/>
            <p:nvPr/>
          </p:nvSpPr>
          <p:spPr bwMode="auto">
            <a:xfrm>
              <a:off x="5466489" y="4179888"/>
              <a:ext cx="83293" cy="14288"/>
            </a:xfrm>
            <a:custGeom>
              <a:avLst/>
              <a:gdLst>
                <a:gd name="T0" fmla="*/ 12 w 15"/>
                <a:gd name="T1" fmla="*/ 2 h 4"/>
                <a:gd name="T2" fmla="*/ 2 w 15"/>
                <a:gd name="T3" fmla="*/ 4 h 4"/>
                <a:gd name="T4" fmla="*/ 12 w 15"/>
                <a:gd name="T5" fmla="*/ 2 h 4"/>
              </a:gdLst>
              <a:ahLst/>
              <a:cxnLst>
                <a:cxn ang="0">
                  <a:pos x="T0" y="T1"/>
                </a:cxn>
                <a:cxn ang="0">
                  <a:pos x="T2" y="T3"/>
                </a:cxn>
                <a:cxn ang="0">
                  <a:pos x="T4" y="T5"/>
                </a:cxn>
              </a:cxnLst>
              <a:rect l="0" t="0" r="r" b="b"/>
              <a:pathLst>
                <a:path w="15" h="4">
                  <a:moveTo>
                    <a:pt x="12" y="2"/>
                  </a:moveTo>
                  <a:cubicBezTo>
                    <a:pt x="8" y="3"/>
                    <a:pt x="4" y="2"/>
                    <a:pt x="2" y="4"/>
                  </a:cubicBezTo>
                  <a:cubicBezTo>
                    <a:pt x="0" y="0"/>
                    <a:pt x="15" y="1"/>
                    <a:pt x="12" y="2"/>
                  </a:cubicBezTo>
                  <a:close/>
                </a:path>
              </a:pathLst>
            </a:custGeom>
            <a:grpFill/>
            <a:ln>
              <a:noFill/>
            </a:ln>
          </p:spPr>
          <p:txBody>
            <a:bodyPr vert="horz" wrap="square" lIns="91440" tIns="45720" rIns="91440" bIns="45720" numCol="1" anchor="t" anchorCtr="0" compatLnSpc="1"/>
            <a:lstStyle/>
            <a:p>
              <a:endParaRPr lang="zh-CN" altLang="en-US"/>
            </a:p>
          </p:txBody>
        </p:sp>
        <p:sp>
          <p:nvSpPr>
            <p:cNvPr id="143" name="Freeform 102"/>
            <p:cNvSpPr/>
            <p:nvPr/>
          </p:nvSpPr>
          <p:spPr bwMode="auto">
            <a:xfrm>
              <a:off x="5283243" y="4338638"/>
              <a:ext cx="149928" cy="15875"/>
            </a:xfrm>
            <a:custGeom>
              <a:avLst/>
              <a:gdLst>
                <a:gd name="T0" fmla="*/ 26 w 26"/>
                <a:gd name="T1" fmla="*/ 4 h 5"/>
                <a:gd name="T2" fmla="*/ 0 w 26"/>
                <a:gd name="T3" fmla="*/ 3 h 5"/>
                <a:gd name="T4" fmla="*/ 26 w 26"/>
                <a:gd name="T5" fmla="*/ 4 h 5"/>
              </a:gdLst>
              <a:ahLst/>
              <a:cxnLst>
                <a:cxn ang="0">
                  <a:pos x="T0" y="T1"/>
                </a:cxn>
                <a:cxn ang="0">
                  <a:pos x="T2" y="T3"/>
                </a:cxn>
                <a:cxn ang="0">
                  <a:pos x="T4" y="T5"/>
                </a:cxn>
              </a:cxnLst>
              <a:rect l="0" t="0" r="r" b="b"/>
              <a:pathLst>
                <a:path w="26" h="5">
                  <a:moveTo>
                    <a:pt x="26" y="4"/>
                  </a:moveTo>
                  <a:cubicBezTo>
                    <a:pt x="16" y="5"/>
                    <a:pt x="10" y="4"/>
                    <a:pt x="0" y="3"/>
                  </a:cubicBezTo>
                  <a:cubicBezTo>
                    <a:pt x="8" y="2"/>
                    <a:pt x="24" y="0"/>
                    <a:pt x="26" y="4"/>
                  </a:cubicBezTo>
                  <a:close/>
                </a:path>
              </a:pathLst>
            </a:custGeom>
            <a:grpFill/>
            <a:ln>
              <a:noFill/>
            </a:ln>
          </p:spPr>
          <p:txBody>
            <a:bodyPr vert="horz" wrap="square" lIns="91440" tIns="45720" rIns="91440" bIns="45720" numCol="1" anchor="t" anchorCtr="0" compatLnSpc="1"/>
            <a:lstStyle/>
            <a:p>
              <a:endParaRPr lang="zh-CN" altLang="en-US"/>
            </a:p>
          </p:txBody>
        </p:sp>
        <p:sp>
          <p:nvSpPr>
            <p:cNvPr id="144" name="Freeform 103"/>
            <p:cNvSpPr/>
            <p:nvPr/>
          </p:nvSpPr>
          <p:spPr bwMode="auto">
            <a:xfrm>
              <a:off x="5261032" y="4360863"/>
              <a:ext cx="141600" cy="9525"/>
            </a:xfrm>
            <a:custGeom>
              <a:avLst/>
              <a:gdLst>
                <a:gd name="T0" fmla="*/ 8 w 25"/>
                <a:gd name="T1" fmla="*/ 0 h 3"/>
                <a:gd name="T2" fmla="*/ 14 w 25"/>
                <a:gd name="T3" fmla="*/ 2 h 3"/>
                <a:gd name="T4" fmla="*/ 0 w 25"/>
                <a:gd name="T5" fmla="*/ 1 h 3"/>
                <a:gd name="T6" fmla="*/ 8 w 25"/>
                <a:gd name="T7" fmla="*/ 0 h 3"/>
              </a:gdLst>
              <a:ahLst/>
              <a:cxnLst>
                <a:cxn ang="0">
                  <a:pos x="T0" y="T1"/>
                </a:cxn>
                <a:cxn ang="0">
                  <a:pos x="T2" y="T3"/>
                </a:cxn>
                <a:cxn ang="0">
                  <a:pos x="T4" y="T5"/>
                </a:cxn>
                <a:cxn ang="0">
                  <a:pos x="T6" y="T7"/>
                </a:cxn>
              </a:cxnLst>
              <a:rect l="0" t="0" r="r" b="b"/>
              <a:pathLst>
                <a:path w="25" h="3">
                  <a:moveTo>
                    <a:pt x="8" y="0"/>
                  </a:moveTo>
                  <a:cubicBezTo>
                    <a:pt x="11" y="0"/>
                    <a:pt x="25" y="1"/>
                    <a:pt x="14" y="2"/>
                  </a:cubicBezTo>
                  <a:cubicBezTo>
                    <a:pt x="11" y="2"/>
                    <a:pt x="5" y="3"/>
                    <a:pt x="0" y="1"/>
                  </a:cubicBezTo>
                  <a:cubicBezTo>
                    <a:pt x="3" y="1"/>
                    <a:pt x="5" y="0"/>
                    <a:pt x="8" y="0"/>
                  </a:cubicBezTo>
                  <a:close/>
                </a:path>
              </a:pathLst>
            </a:custGeom>
            <a:grpFill/>
            <a:ln>
              <a:noFill/>
            </a:ln>
          </p:spPr>
          <p:txBody>
            <a:bodyPr vert="horz" wrap="square" lIns="91440" tIns="45720" rIns="91440" bIns="45720" numCol="1" anchor="t" anchorCtr="0" compatLnSpc="1"/>
            <a:lstStyle/>
            <a:p>
              <a:endParaRPr lang="zh-CN" altLang="en-US"/>
            </a:p>
          </p:txBody>
        </p:sp>
        <p:sp>
          <p:nvSpPr>
            <p:cNvPr id="145" name="Freeform 105"/>
            <p:cNvSpPr/>
            <p:nvPr/>
          </p:nvSpPr>
          <p:spPr bwMode="auto">
            <a:xfrm>
              <a:off x="5199950" y="4219575"/>
              <a:ext cx="88846" cy="17463"/>
            </a:xfrm>
            <a:custGeom>
              <a:avLst/>
              <a:gdLst>
                <a:gd name="T0" fmla="*/ 0 w 16"/>
                <a:gd name="T1" fmla="*/ 3 h 5"/>
                <a:gd name="T2" fmla="*/ 16 w 16"/>
                <a:gd name="T3" fmla="*/ 3 h 5"/>
                <a:gd name="T4" fmla="*/ 0 w 16"/>
                <a:gd name="T5" fmla="*/ 3 h 5"/>
              </a:gdLst>
              <a:ahLst/>
              <a:cxnLst>
                <a:cxn ang="0">
                  <a:pos x="T0" y="T1"/>
                </a:cxn>
                <a:cxn ang="0">
                  <a:pos x="T2" y="T3"/>
                </a:cxn>
                <a:cxn ang="0">
                  <a:pos x="T4" y="T5"/>
                </a:cxn>
              </a:cxnLst>
              <a:rect l="0" t="0" r="r" b="b"/>
              <a:pathLst>
                <a:path w="16" h="5">
                  <a:moveTo>
                    <a:pt x="0" y="3"/>
                  </a:moveTo>
                  <a:cubicBezTo>
                    <a:pt x="2" y="2"/>
                    <a:pt x="12" y="0"/>
                    <a:pt x="16" y="3"/>
                  </a:cubicBezTo>
                  <a:cubicBezTo>
                    <a:pt x="11" y="3"/>
                    <a:pt x="3" y="5"/>
                    <a:pt x="0" y="3"/>
                  </a:cubicBezTo>
                  <a:close/>
                </a:path>
              </a:pathLst>
            </a:custGeom>
            <a:grpFill/>
            <a:ln>
              <a:noFill/>
            </a:ln>
          </p:spPr>
          <p:txBody>
            <a:bodyPr vert="horz" wrap="square" lIns="91440" tIns="45720" rIns="91440" bIns="45720" numCol="1" anchor="t" anchorCtr="0" compatLnSpc="1"/>
            <a:lstStyle/>
            <a:p>
              <a:endParaRPr lang="zh-CN" altLang="en-US"/>
            </a:p>
          </p:txBody>
        </p:sp>
        <p:sp>
          <p:nvSpPr>
            <p:cNvPr id="146" name="Freeform 107"/>
            <p:cNvSpPr/>
            <p:nvPr/>
          </p:nvSpPr>
          <p:spPr bwMode="auto">
            <a:xfrm>
              <a:off x="5027810" y="4344988"/>
              <a:ext cx="136047" cy="12700"/>
            </a:xfrm>
            <a:custGeom>
              <a:avLst/>
              <a:gdLst>
                <a:gd name="T0" fmla="*/ 24 w 24"/>
                <a:gd name="T1" fmla="*/ 1 h 4"/>
                <a:gd name="T2" fmla="*/ 0 w 24"/>
                <a:gd name="T3" fmla="*/ 2 h 4"/>
                <a:gd name="T4" fmla="*/ 24 w 24"/>
                <a:gd name="T5" fmla="*/ 1 h 4"/>
              </a:gdLst>
              <a:ahLst/>
              <a:cxnLst>
                <a:cxn ang="0">
                  <a:pos x="T0" y="T1"/>
                </a:cxn>
                <a:cxn ang="0">
                  <a:pos x="T2" y="T3"/>
                </a:cxn>
                <a:cxn ang="0">
                  <a:pos x="T4" y="T5"/>
                </a:cxn>
              </a:cxnLst>
              <a:rect l="0" t="0" r="r" b="b"/>
              <a:pathLst>
                <a:path w="24" h="4">
                  <a:moveTo>
                    <a:pt x="24" y="1"/>
                  </a:moveTo>
                  <a:cubicBezTo>
                    <a:pt x="15" y="4"/>
                    <a:pt x="8" y="4"/>
                    <a:pt x="0" y="2"/>
                  </a:cubicBezTo>
                  <a:cubicBezTo>
                    <a:pt x="7" y="2"/>
                    <a:pt x="18" y="0"/>
                    <a:pt x="24" y="1"/>
                  </a:cubicBezTo>
                  <a:close/>
                </a:path>
              </a:pathLst>
            </a:custGeom>
            <a:grpFill/>
            <a:ln>
              <a:noFill/>
            </a:ln>
          </p:spPr>
          <p:txBody>
            <a:bodyPr vert="horz" wrap="square" lIns="91440" tIns="45720" rIns="91440" bIns="45720" numCol="1" anchor="t" anchorCtr="0" compatLnSpc="1"/>
            <a:lstStyle/>
            <a:p>
              <a:endParaRPr lang="zh-CN" altLang="en-US"/>
            </a:p>
          </p:txBody>
        </p:sp>
        <p:sp>
          <p:nvSpPr>
            <p:cNvPr id="147" name="Freeform 108"/>
            <p:cNvSpPr/>
            <p:nvPr/>
          </p:nvSpPr>
          <p:spPr bwMode="auto">
            <a:xfrm>
              <a:off x="4433650" y="4222750"/>
              <a:ext cx="702443" cy="20638"/>
            </a:xfrm>
            <a:custGeom>
              <a:avLst/>
              <a:gdLst>
                <a:gd name="T0" fmla="*/ 0 w 124"/>
                <a:gd name="T1" fmla="*/ 0 h 6"/>
                <a:gd name="T2" fmla="*/ 123 w 124"/>
                <a:gd name="T3" fmla="*/ 1 h 6"/>
                <a:gd name="T4" fmla="*/ 123 w 124"/>
                <a:gd name="T5" fmla="*/ 3 h 6"/>
                <a:gd name="T6" fmla="*/ 22 w 124"/>
                <a:gd name="T7" fmla="*/ 3 h 6"/>
                <a:gd name="T8" fmla="*/ 0 w 124"/>
                <a:gd name="T9" fmla="*/ 0 h 6"/>
              </a:gdLst>
              <a:ahLst/>
              <a:cxnLst>
                <a:cxn ang="0">
                  <a:pos x="T0" y="T1"/>
                </a:cxn>
                <a:cxn ang="0">
                  <a:pos x="T2" y="T3"/>
                </a:cxn>
                <a:cxn ang="0">
                  <a:pos x="T4" y="T5"/>
                </a:cxn>
                <a:cxn ang="0">
                  <a:pos x="T6" y="T7"/>
                </a:cxn>
                <a:cxn ang="0">
                  <a:pos x="T8" y="T9"/>
                </a:cxn>
              </a:cxnLst>
              <a:rect l="0" t="0" r="r" b="b"/>
              <a:pathLst>
                <a:path w="124" h="6">
                  <a:moveTo>
                    <a:pt x="0" y="0"/>
                  </a:moveTo>
                  <a:cubicBezTo>
                    <a:pt x="43" y="0"/>
                    <a:pt x="80" y="0"/>
                    <a:pt x="123" y="1"/>
                  </a:cubicBezTo>
                  <a:cubicBezTo>
                    <a:pt x="124" y="1"/>
                    <a:pt x="124" y="3"/>
                    <a:pt x="123" y="3"/>
                  </a:cubicBezTo>
                  <a:cubicBezTo>
                    <a:pt x="90" y="3"/>
                    <a:pt x="53" y="3"/>
                    <a:pt x="22" y="3"/>
                  </a:cubicBezTo>
                  <a:cubicBezTo>
                    <a:pt x="15" y="3"/>
                    <a:pt x="5" y="6"/>
                    <a:pt x="0" y="0"/>
                  </a:cubicBezTo>
                  <a:close/>
                </a:path>
              </a:pathLst>
            </a:custGeom>
            <a:grpFill/>
            <a:ln>
              <a:noFill/>
            </a:ln>
          </p:spPr>
          <p:txBody>
            <a:bodyPr vert="horz" wrap="square" lIns="91440" tIns="45720" rIns="91440" bIns="45720" numCol="1" anchor="t" anchorCtr="0" compatLnSpc="1"/>
            <a:lstStyle/>
            <a:p>
              <a:endParaRPr lang="zh-CN" altLang="en-US"/>
            </a:p>
          </p:txBody>
        </p:sp>
        <p:sp>
          <p:nvSpPr>
            <p:cNvPr id="148" name="Freeform 109"/>
            <p:cNvSpPr/>
            <p:nvPr/>
          </p:nvSpPr>
          <p:spPr bwMode="auto">
            <a:xfrm>
              <a:off x="4955622" y="4305300"/>
              <a:ext cx="49976" cy="9525"/>
            </a:xfrm>
            <a:custGeom>
              <a:avLst/>
              <a:gdLst>
                <a:gd name="T0" fmla="*/ 0 w 9"/>
                <a:gd name="T1" fmla="*/ 1 h 3"/>
                <a:gd name="T2" fmla="*/ 9 w 9"/>
                <a:gd name="T3" fmla="*/ 2 h 3"/>
                <a:gd name="T4" fmla="*/ 0 w 9"/>
                <a:gd name="T5" fmla="*/ 1 h 3"/>
              </a:gdLst>
              <a:ahLst/>
              <a:cxnLst>
                <a:cxn ang="0">
                  <a:pos x="T0" y="T1"/>
                </a:cxn>
                <a:cxn ang="0">
                  <a:pos x="T2" y="T3"/>
                </a:cxn>
                <a:cxn ang="0">
                  <a:pos x="T4" y="T5"/>
                </a:cxn>
              </a:cxnLst>
              <a:rect l="0" t="0" r="r" b="b"/>
              <a:pathLst>
                <a:path w="9" h="3">
                  <a:moveTo>
                    <a:pt x="0" y="1"/>
                  </a:moveTo>
                  <a:cubicBezTo>
                    <a:pt x="4" y="1"/>
                    <a:pt x="8" y="0"/>
                    <a:pt x="9" y="2"/>
                  </a:cubicBezTo>
                  <a:cubicBezTo>
                    <a:pt x="5" y="2"/>
                    <a:pt x="1" y="3"/>
                    <a:pt x="0" y="1"/>
                  </a:cubicBezTo>
                  <a:close/>
                </a:path>
              </a:pathLst>
            </a:custGeom>
            <a:grpFill/>
            <a:ln>
              <a:noFill/>
            </a:ln>
          </p:spPr>
          <p:txBody>
            <a:bodyPr vert="horz" wrap="square" lIns="91440" tIns="45720" rIns="91440" bIns="45720" numCol="1" anchor="t" anchorCtr="0" compatLnSpc="1"/>
            <a:lstStyle/>
            <a:p>
              <a:endParaRPr lang="zh-CN" altLang="en-US"/>
            </a:p>
          </p:txBody>
        </p:sp>
        <p:sp>
          <p:nvSpPr>
            <p:cNvPr id="149" name="Freeform 110"/>
            <p:cNvSpPr/>
            <p:nvPr/>
          </p:nvSpPr>
          <p:spPr bwMode="auto">
            <a:xfrm>
              <a:off x="4902869" y="4256088"/>
              <a:ext cx="58306" cy="15875"/>
            </a:xfrm>
            <a:custGeom>
              <a:avLst/>
              <a:gdLst>
                <a:gd name="T0" fmla="*/ 0 w 10"/>
                <a:gd name="T1" fmla="*/ 2 h 5"/>
                <a:gd name="T2" fmla="*/ 9 w 10"/>
                <a:gd name="T3" fmla="*/ 3 h 5"/>
                <a:gd name="T4" fmla="*/ 0 w 10"/>
                <a:gd name="T5" fmla="*/ 2 h 5"/>
              </a:gdLst>
              <a:ahLst/>
              <a:cxnLst>
                <a:cxn ang="0">
                  <a:pos x="T0" y="T1"/>
                </a:cxn>
                <a:cxn ang="0">
                  <a:pos x="T2" y="T3"/>
                </a:cxn>
                <a:cxn ang="0">
                  <a:pos x="T4" y="T5"/>
                </a:cxn>
              </a:cxnLst>
              <a:rect l="0" t="0" r="r" b="b"/>
              <a:pathLst>
                <a:path w="10" h="5">
                  <a:moveTo>
                    <a:pt x="0" y="2"/>
                  </a:moveTo>
                  <a:cubicBezTo>
                    <a:pt x="3" y="2"/>
                    <a:pt x="10" y="0"/>
                    <a:pt x="9" y="3"/>
                  </a:cubicBezTo>
                  <a:cubicBezTo>
                    <a:pt x="4" y="2"/>
                    <a:pt x="2" y="5"/>
                    <a:pt x="0" y="2"/>
                  </a:cubicBezTo>
                  <a:close/>
                </a:path>
              </a:pathLst>
            </a:custGeom>
            <a:grpFill/>
            <a:ln>
              <a:noFill/>
            </a:ln>
          </p:spPr>
          <p:txBody>
            <a:bodyPr vert="horz" wrap="square" lIns="91440" tIns="45720" rIns="91440" bIns="45720" numCol="1" anchor="t" anchorCtr="0" compatLnSpc="1"/>
            <a:lstStyle/>
            <a:p>
              <a:endParaRPr lang="zh-CN" altLang="en-US"/>
            </a:p>
          </p:txBody>
        </p:sp>
        <p:sp>
          <p:nvSpPr>
            <p:cNvPr id="150" name="Freeform 111"/>
            <p:cNvSpPr/>
            <p:nvPr/>
          </p:nvSpPr>
          <p:spPr bwMode="auto">
            <a:xfrm>
              <a:off x="4814022" y="4489450"/>
              <a:ext cx="66635" cy="15875"/>
            </a:xfrm>
            <a:custGeom>
              <a:avLst/>
              <a:gdLst>
                <a:gd name="T0" fmla="*/ 0 w 12"/>
                <a:gd name="T1" fmla="*/ 1 h 5"/>
                <a:gd name="T2" fmla="*/ 12 w 12"/>
                <a:gd name="T3" fmla="*/ 2 h 5"/>
                <a:gd name="T4" fmla="*/ 0 w 12"/>
                <a:gd name="T5" fmla="*/ 1 h 5"/>
              </a:gdLst>
              <a:ahLst/>
              <a:cxnLst>
                <a:cxn ang="0">
                  <a:pos x="T0" y="T1"/>
                </a:cxn>
                <a:cxn ang="0">
                  <a:pos x="T2" y="T3"/>
                </a:cxn>
                <a:cxn ang="0">
                  <a:pos x="T4" y="T5"/>
                </a:cxn>
              </a:cxnLst>
              <a:rect l="0" t="0" r="r" b="b"/>
              <a:pathLst>
                <a:path w="12" h="5">
                  <a:moveTo>
                    <a:pt x="0" y="1"/>
                  </a:moveTo>
                  <a:cubicBezTo>
                    <a:pt x="5" y="0"/>
                    <a:pt x="9" y="1"/>
                    <a:pt x="12" y="2"/>
                  </a:cubicBezTo>
                  <a:cubicBezTo>
                    <a:pt x="8" y="1"/>
                    <a:pt x="0" y="5"/>
                    <a:pt x="0" y="1"/>
                  </a:cubicBezTo>
                  <a:close/>
                </a:path>
              </a:pathLst>
            </a:custGeom>
            <a:grpFill/>
            <a:ln>
              <a:noFill/>
            </a:ln>
          </p:spPr>
          <p:txBody>
            <a:bodyPr vert="horz" wrap="square" lIns="91440" tIns="45720" rIns="91440" bIns="45720" numCol="1" anchor="t" anchorCtr="0" compatLnSpc="1"/>
            <a:lstStyle/>
            <a:p>
              <a:endParaRPr lang="zh-CN" altLang="en-US"/>
            </a:p>
          </p:txBody>
        </p:sp>
        <p:sp>
          <p:nvSpPr>
            <p:cNvPr id="151" name="Freeform 112"/>
            <p:cNvSpPr/>
            <p:nvPr/>
          </p:nvSpPr>
          <p:spPr bwMode="auto">
            <a:xfrm>
              <a:off x="4575248" y="4271963"/>
              <a:ext cx="102730" cy="9525"/>
            </a:xfrm>
            <a:custGeom>
              <a:avLst/>
              <a:gdLst>
                <a:gd name="T0" fmla="*/ 18 w 18"/>
                <a:gd name="T1" fmla="*/ 1 h 3"/>
                <a:gd name="T2" fmla="*/ 0 w 18"/>
                <a:gd name="T3" fmla="*/ 0 h 3"/>
                <a:gd name="T4" fmla="*/ 18 w 18"/>
                <a:gd name="T5" fmla="*/ 1 h 3"/>
              </a:gdLst>
              <a:ahLst/>
              <a:cxnLst>
                <a:cxn ang="0">
                  <a:pos x="T0" y="T1"/>
                </a:cxn>
                <a:cxn ang="0">
                  <a:pos x="T2" y="T3"/>
                </a:cxn>
                <a:cxn ang="0">
                  <a:pos x="T4" y="T5"/>
                </a:cxn>
              </a:cxnLst>
              <a:rect l="0" t="0" r="r" b="b"/>
              <a:pathLst>
                <a:path w="18" h="3">
                  <a:moveTo>
                    <a:pt x="18" y="1"/>
                  </a:moveTo>
                  <a:cubicBezTo>
                    <a:pt x="11" y="2"/>
                    <a:pt x="4" y="3"/>
                    <a:pt x="0" y="0"/>
                  </a:cubicBezTo>
                  <a:cubicBezTo>
                    <a:pt x="5" y="1"/>
                    <a:pt x="17" y="0"/>
                    <a:pt x="18" y="1"/>
                  </a:cubicBezTo>
                  <a:close/>
                </a:path>
              </a:pathLst>
            </a:custGeom>
            <a:grpFill/>
            <a:ln>
              <a:noFill/>
            </a:ln>
          </p:spPr>
          <p:txBody>
            <a:bodyPr vert="horz" wrap="square" lIns="91440" tIns="45720" rIns="91440" bIns="45720" numCol="1" anchor="t" anchorCtr="0" compatLnSpc="1"/>
            <a:lstStyle/>
            <a:p>
              <a:endParaRPr lang="zh-CN" altLang="en-US"/>
            </a:p>
          </p:txBody>
        </p:sp>
        <p:sp>
          <p:nvSpPr>
            <p:cNvPr id="152" name="Freeform 113"/>
            <p:cNvSpPr/>
            <p:nvPr/>
          </p:nvSpPr>
          <p:spPr bwMode="auto">
            <a:xfrm>
              <a:off x="3939442" y="4471988"/>
              <a:ext cx="44423" cy="14288"/>
            </a:xfrm>
            <a:custGeom>
              <a:avLst/>
              <a:gdLst>
                <a:gd name="T0" fmla="*/ 0 w 8"/>
                <a:gd name="T1" fmla="*/ 1 h 4"/>
                <a:gd name="T2" fmla="*/ 8 w 8"/>
                <a:gd name="T3" fmla="*/ 2 h 4"/>
                <a:gd name="T4" fmla="*/ 0 w 8"/>
                <a:gd name="T5" fmla="*/ 1 h 4"/>
              </a:gdLst>
              <a:ahLst/>
              <a:cxnLst>
                <a:cxn ang="0">
                  <a:pos x="T0" y="T1"/>
                </a:cxn>
                <a:cxn ang="0">
                  <a:pos x="T2" y="T3"/>
                </a:cxn>
                <a:cxn ang="0">
                  <a:pos x="T4" y="T5"/>
                </a:cxn>
              </a:cxnLst>
              <a:rect l="0" t="0" r="r" b="b"/>
              <a:pathLst>
                <a:path w="8" h="4">
                  <a:moveTo>
                    <a:pt x="0" y="1"/>
                  </a:moveTo>
                  <a:cubicBezTo>
                    <a:pt x="3" y="2"/>
                    <a:pt x="8" y="0"/>
                    <a:pt x="8" y="2"/>
                  </a:cubicBezTo>
                  <a:cubicBezTo>
                    <a:pt x="5" y="3"/>
                    <a:pt x="2" y="4"/>
                    <a:pt x="0" y="1"/>
                  </a:cubicBezTo>
                  <a:close/>
                </a:path>
              </a:pathLst>
            </a:custGeom>
            <a:grpFill/>
            <a:ln>
              <a:noFill/>
            </a:ln>
          </p:spPr>
          <p:txBody>
            <a:bodyPr vert="horz" wrap="square" lIns="91440" tIns="45720" rIns="91440" bIns="45720" numCol="1" anchor="t" anchorCtr="0" compatLnSpc="1"/>
            <a:lstStyle/>
            <a:p>
              <a:endParaRPr lang="zh-CN" altLang="en-US"/>
            </a:p>
          </p:txBody>
        </p:sp>
        <p:sp>
          <p:nvSpPr>
            <p:cNvPr id="153" name="Freeform 114"/>
            <p:cNvSpPr/>
            <p:nvPr/>
          </p:nvSpPr>
          <p:spPr bwMode="auto">
            <a:xfrm>
              <a:off x="3336951" y="4430713"/>
              <a:ext cx="63859" cy="12700"/>
            </a:xfrm>
            <a:custGeom>
              <a:avLst/>
              <a:gdLst>
                <a:gd name="T0" fmla="*/ 0 w 11"/>
                <a:gd name="T1" fmla="*/ 0 h 4"/>
                <a:gd name="T2" fmla="*/ 11 w 11"/>
                <a:gd name="T3" fmla="*/ 1 h 4"/>
                <a:gd name="T4" fmla="*/ 0 w 11"/>
                <a:gd name="T5" fmla="*/ 0 h 4"/>
              </a:gdLst>
              <a:ahLst/>
              <a:cxnLst>
                <a:cxn ang="0">
                  <a:pos x="T0" y="T1"/>
                </a:cxn>
                <a:cxn ang="0">
                  <a:pos x="T2" y="T3"/>
                </a:cxn>
                <a:cxn ang="0">
                  <a:pos x="T4" y="T5"/>
                </a:cxn>
              </a:cxnLst>
              <a:rect l="0" t="0" r="r" b="b"/>
              <a:pathLst>
                <a:path w="11" h="4">
                  <a:moveTo>
                    <a:pt x="0" y="0"/>
                  </a:moveTo>
                  <a:cubicBezTo>
                    <a:pt x="4" y="0"/>
                    <a:pt x="8" y="0"/>
                    <a:pt x="11" y="1"/>
                  </a:cubicBezTo>
                  <a:cubicBezTo>
                    <a:pt x="7" y="0"/>
                    <a:pt x="0" y="4"/>
                    <a:pt x="0" y="0"/>
                  </a:cubicBezTo>
                  <a:close/>
                </a:path>
              </a:pathLst>
            </a:custGeom>
            <a:grpFill/>
            <a:ln>
              <a:noFill/>
            </a:ln>
          </p:spPr>
          <p:txBody>
            <a:bodyPr vert="horz" wrap="square" lIns="91440" tIns="45720" rIns="91440" bIns="45720" numCol="1" anchor="t" anchorCtr="0" compatLnSpc="1"/>
            <a:lstStyle/>
            <a:p>
              <a:endParaRPr lang="zh-CN" altLang="en-US"/>
            </a:p>
          </p:txBody>
        </p:sp>
        <p:sp>
          <p:nvSpPr>
            <p:cNvPr id="154" name="Freeform 115"/>
            <p:cNvSpPr/>
            <p:nvPr/>
          </p:nvSpPr>
          <p:spPr bwMode="auto">
            <a:xfrm>
              <a:off x="3248105" y="4425950"/>
              <a:ext cx="88846" cy="14288"/>
            </a:xfrm>
            <a:custGeom>
              <a:avLst/>
              <a:gdLst>
                <a:gd name="T0" fmla="*/ 0 w 16"/>
                <a:gd name="T1" fmla="*/ 1 h 4"/>
                <a:gd name="T2" fmla="*/ 14 w 16"/>
                <a:gd name="T3" fmla="*/ 3 h 4"/>
                <a:gd name="T4" fmla="*/ 0 w 16"/>
                <a:gd name="T5" fmla="*/ 1 h 4"/>
              </a:gdLst>
              <a:ahLst/>
              <a:cxnLst>
                <a:cxn ang="0">
                  <a:pos x="T0" y="T1"/>
                </a:cxn>
                <a:cxn ang="0">
                  <a:pos x="T2" y="T3"/>
                </a:cxn>
                <a:cxn ang="0">
                  <a:pos x="T4" y="T5"/>
                </a:cxn>
              </a:cxnLst>
              <a:rect l="0" t="0" r="r" b="b"/>
              <a:pathLst>
                <a:path w="16" h="4">
                  <a:moveTo>
                    <a:pt x="0" y="1"/>
                  </a:moveTo>
                  <a:cubicBezTo>
                    <a:pt x="3" y="0"/>
                    <a:pt x="16" y="0"/>
                    <a:pt x="14" y="3"/>
                  </a:cubicBezTo>
                  <a:cubicBezTo>
                    <a:pt x="11" y="1"/>
                    <a:pt x="4" y="4"/>
                    <a:pt x="0" y="1"/>
                  </a:cubicBezTo>
                  <a:close/>
                </a:path>
              </a:pathLst>
            </a:custGeom>
            <a:grpFill/>
            <a:ln>
              <a:noFill/>
            </a:ln>
          </p:spPr>
          <p:txBody>
            <a:bodyPr vert="horz" wrap="square" lIns="91440" tIns="45720" rIns="91440" bIns="45720" numCol="1" anchor="t" anchorCtr="0" compatLnSpc="1"/>
            <a:lstStyle/>
            <a:p>
              <a:endParaRPr lang="zh-CN" altLang="en-US"/>
            </a:p>
          </p:txBody>
        </p:sp>
        <p:sp>
          <p:nvSpPr>
            <p:cNvPr id="155" name="Freeform 116"/>
            <p:cNvSpPr/>
            <p:nvPr/>
          </p:nvSpPr>
          <p:spPr bwMode="auto">
            <a:xfrm>
              <a:off x="2820531" y="4425950"/>
              <a:ext cx="410915" cy="20638"/>
            </a:xfrm>
            <a:custGeom>
              <a:avLst/>
              <a:gdLst>
                <a:gd name="T0" fmla="*/ 0 w 72"/>
                <a:gd name="T1" fmla="*/ 1 h 6"/>
                <a:gd name="T2" fmla="*/ 72 w 72"/>
                <a:gd name="T3" fmla="*/ 2 h 6"/>
                <a:gd name="T4" fmla="*/ 42 w 72"/>
                <a:gd name="T5" fmla="*/ 2 h 6"/>
                <a:gd name="T6" fmla="*/ 0 w 72"/>
                <a:gd name="T7" fmla="*/ 1 h 6"/>
              </a:gdLst>
              <a:ahLst/>
              <a:cxnLst>
                <a:cxn ang="0">
                  <a:pos x="T0" y="T1"/>
                </a:cxn>
                <a:cxn ang="0">
                  <a:pos x="T2" y="T3"/>
                </a:cxn>
                <a:cxn ang="0">
                  <a:pos x="T4" y="T5"/>
                </a:cxn>
                <a:cxn ang="0">
                  <a:pos x="T6" y="T7"/>
                </a:cxn>
              </a:cxnLst>
              <a:rect l="0" t="0" r="r" b="b"/>
              <a:pathLst>
                <a:path w="72" h="6">
                  <a:moveTo>
                    <a:pt x="0" y="1"/>
                  </a:moveTo>
                  <a:cubicBezTo>
                    <a:pt x="24" y="1"/>
                    <a:pt x="50" y="0"/>
                    <a:pt x="72" y="2"/>
                  </a:cubicBezTo>
                  <a:cubicBezTo>
                    <a:pt x="63" y="3"/>
                    <a:pt x="53" y="2"/>
                    <a:pt x="42" y="2"/>
                  </a:cubicBezTo>
                  <a:cubicBezTo>
                    <a:pt x="27" y="2"/>
                    <a:pt x="10" y="6"/>
                    <a:pt x="0" y="1"/>
                  </a:cubicBezTo>
                  <a:close/>
                </a:path>
              </a:pathLst>
            </a:custGeom>
            <a:grpFill/>
            <a:ln>
              <a:noFill/>
            </a:ln>
          </p:spPr>
          <p:txBody>
            <a:bodyPr vert="horz" wrap="square" lIns="91440" tIns="45720" rIns="91440" bIns="45720" numCol="1" anchor="t" anchorCtr="0" compatLnSpc="1"/>
            <a:lstStyle/>
            <a:p>
              <a:endParaRPr lang="zh-CN" altLang="en-US"/>
            </a:p>
          </p:txBody>
        </p:sp>
        <p:sp>
          <p:nvSpPr>
            <p:cNvPr id="156" name="Freeform 117"/>
            <p:cNvSpPr/>
            <p:nvPr/>
          </p:nvSpPr>
          <p:spPr bwMode="auto">
            <a:xfrm>
              <a:off x="2748344" y="4425950"/>
              <a:ext cx="55529" cy="20638"/>
            </a:xfrm>
            <a:custGeom>
              <a:avLst/>
              <a:gdLst>
                <a:gd name="T0" fmla="*/ 10 w 10"/>
                <a:gd name="T1" fmla="*/ 4 h 6"/>
                <a:gd name="T2" fmla="*/ 2 w 10"/>
                <a:gd name="T3" fmla="*/ 3 h 6"/>
                <a:gd name="T4" fmla="*/ 3 w 10"/>
                <a:gd name="T5" fmla="*/ 2 h 6"/>
                <a:gd name="T6" fmla="*/ 0 w 10"/>
                <a:gd name="T7" fmla="*/ 2 h 6"/>
                <a:gd name="T8" fmla="*/ 10 w 10"/>
                <a:gd name="T9" fmla="*/ 2 h 6"/>
                <a:gd name="T10" fmla="*/ 10 w 10"/>
                <a:gd name="T11" fmla="*/ 4 h 6"/>
              </a:gdLst>
              <a:ahLst/>
              <a:cxnLst>
                <a:cxn ang="0">
                  <a:pos x="T0" y="T1"/>
                </a:cxn>
                <a:cxn ang="0">
                  <a:pos x="T2" y="T3"/>
                </a:cxn>
                <a:cxn ang="0">
                  <a:pos x="T4" y="T5"/>
                </a:cxn>
                <a:cxn ang="0">
                  <a:pos x="T6" y="T7"/>
                </a:cxn>
                <a:cxn ang="0">
                  <a:pos x="T8" y="T9"/>
                </a:cxn>
                <a:cxn ang="0">
                  <a:pos x="T10" y="T11"/>
                </a:cxn>
              </a:cxnLst>
              <a:rect l="0" t="0" r="r" b="b"/>
              <a:pathLst>
                <a:path w="10" h="6">
                  <a:moveTo>
                    <a:pt x="10" y="4"/>
                  </a:moveTo>
                  <a:cubicBezTo>
                    <a:pt x="8" y="4"/>
                    <a:pt x="3" y="6"/>
                    <a:pt x="2" y="3"/>
                  </a:cubicBezTo>
                  <a:cubicBezTo>
                    <a:pt x="3" y="3"/>
                    <a:pt x="4" y="3"/>
                    <a:pt x="3" y="2"/>
                  </a:cubicBezTo>
                  <a:cubicBezTo>
                    <a:pt x="2" y="2"/>
                    <a:pt x="0" y="3"/>
                    <a:pt x="0" y="2"/>
                  </a:cubicBezTo>
                  <a:cubicBezTo>
                    <a:pt x="2" y="0"/>
                    <a:pt x="9" y="0"/>
                    <a:pt x="10" y="2"/>
                  </a:cubicBezTo>
                  <a:cubicBezTo>
                    <a:pt x="9" y="2"/>
                    <a:pt x="10" y="3"/>
                    <a:pt x="10" y="4"/>
                  </a:cubicBezTo>
                  <a:close/>
                </a:path>
              </a:pathLst>
            </a:custGeom>
            <a:grpFill/>
            <a:ln>
              <a:noFill/>
            </a:ln>
          </p:spPr>
          <p:txBody>
            <a:bodyPr vert="horz" wrap="square" lIns="91440" tIns="45720" rIns="91440" bIns="45720" numCol="1" anchor="t" anchorCtr="0" compatLnSpc="1"/>
            <a:lstStyle/>
            <a:p>
              <a:endParaRPr lang="zh-CN" altLang="en-US"/>
            </a:p>
          </p:txBody>
        </p:sp>
        <p:sp>
          <p:nvSpPr>
            <p:cNvPr id="157" name="Freeform 118"/>
            <p:cNvSpPr/>
            <p:nvPr/>
          </p:nvSpPr>
          <p:spPr bwMode="auto">
            <a:xfrm>
              <a:off x="2531781" y="4286250"/>
              <a:ext cx="124941" cy="15875"/>
            </a:xfrm>
            <a:custGeom>
              <a:avLst/>
              <a:gdLst>
                <a:gd name="T0" fmla="*/ 0 w 22"/>
                <a:gd name="T1" fmla="*/ 2 h 5"/>
                <a:gd name="T2" fmla="*/ 22 w 22"/>
                <a:gd name="T3" fmla="*/ 2 h 5"/>
                <a:gd name="T4" fmla="*/ 0 w 22"/>
                <a:gd name="T5" fmla="*/ 2 h 5"/>
              </a:gdLst>
              <a:ahLst/>
              <a:cxnLst>
                <a:cxn ang="0">
                  <a:pos x="T0" y="T1"/>
                </a:cxn>
                <a:cxn ang="0">
                  <a:pos x="T2" y="T3"/>
                </a:cxn>
                <a:cxn ang="0">
                  <a:pos x="T4" y="T5"/>
                </a:cxn>
              </a:cxnLst>
              <a:rect l="0" t="0" r="r" b="b"/>
              <a:pathLst>
                <a:path w="22" h="5">
                  <a:moveTo>
                    <a:pt x="0" y="2"/>
                  </a:moveTo>
                  <a:cubicBezTo>
                    <a:pt x="7" y="1"/>
                    <a:pt x="18" y="0"/>
                    <a:pt x="22" y="2"/>
                  </a:cubicBezTo>
                  <a:cubicBezTo>
                    <a:pt x="11" y="2"/>
                    <a:pt x="8" y="5"/>
                    <a:pt x="0" y="2"/>
                  </a:cubicBezTo>
                  <a:close/>
                </a:path>
              </a:pathLst>
            </a:custGeom>
            <a:grpFill/>
            <a:ln>
              <a:noFill/>
            </a:ln>
          </p:spPr>
          <p:txBody>
            <a:bodyPr vert="horz" wrap="square" lIns="91440" tIns="45720" rIns="91440" bIns="45720" numCol="1" anchor="t" anchorCtr="0" compatLnSpc="1"/>
            <a:lstStyle/>
            <a:p>
              <a:endParaRPr lang="zh-CN" altLang="en-US"/>
            </a:p>
          </p:txBody>
        </p:sp>
        <p:sp>
          <p:nvSpPr>
            <p:cNvPr id="158" name="Freeform 120"/>
            <p:cNvSpPr/>
            <p:nvPr/>
          </p:nvSpPr>
          <p:spPr bwMode="auto">
            <a:xfrm>
              <a:off x="2606746" y="4479925"/>
              <a:ext cx="49976" cy="9525"/>
            </a:xfrm>
            <a:custGeom>
              <a:avLst/>
              <a:gdLst>
                <a:gd name="T0" fmla="*/ 9 w 9"/>
                <a:gd name="T1" fmla="*/ 2 h 3"/>
                <a:gd name="T2" fmla="*/ 2 w 9"/>
                <a:gd name="T3" fmla="*/ 3 h 3"/>
                <a:gd name="T4" fmla="*/ 9 w 9"/>
                <a:gd name="T5" fmla="*/ 2 h 3"/>
              </a:gdLst>
              <a:ahLst/>
              <a:cxnLst>
                <a:cxn ang="0">
                  <a:pos x="T0" y="T1"/>
                </a:cxn>
                <a:cxn ang="0">
                  <a:pos x="T2" y="T3"/>
                </a:cxn>
                <a:cxn ang="0">
                  <a:pos x="T4" y="T5"/>
                </a:cxn>
              </a:cxnLst>
              <a:rect l="0" t="0" r="r" b="b"/>
              <a:pathLst>
                <a:path w="9" h="3">
                  <a:moveTo>
                    <a:pt x="9" y="2"/>
                  </a:moveTo>
                  <a:cubicBezTo>
                    <a:pt x="8" y="3"/>
                    <a:pt x="5" y="3"/>
                    <a:pt x="2" y="3"/>
                  </a:cubicBezTo>
                  <a:cubicBezTo>
                    <a:pt x="0" y="0"/>
                    <a:pt x="9" y="0"/>
                    <a:pt x="9" y="2"/>
                  </a:cubicBezTo>
                  <a:close/>
                </a:path>
              </a:pathLst>
            </a:custGeom>
            <a:grpFill/>
            <a:ln>
              <a:noFill/>
            </a:ln>
          </p:spPr>
          <p:txBody>
            <a:bodyPr vert="horz" wrap="square" lIns="91440" tIns="45720" rIns="91440" bIns="45720" numCol="1" anchor="t" anchorCtr="0" compatLnSpc="1"/>
            <a:lstStyle/>
            <a:p>
              <a:endParaRPr lang="zh-CN" altLang="en-US"/>
            </a:p>
          </p:txBody>
        </p:sp>
        <p:sp>
          <p:nvSpPr>
            <p:cNvPr id="159" name="Freeform 127"/>
            <p:cNvSpPr/>
            <p:nvPr/>
          </p:nvSpPr>
          <p:spPr bwMode="auto">
            <a:xfrm>
              <a:off x="9300765" y="4262438"/>
              <a:ext cx="222116" cy="15875"/>
            </a:xfrm>
            <a:custGeom>
              <a:avLst/>
              <a:gdLst>
                <a:gd name="T0" fmla="*/ 0 w 39"/>
                <a:gd name="T1" fmla="*/ 4 h 5"/>
                <a:gd name="T2" fmla="*/ 39 w 39"/>
                <a:gd name="T3" fmla="*/ 3 h 5"/>
                <a:gd name="T4" fmla="*/ 0 w 39"/>
                <a:gd name="T5" fmla="*/ 4 h 5"/>
              </a:gdLst>
              <a:ahLst/>
              <a:cxnLst>
                <a:cxn ang="0">
                  <a:pos x="T0" y="T1"/>
                </a:cxn>
                <a:cxn ang="0">
                  <a:pos x="T2" y="T3"/>
                </a:cxn>
                <a:cxn ang="0">
                  <a:pos x="T4" y="T5"/>
                </a:cxn>
              </a:cxnLst>
              <a:rect l="0" t="0" r="r" b="b"/>
              <a:pathLst>
                <a:path w="39" h="5">
                  <a:moveTo>
                    <a:pt x="0" y="4"/>
                  </a:moveTo>
                  <a:cubicBezTo>
                    <a:pt x="10" y="2"/>
                    <a:pt x="31" y="0"/>
                    <a:pt x="39" y="3"/>
                  </a:cubicBezTo>
                  <a:cubicBezTo>
                    <a:pt x="28" y="3"/>
                    <a:pt x="7" y="5"/>
                    <a:pt x="0" y="4"/>
                  </a:cubicBezTo>
                  <a:close/>
                </a:path>
              </a:pathLst>
            </a:custGeom>
            <a:grpFill/>
            <a:ln>
              <a:noFill/>
            </a:ln>
          </p:spPr>
          <p:txBody>
            <a:bodyPr vert="horz" wrap="square" lIns="91440" tIns="45720" rIns="91440" bIns="45720" numCol="1" anchor="t" anchorCtr="0" compatLnSpc="1"/>
            <a:lstStyle/>
            <a:p>
              <a:endParaRPr lang="zh-CN" altLang="en-US"/>
            </a:p>
          </p:txBody>
        </p:sp>
        <p:sp>
          <p:nvSpPr>
            <p:cNvPr id="160" name="Freeform 128"/>
            <p:cNvSpPr/>
            <p:nvPr/>
          </p:nvSpPr>
          <p:spPr bwMode="auto">
            <a:xfrm>
              <a:off x="9206366" y="4229100"/>
              <a:ext cx="191576" cy="14288"/>
            </a:xfrm>
            <a:custGeom>
              <a:avLst/>
              <a:gdLst>
                <a:gd name="T0" fmla="*/ 27 w 34"/>
                <a:gd name="T1" fmla="*/ 0 h 4"/>
                <a:gd name="T2" fmla="*/ 34 w 34"/>
                <a:gd name="T3" fmla="*/ 0 h 4"/>
                <a:gd name="T4" fmla="*/ 0 w 34"/>
                <a:gd name="T5" fmla="*/ 1 h 4"/>
                <a:gd name="T6" fmla="*/ 27 w 34"/>
                <a:gd name="T7" fmla="*/ 0 h 4"/>
              </a:gdLst>
              <a:ahLst/>
              <a:cxnLst>
                <a:cxn ang="0">
                  <a:pos x="T0" y="T1"/>
                </a:cxn>
                <a:cxn ang="0">
                  <a:pos x="T2" y="T3"/>
                </a:cxn>
                <a:cxn ang="0">
                  <a:pos x="T4" y="T5"/>
                </a:cxn>
                <a:cxn ang="0">
                  <a:pos x="T6" y="T7"/>
                </a:cxn>
              </a:cxnLst>
              <a:rect l="0" t="0" r="r" b="b"/>
              <a:pathLst>
                <a:path w="34" h="4">
                  <a:moveTo>
                    <a:pt x="27" y="0"/>
                  </a:moveTo>
                  <a:cubicBezTo>
                    <a:pt x="29" y="0"/>
                    <a:pt x="32" y="0"/>
                    <a:pt x="34" y="0"/>
                  </a:cubicBezTo>
                  <a:cubicBezTo>
                    <a:pt x="23" y="2"/>
                    <a:pt x="6" y="4"/>
                    <a:pt x="0" y="1"/>
                  </a:cubicBezTo>
                  <a:cubicBezTo>
                    <a:pt x="7" y="1"/>
                    <a:pt x="18" y="1"/>
                    <a:pt x="27" y="0"/>
                  </a:cubicBezTo>
                  <a:close/>
                </a:path>
              </a:pathLst>
            </a:custGeom>
            <a:grpFill/>
            <a:ln>
              <a:noFill/>
            </a:ln>
          </p:spPr>
          <p:txBody>
            <a:bodyPr vert="horz" wrap="square" lIns="91440" tIns="45720" rIns="91440" bIns="45720" numCol="1" anchor="t" anchorCtr="0" compatLnSpc="1"/>
            <a:lstStyle/>
            <a:p>
              <a:endParaRPr lang="zh-CN" altLang="en-US"/>
            </a:p>
          </p:txBody>
        </p:sp>
        <p:sp>
          <p:nvSpPr>
            <p:cNvPr id="161" name="Freeform 130"/>
            <p:cNvSpPr/>
            <p:nvPr/>
          </p:nvSpPr>
          <p:spPr bwMode="auto">
            <a:xfrm>
              <a:off x="8523359" y="4292600"/>
              <a:ext cx="69412" cy="12700"/>
            </a:xfrm>
            <a:custGeom>
              <a:avLst/>
              <a:gdLst>
                <a:gd name="T0" fmla="*/ 0 w 12"/>
                <a:gd name="T1" fmla="*/ 2 h 4"/>
                <a:gd name="T2" fmla="*/ 12 w 12"/>
                <a:gd name="T3" fmla="*/ 3 h 4"/>
                <a:gd name="T4" fmla="*/ 0 w 12"/>
                <a:gd name="T5" fmla="*/ 2 h 4"/>
              </a:gdLst>
              <a:ahLst/>
              <a:cxnLst>
                <a:cxn ang="0">
                  <a:pos x="T0" y="T1"/>
                </a:cxn>
                <a:cxn ang="0">
                  <a:pos x="T2" y="T3"/>
                </a:cxn>
                <a:cxn ang="0">
                  <a:pos x="T4" y="T5"/>
                </a:cxn>
              </a:cxnLst>
              <a:rect l="0" t="0" r="r" b="b"/>
              <a:pathLst>
                <a:path w="12" h="4">
                  <a:moveTo>
                    <a:pt x="0" y="2"/>
                  </a:moveTo>
                  <a:cubicBezTo>
                    <a:pt x="4" y="4"/>
                    <a:pt x="8" y="0"/>
                    <a:pt x="12" y="3"/>
                  </a:cubicBezTo>
                  <a:cubicBezTo>
                    <a:pt x="8" y="4"/>
                    <a:pt x="1" y="4"/>
                    <a:pt x="0" y="2"/>
                  </a:cubicBezTo>
                  <a:close/>
                </a:path>
              </a:pathLst>
            </a:custGeom>
            <a:grpFill/>
            <a:ln>
              <a:noFill/>
            </a:ln>
          </p:spPr>
          <p:txBody>
            <a:bodyPr vert="horz" wrap="square" lIns="91440" tIns="45720" rIns="91440" bIns="45720" numCol="1" anchor="t" anchorCtr="0" compatLnSpc="1"/>
            <a:lstStyle/>
            <a:p>
              <a:endParaRPr lang="zh-CN" altLang="en-US"/>
            </a:p>
          </p:txBody>
        </p:sp>
        <p:sp>
          <p:nvSpPr>
            <p:cNvPr id="162" name="Freeform 133"/>
            <p:cNvSpPr/>
            <p:nvPr/>
          </p:nvSpPr>
          <p:spPr bwMode="auto">
            <a:xfrm>
              <a:off x="8120775" y="4308475"/>
              <a:ext cx="74965" cy="15875"/>
            </a:xfrm>
            <a:custGeom>
              <a:avLst/>
              <a:gdLst>
                <a:gd name="T0" fmla="*/ 5 w 13"/>
                <a:gd name="T1" fmla="*/ 2 h 5"/>
                <a:gd name="T2" fmla="*/ 2 w 13"/>
                <a:gd name="T3" fmla="*/ 1 h 5"/>
                <a:gd name="T4" fmla="*/ 13 w 13"/>
                <a:gd name="T5" fmla="*/ 2 h 5"/>
                <a:gd name="T6" fmla="*/ 4 w 13"/>
                <a:gd name="T7" fmla="*/ 4 h 5"/>
                <a:gd name="T8" fmla="*/ 5 w 13"/>
                <a:gd name="T9" fmla="*/ 2 h 5"/>
              </a:gdLst>
              <a:ahLst/>
              <a:cxnLst>
                <a:cxn ang="0">
                  <a:pos x="T0" y="T1"/>
                </a:cxn>
                <a:cxn ang="0">
                  <a:pos x="T2" y="T3"/>
                </a:cxn>
                <a:cxn ang="0">
                  <a:pos x="T4" y="T5"/>
                </a:cxn>
                <a:cxn ang="0">
                  <a:pos x="T6" y="T7"/>
                </a:cxn>
                <a:cxn ang="0">
                  <a:pos x="T8" y="T9"/>
                </a:cxn>
              </a:cxnLst>
              <a:rect l="0" t="0" r="r" b="b"/>
              <a:pathLst>
                <a:path w="13" h="5">
                  <a:moveTo>
                    <a:pt x="5" y="2"/>
                  </a:moveTo>
                  <a:cubicBezTo>
                    <a:pt x="3" y="2"/>
                    <a:pt x="0" y="2"/>
                    <a:pt x="2" y="1"/>
                  </a:cubicBezTo>
                  <a:cubicBezTo>
                    <a:pt x="5" y="2"/>
                    <a:pt x="12" y="0"/>
                    <a:pt x="13" y="2"/>
                  </a:cubicBezTo>
                  <a:cubicBezTo>
                    <a:pt x="8" y="2"/>
                    <a:pt x="7" y="5"/>
                    <a:pt x="4" y="4"/>
                  </a:cubicBezTo>
                  <a:cubicBezTo>
                    <a:pt x="4" y="4"/>
                    <a:pt x="5" y="3"/>
                    <a:pt x="5" y="2"/>
                  </a:cubicBezTo>
                  <a:close/>
                </a:path>
              </a:pathLst>
            </a:custGeom>
            <a:grpFill/>
            <a:ln>
              <a:noFill/>
            </a:ln>
          </p:spPr>
          <p:txBody>
            <a:bodyPr vert="horz" wrap="square" lIns="91440" tIns="45720" rIns="91440" bIns="45720" numCol="1" anchor="t" anchorCtr="0" compatLnSpc="1"/>
            <a:lstStyle/>
            <a:p>
              <a:endParaRPr lang="zh-CN" altLang="en-US"/>
            </a:p>
          </p:txBody>
        </p:sp>
        <p:sp>
          <p:nvSpPr>
            <p:cNvPr id="163" name="Freeform 135"/>
            <p:cNvSpPr/>
            <p:nvPr/>
          </p:nvSpPr>
          <p:spPr bwMode="auto">
            <a:xfrm>
              <a:off x="7690424" y="4311650"/>
              <a:ext cx="347057" cy="33338"/>
            </a:xfrm>
            <a:custGeom>
              <a:avLst/>
              <a:gdLst>
                <a:gd name="T0" fmla="*/ 29 w 61"/>
                <a:gd name="T1" fmla="*/ 5 h 10"/>
                <a:gd name="T2" fmla="*/ 38 w 61"/>
                <a:gd name="T3" fmla="*/ 5 h 10"/>
                <a:gd name="T4" fmla="*/ 37 w 61"/>
                <a:gd name="T5" fmla="*/ 2 h 10"/>
                <a:gd name="T6" fmla="*/ 61 w 61"/>
                <a:gd name="T7" fmla="*/ 2 h 10"/>
                <a:gd name="T8" fmla="*/ 60 w 61"/>
                <a:gd name="T9" fmla="*/ 3 h 10"/>
                <a:gd name="T10" fmla="*/ 61 w 61"/>
                <a:gd name="T11" fmla="*/ 4 h 10"/>
                <a:gd name="T12" fmla="*/ 56 w 61"/>
                <a:gd name="T13" fmla="*/ 5 h 10"/>
                <a:gd name="T14" fmla="*/ 42 w 61"/>
                <a:gd name="T15" fmla="*/ 7 h 10"/>
                <a:gd name="T16" fmla="*/ 42 w 61"/>
                <a:gd name="T17" fmla="*/ 3 h 10"/>
                <a:gd name="T18" fmla="*/ 39 w 61"/>
                <a:gd name="T19" fmla="*/ 5 h 10"/>
                <a:gd name="T20" fmla="*/ 41 w 61"/>
                <a:gd name="T21" fmla="*/ 7 h 10"/>
                <a:gd name="T22" fmla="*/ 0 w 61"/>
                <a:gd name="T23" fmla="*/ 5 h 10"/>
                <a:gd name="T24" fmla="*/ 29 w 61"/>
                <a:gd name="T25"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10">
                  <a:moveTo>
                    <a:pt x="29" y="5"/>
                  </a:moveTo>
                  <a:cubicBezTo>
                    <a:pt x="35" y="4"/>
                    <a:pt x="32" y="3"/>
                    <a:pt x="38" y="5"/>
                  </a:cubicBezTo>
                  <a:cubicBezTo>
                    <a:pt x="37" y="4"/>
                    <a:pt x="36" y="3"/>
                    <a:pt x="37" y="2"/>
                  </a:cubicBezTo>
                  <a:cubicBezTo>
                    <a:pt x="44" y="3"/>
                    <a:pt x="53" y="0"/>
                    <a:pt x="61" y="2"/>
                  </a:cubicBezTo>
                  <a:cubicBezTo>
                    <a:pt x="60" y="2"/>
                    <a:pt x="59" y="2"/>
                    <a:pt x="60" y="3"/>
                  </a:cubicBezTo>
                  <a:cubicBezTo>
                    <a:pt x="60" y="3"/>
                    <a:pt x="61" y="3"/>
                    <a:pt x="61" y="4"/>
                  </a:cubicBezTo>
                  <a:cubicBezTo>
                    <a:pt x="58" y="4"/>
                    <a:pt x="54" y="2"/>
                    <a:pt x="56" y="5"/>
                  </a:cubicBezTo>
                  <a:cubicBezTo>
                    <a:pt x="49" y="5"/>
                    <a:pt x="47" y="2"/>
                    <a:pt x="42" y="7"/>
                  </a:cubicBezTo>
                  <a:cubicBezTo>
                    <a:pt x="41" y="5"/>
                    <a:pt x="46" y="3"/>
                    <a:pt x="42" y="3"/>
                  </a:cubicBezTo>
                  <a:cubicBezTo>
                    <a:pt x="41" y="3"/>
                    <a:pt x="39" y="4"/>
                    <a:pt x="39" y="5"/>
                  </a:cubicBezTo>
                  <a:cubicBezTo>
                    <a:pt x="40" y="5"/>
                    <a:pt x="41" y="5"/>
                    <a:pt x="41" y="7"/>
                  </a:cubicBezTo>
                  <a:cubicBezTo>
                    <a:pt x="30" y="10"/>
                    <a:pt x="9" y="10"/>
                    <a:pt x="0" y="5"/>
                  </a:cubicBezTo>
                  <a:cubicBezTo>
                    <a:pt x="11" y="5"/>
                    <a:pt x="28" y="1"/>
                    <a:pt x="29" y="5"/>
                  </a:cubicBezTo>
                  <a:close/>
                </a:path>
              </a:pathLst>
            </a:custGeom>
            <a:grpFill/>
            <a:ln>
              <a:noFill/>
            </a:ln>
          </p:spPr>
          <p:txBody>
            <a:bodyPr vert="horz" wrap="square" lIns="91440" tIns="45720" rIns="91440" bIns="45720" numCol="1" anchor="t" anchorCtr="0" compatLnSpc="1"/>
            <a:lstStyle/>
            <a:p>
              <a:endParaRPr lang="zh-CN" altLang="en-US"/>
            </a:p>
          </p:txBody>
        </p:sp>
        <p:sp>
          <p:nvSpPr>
            <p:cNvPr id="164" name="Freeform 136"/>
            <p:cNvSpPr>
              <a:spLocks noEditPoints="1"/>
            </p:cNvSpPr>
            <p:nvPr/>
          </p:nvSpPr>
          <p:spPr bwMode="auto">
            <a:xfrm>
              <a:off x="2498463" y="4229100"/>
              <a:ext cx="5225279" cy="184150"/>
            </a:xfrm>
            <a:custGeom>
              <a:avLst/>
              <a:gdLst>
                <a:gd name="T0" fmla="*/ 48 w 921"/>
                <a:gd name="T1" fmla="*/ 20 h 56"/>
                <a:gd name="T2" fmla="*/ 31 w 921"/>
                <a:gd name="T3" fmla="*/ 23 h 56"/>
                <a:gd name="T4" fmla="*/ 5 w 921"/>
                <a:gd name="T5" fmla="*/ 31 h 56"/>
                <a:gd name="T6" fmla="*/ 2 w 921"/>
                <a:gd name="T7" fmla="*/ 43 h 56"/>
                <a:gd name="T8" fmla="*/ 148 w 921"/>
                <a:gd name="T9" fmla="*/ 51 h 56"/>
                <a:gd name="T10" fmla="*/ 166 w 921"/>
                <a:gd name="T11" fmla="*/ 53 h 56"/>
                <a:gd name="T12" fmla="*/ 344 w 921"/>
                <a:gd name="T13" fmla="*/ 53 h 56"/>
                <a:gd name="T14" fmla="*/ 644 w 921"/>
                <a:gd name="T15" fmla="*/ 49 h 56"/>
                <a:gd name="T16" fmla="*/ 783 w 921"/>
                <a:gd name="T17" fmla="*/ 41 h 56"/>
                <a:gd name="T18" fmla="*/ 826 w 921"/>
                <a:gd name="T19" fmla="*/ 39 h 56"/>
                <a:gd name="T20" fmla="*/ 645 w 921"/>
                <a:gd name="T21" fmla="*/ 45 h 56"/>
                <a:gd name="T22" fmla="*/ 287 w 921"/>
                <a:gd name="T23" fmla="*/ 44 h 56"/>
                <a:gd name="T24" fmla="*/ 406 w 921"/>
                <a:gd name="T25" fmla="*/ 42 h 56"/>
                <a:gd name="T26" fmla="*/ 386 w 921"/>
                <a:gd name="T27" fmla="*/ 37 h 56"/>
                <a:gd name="T28" fmla="*/ 373 w 921"/>
                <a:gd name="T29" fmla="*/ 41 h 56"/>
                <a:gd name="T30" fmla="*/ 349 w 921"/>
                <a:gd name="T31" fmla="*/ 41 h 56"/>
                <a:gd name="T32" fmla="*/ 193 w 921"/>
                <a:gd name="T33" fmla="*/ 38 h 56"/>
                <a:gd name="T34" fmla="*/ 115 w 921"/>
                <a:gd name="T35" fmla="*/ 37 h 56"/>
                <a:gd name="T36" fmla="*/ 264 w 921"/>
                <a:gd name="T37" fmla="*/ 29 h 56"/>
                <a:gd name="T38" fmla="*/ 281 w 921"/>
                <a:gd name="T39" fmla="*/ 25 h 56"/>
                <a:gd name="T40" fmla="*/ 314 w 921"/>
                <a:gd name="T41" fmla="*/ 31 h 56"/>
                <a:gd name="T42" fmla="*/ 296 w 921"/>
                <a:gd name="T43" fmla="*/ 27 h 56"/>
                <a:gd name="T44" fmla="*/ 329 w 921"/>
                <a:gd name="T45" fmla="*/ 23 h 56"/>
                <a:gd name="T46" fmla="*/ 377 w 921"/>
                <a:gd name="T47" fmla="*/ 19 h 56"/>
                <a:gd name="T48" fmla="*/ 530 w 921"/>
                <a:gd name="T49" fmla="*/ 20 h 56"/>
                <a:gd name="T50" fmla="*/ 921 w 921"/>
                <a:gd name="T51" fmla="*/ 0 h 56"/>
                <a:gd name="T52" fmla="*/ 618 w 921"/>
                <a:gd name="T53" fmla="*/ 11 h 56"/>
                <a:gd name="T54" fmla="*/ 525 w 921"/>
                <a:gd name="T55" fmla="*/ 16 h 56"/>
                <a:gd name="T56" fmla="*/ 495 w 921"/>
                <a:gd name="T57" fmla="*/ 13 h 56"/>
                <a:gd name="T58" fmla="*/ 447 w 921"/>
                <a:gd name="T59" fmla="*/ 16 h 56"/>
                <a:gd name="T60" fmla="*/ 427 w 921"/>
                <a:gd name="T61" fmla="*/ 14 h 56"/>
                <a:gd name="T62" fmla="*/ 391 w 921"/>
                <a:gd name="T63" fmla="*/ 13 h 56"/>
                <a:gd name="T64" fmla="*/ 347 w 921"/>
                <a:gd name="T65" fmla="*/ 16 h 56"/>
                <a:gd name="T66" fmla="*/ 341 w 921"/>
                <a:gd name="T67" fmla="*/ 13 h 56"/>
                <a:gd name="T68" fmla="*/ 329 w 921"/>
                <a:gd name="T69" fmla="*/ 16 h 56"/>
                <a:gd name="T70" fmla="*/ 318 w 921"/>
                <a:gd name="T71" fmla="*/ 13 h 56"/>
                <a:gd name="T72" fmla="*/ 296 w 921"/>
                <a:gd name="T73" fmla="*/ 15 h 56"/>
                <a:gd name="T74" fmla="*/ 278 w 921"/>
                <a:gd name="T75" fmla="*/ 12 h 56"/>
                <a:gd name="T76" fmla="*/ 29 w 921"/>
                <a:gd name="T77" fmla="*/ 17 h 56"/>
                <a:gd name="T78" fmla="*/ 33 w 921"/>
                <a:gd name="T79" fmla="*/ 22 h 56"/>
                <a:gd name="T80" fmla="*/ 180 w 921"/>
                <a:gd name="T81" fmla="*/ 42 h 56"/>
                <a:gd name="T82" fmla="*/ 135 w 921"/>
                <a:gd name="T83" fmla="*/ 41 h 56"/>
                <a:gd name="T84" fmla="*/ 135 w 921"/>
                <a:gd name="T85" fmla="*/ 41 h 56"/>
                <a:gd name="T86" fmla="*/ 233 w 921"/>
                <a:gd name="T87" fmla="*/ 28 h 56"/>
                <a:gd name="T88" fmla="*/ 233 w 921"/>
                <a:gd name="T89" fmla="*/ 2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21" h="56">
                  <a:moveTo>
                    <a:pt x="33" y="22"/>
                  </a:moveTo>
                  <a:cubicBezTo>
                    <a:pt x="38" y="22"/>
                    <a:pt x="41" y="20"/>
                    <a:pt x="48" y="20"/>
                  </a:cubicBezTo>
                  <a:cubicBezTo>
                    <a:pt x="47" y="26"/>
                    <a:pt x="34" y="23"/>
                    <a:pt x="30" y="25"/>
                  </a:cubicBezTo>
                  <a:cubicBezTo>
                    <a:pt x="29" y="24"/>
                    <a:pt x="30" y="23"/>
                    <a:pt x="31" y="23"/>
                  </a:cubicBezTo>
                  <a:cubicBezTo>
                    <a:pt x="28" y="22"/>
                    <a:pt x="19" y="22"/>
                    <a:pt x="21" y="27"/>
                  </a:cubicBezTo>
                  <a:cubicBezTo>
                    <a:pt x="13" y="28"/>
                    <a:pt x="7" y="26"/>
                    <a:pt x="5" y="31"/>
                  </a:cubicBezTo>
                  <a:cubicBezTo>
                    <a:pt x="6" y="35"/>
                    <a:pt x="12" y="35"/>
                    <a:pt x="17" y="36"/>
                  </a:cubicBezTo>
                  <a:cubicBezTo>
                    <a:pt x="13" y="39"/>
                    <a:pt x="2" y="37"/>
                    <a:pt x="2" y="43"/>
                  </a:cubicBezTo>
                  <a:cubicBezTo>
                    <a:pt x="8" y="39"/>
                    <a:pt x="0" y="50"/>
                    <a:pt x="6" y="53"/>
                  </a:cubicBezTo>
                  <a:cubicBezTo>
                    <a:pt x="53" y="52"/>
                    <a:pt x="107" y="51"/>
                    <a:pt x="148" y="51"/>
                  </a:cubicBezTo>
                  <a:cubicBezTo>
                    <a:pt x="147" y="53"/>
                    <a:pt x="146" y="51"/>
                    <a:pt x="144" y="51"/>
                  </a:cubicBezTo>
                  <a:cubicBezTo>
                    <a:pt x="146" y="56"/>
                    <a:pt x="164" y="45"/>
                    <a:pt x="166" y="53"/>
                  </a:cubicBezTo>
                  <a:cubicBezTo>
                    <a:pt x="214" y="49"/>
                    <a:pt x="290" y="55"/>
                    <a:pt x="343" y="52"/>
                  </a:cubicBezTo>
                  <a:cubicBezTo>
                    <a:pt x="345" y="51"/>
                    <a:pt x="346" y="53"/>
                    <a:pt x="344" y="53"/>
                  </a:cubicBezTo>
                  <a:cubicBezTo>
                    <a:pt x="408" y="53"/>
                    <a:pt x="479" y="52"/>
                    <a:pt x="540" y="51"/>
                  </a:cubicBezTo>
                  <a:cubicBezTo>
                    <a:pt x="572" y="50"/>
                    <a:pt x="612" y="52"/>
                    <a:pt x="644" y="49"/>
                  </a:cubicBezTo>
                  <a:cubicBezTo>
                    <a:pt x="652" y="48"/>
                    <a:pt x="659" y="44"/>
                    <a:pt x="660" y="48"/>
                  </a:cubicBezTo>
                  <a:cubicBezTo>
                    <a:pt x="705" y="44"/>
                    <a:pt x="740" y="44"/>
                    <a:pt x="783" y="41"/>
                  </a:cubicBezTo>
                  <a:cubicBezTo>
                    <a:pt x="783" y="40"/>
                    <a:pt x="781" y="41"/>
                    <a:pt x="781" y="40"/>
                  </a:cubicBezTo>
                  <a:cubicBezTo>
                    <a:pt x="803" y="43"/>
                    <a:pt x="807" y="38"/>
                    <a:pt x="826" y="39"/>
                  </a:cubicBezTo>
                  <a:cubicBezTo>
                    <a:pt x="827" y="36"/>
                    <a:pt x="821" y="39"/>
                    <a:pt x="823" y="36"/>
                  </a:cubicBezTo>
                  <a:cubicBezTo>
                    <a:pt x="754" y="39"/>
                    <a:pt x="702" y="43"/>
                    <a:pt x="645" y="45"/>
                  </a:cubicBezTo>
                  <a:cubicBezTo>
                    <a:pt x="527" y="49"/>
                    <a:pt x="400" y="49"/>
                    <a:pt x="290" y="46"/>
                  </a:cubicBezTo>
                  <a:cubicBezTo>
                    <a:pt x="288" y="46"/>
                    <a:pt x="288" y="44"/>
                    <a:pt x="287" y="44"/>
                  </a:cubicBezTo>
                  <a:cubicBezTo>
                    <a:pt x="260" y="44"/>
                    <a:pt x="232" y="42"/>
                    <a:pt x="206" y="41"/>
                  </a:cubicBezTo>
                  <a:cubicBezTo>
                    <a:pt x="275" y="39"/>
                    <a:pt x="332" y="44"/>
                    <a:pt x="406" y="42"/>
                  </a:cubicBezTo>
                  <a:cubicBezTo>
                    <a:pt x="400" y="39"/>
                    <a:pt x="385" y="42"/>
                    <a:pt x="378" y="40"/>
                  </a:cubicBezTo>
                  <a:cubicBezTo>
                    <a:pt x="379" y="36"/>
                    <a:pt x="383" y="40"/>
                    <a:pt x="386" y="37"/>
                  </a:cubicBezTo>
                  <a:cubicBezTo>
                    <a:pt x="384" y="35"/>
                    <a:pt x="377" y="37"/>
                    <a:pt x="373" y="37"/>
                  </a:cubicBezTo>
                  <a:cubicBezTo>
                    <a:pt x="373" y="38"/>
                    <a:pt x="373" y="40"/>
                    <a:pt x="373" y="41"/>
                  </a:cubicBezTo>
                  <a:cubicBezTo>
                    <a:pt x="366" y="40"/>
                    <a:pt x="358" y="40"/>
                    <a:pt x="352" y="38"/>
                  </a:cubicBezTo>
                  <a:cubicBezTo>
                    <a:pt x="348" y="37"/>
                    <a:pt x="351" y="41"/>
                    <a:pt x="349" y="41"/>
                  </a:cubicBezTo>
                  <a:cubicBezTo>
                    <a:pt x="316" y="39"/>
                    <a:pt x="277" y="42"/>
                    <a:pt x="246" y="36"/>
                  </a:cubicBezTo>
                  <a:cubicBezTo>
                    <a:pt x="235" y="40"/>
                    <a:pt x="210" y="36"/>
                    <a:pt x="193" y="38"/>
                  </a:cubicBezTo>
                  <a:cubicBezTo>
                    <a:pt x="169" y="39"/>
                    <a:pt x="140" y="35"/>
                    <a:pt x="122" y="35"/>
                  </a:cubicBezTo>
                  <a:cubicBezTo>
                    <a:pt x="122" y="35"/>
                    <a:pt x="117" y="37"/>
                    <a:pt x="115" y="37"/>
                  </a:cubicBezTo>
                  <a:cubicBezTo>
                    <a:pt x="106" y="38"/>
                    <a:pt x="96" y="36"/>
                    <a:pt x="89" y="35"/>
                  </a:cubicBezTo>
                  <a:cubicBezTo>
                    <a:pt x="145" y="28"/>
                    <a:pt x="219" y="35"/>
                    <a:pt x="264" y="29"/>
                  </a:cubicBezTo>
                  <a:cubicBezTo>
                    <a:pt x="253" y="29"/>
                    <a:pt x="246" y="29"/>
                    <a:pt x="241" y="26"/>
                  </a:cubicBezTo>
                  <a:cubicBezTo>
                    <a:pt x="256" y="28"/>
                    <a:pt x="258" y="23"/>
                    <a:pt x="281" y="25"/>
                  </a:cubicBezTo>
                  <a:cubicBezTo>
                    <a:pt x="285" y="27"/>
                    <a:pt x="277" y="30"/>
                    <a:pt x="280" y="31"/>
                  </a:cubicBezTo>
                  <a:cubicBezTo>
                    <a:pt x="292" y="30"/>
                    <a:pt x="301" y="33"/>
                    <a:pt x="314" y="31"/>
                  </a:cubicBezTo>
                  <a:cubicBezTo>
                    <a:pt x="307" y="29"/>
                    <a:pt x="299" y="28"/>
                    <a:pt x="291" y="28"/>
                  </a:cubicBezTo>
                  <a:cubicBezTo>
                    <a:pt x="290" y="26"/>
                    <a:pt x="295" y="28"/>
                    <a:pt x="296" y="27"/>
                  </a:cubicBezTo>
                  <a:cubicBezTo>
                    <a:pt x="282" y="23"/>
                    <a:pt x="315" y="25"/>
                    <a:pt x="319" y="25"/>
                  </a:cubicBezTo>
                  <a:cubicBezTo>
                    <a:pt x="323" y="25"/>
                    <a:pt x="327" y="23"/>
                    <a:pt x="329" y="23"/>
                  </a:cubicBezTo>
                  <a:cubicBezTo>
                    <a:pt x="339" y="22"/>
                    <a:pt x="361" y="22"/>
                    <a:pt x="372" y="23"/>
                  </a:cubicBezTo>
                  <a:cubicBezTo>
                    <a:pt x="372" y="20"/>
                    <a:pt x="375" y="20"/>
                    <a:pt x="377" y="19"/>
                  </a:cubicBezTo>
                  <a:cubicBezTo>
                    <a:pt x="381" y="19"/>
                    <a:pt x="384" y="21"/>
                    <a:pt x="388" y="22"/>
                  </a:cubicBezTo>
                  <a:cubicBezTo>
                    <a:pt x="433" y="19"/>
                    <a:pt x="486" y="18"/>
                    <a:pt x="530" y="20"/>
                  </a:cubicBezTo>
                  <a:cubicBezTo>
                    <a:pt x="530" y="19"/>
                    <a:pt x="529" y="19"/>
                    <a:pt x="530" y="18"/>
                  </a:cubicBezTo>
                  <a:cubicBezTo>
                    <a:pt x="648" y="16"/>
                    <a:pt x="801" y="9"/>
                    <a:pt x="921" y="0"/>
                  </a:cubicBezTo>
                  <a:cubicBezTo>
                    <a:pt x="823" y="2"/>
                    <a:pt x="728" y="10"/>
                    <a:pt x="635" y="13"/>
                  </a:cubicBezTo>
                  <a:cubicBezTo>
                    <a:pt x="631" y="10"/>
                    <a:pt x="625" y="10"/>
                    <a:pt x="618" y="11"/>
                  </a:cubicBezTo>
                  <a:cubicBezTo>
                    <a:pt x="621" y="12"/>
                    <a:pt x="628" y="11"/>
                    <a:pt x="632" y="12"/>
                  </a:cubicBezTo>
                  <a:cubicBezTo>
                    <a:pt x="603" y="14"/>
                    <a:pt x="556" y="14"/>
                    <a:pt x="525" y="16"/>
                  </a:cubicBezTo>
                  <a:cubicBezTo>
                    <a:pt x="521" y="16"/>
                    <a:pt x="528" y="12"/>
                    <a:pt x="524" y="13"/>
                  </a:cubicBezTo>
                  <a:cubicBezTo>
                    <a:pt x="511" y="14"/>
                    <a:pt x="505" y="13"/>
                    <a:pt x="495" y="13"/>
                  </a:cubicBezTo>
                  <a:cubicBezTo>
                    <a:pt x="499" y="15"/>
                    <a:pt x="505" y="15"/>
                    <a:pt x="511" y="14"/>
                  </a:cubicBezTo>
                  <a:cubicBezTo>
                    <a:pt x="489" y="17"/>
                    <a:pt x="467" y="17"/>
                    <a:pt x="447" y="16"/>
                  </a:cubicBezTo>
                  <a:cubicBezTo>
                    <a:pt x="445" y="14"/>
                    <a:pt x="443" y="13"/>
                    <a:pt x="432" y="14"/>
                  </a:cubicBezTo>
                  <a:cubicBezTo>
                    <a:pt x="431" y="14"/>
                    <a:pt x="427" y="14"/>
                    <a:pt x="427" y="14"/>
                  </a:cubicBezTo>
                  <a:cubicBezTo>
                    <a:pt x="426" y="15"/>
                    <a:pt x="424" y="17"/>
                    <a:pt x="418" y="16"/>
                  </a:cubicBezTo>
                  <a:cubicBezTo>
                    <a:pt x="420" y="12"/>
                    <a:pt x="400" y="14"/>
                    <a:pt x="391" y="13"/>
                  </a:cubicBezTo>
                  <a:cubicBezTo>
                    <a:pt x="391" y="14"/>
                    <a:pt x="393" y="14"/>
                    <a:pt x="393" y="15"/>
                  </a:cubicBezTo>
                  <a:cubicBezTo>
                    <a:pt x="378" y="16"/>
                    <a:pt x="363" y="17"/>
                    <a:pt x="347" y="16"/>
                  </a:cubicBezTo>
                  <a:cubicBezTo>
                    <a:pt x="349" y="14"/>
                    <a:pt x="356" y="15"/>
                    <a:pt x="358" y="14"/>
                  </a:cubicBezTo>
                  <a:cubicBezTo>
                    <a:pt x="354" y="11"/>
                    <a:pt x="345" y="15"/>
                    <a:pt x="341" y="13"/>
                  </a:cubicBezTo>
                  <a:cubicBezTo>
                    <a:pt x="341" y="15"/>
                    <a:pt x="346" y="13"/>
                    <a:pt x="346" y="15"/>
                  </a:cubicBezTo>
                  <a:cubicBezTo>
                    <a:pt x="340" y="17"/>
                    <a:pt x="336" y="16"/>
                    <a:pt x="329" y="16"/>
                  </a:cubicBezTo>
                  <a:cubicBezTo>
                    <a:pt x="334" y="13"/>
                    <a:pt x="325" y="10"/>
                    <a:pt x="332" y="10"/>
                  </a:cubicBezTo>
                  <a:cubicBezTo>
                    <a:pt x="326" y="8"/>
                    <a:pt x="321" y="9"/>
                    <a:pt x="318" y="13"/>
                  </a:cubicBezTo>
                  <a:cubicBezTo>
                    <a:pt x="319" y="15"/>
                    <a:pt x="323" y="14"/>
                    <a:pt x="327" y="14"/>
                  </a:cubicBezTo>
                  <a:cubicBezTo>
                    <a:pt x="318" y="17"/>
                    <a:pt x="308" y="16"/>
                    <a:pt x="296" y="15"/>
                  </a:cubicBezTo>
                  <a:cubicBezTo>
                    <a:pt x="297" y="12"/>
                    <a:pt x="302" y="14"/>
                    <a:pt x="305" y="13"/>
                  </a:cubicBezTo>
                  <a:cubicBezTo>
                    <a:pt x="298" y="11"/>
                    <a:pt x="289" y="12"/>
                    <a:pt x="278" y="12"/>
                  </a:cubicBezTo>
                  <a:cubicBezTo>
                    <a:pt x="277" y="11"/>
                    <a:pt x="281" y="10"/>
                    <a:pt x="277" y="8"/>
                  </a:cubicBezTo>
                  <a:cubicBezTo>
                    <a:pt x="194" y="2"/>
                    <a:pt x="109" y="12"/>
                    <a:pt x="29" y="17"/>
                  </a:cubicBezTo>
                  <a:cubicBezTo>
                    <a:pt x="28" y="21"/>
                    <a:pt x="34" y="18"/>
                    <a:pt x="36" y="19"/>
                  </a:cubicBezTo>
                  <a:cubicBezTo>
                    <a:pt x="37" y="21"/>
                    <a:pt x="31" y="18"/>
                    <a:pt x="33" y="22"/>
                  </a:cubicBezTo>
                  <a:close/>
                  <a:moveTo>
                    <a:pt x="162" y="41"/>
                  </a:moveTo>
                  <a:cubicBezTo>
                    <a:pt x="168" y="40"/>
                    <a:pt x="177" y="38"/>
                    <a:pt x="180" y="42"/>
                  </a:cubicBezTo>
                  <a:cubicBezTo>
                    <a:pt x="174" y="42"/>
                    <a:pt x="165" y="44"/>
                    <a:pt x="162" y="41"/>
                  </a:cubicBezTo>
                  <a:close/>
                  <a:moveTo>
                    <a:pt x="135" y="41"/>
                  </a:moveTo>
                  <a:cubicBezTo>
                    <a:pt x="148" y="41"/>
                    <a:pt x="152" y="40"/>
                    <a:pt x="161" y="42"/>
                  </a:cubicBezTo>
                  <a:cubicBezTo>
                    <a:pt x="152" y="42"/>
                    <a:pt x="141" y="44"/>
                    <a:pt x="135" y="41"/>
                  </a:cubicBezTo>
                  <a:close/>
                  <a:moveTo>
                    <a:pt x="233" y="25"/>
                  </a:moveTo>
                  <a:cubicBezTo>
                    <a:pt x="233" y="26"/>
                    <a:pt x="233" y="27"/>
                    <a:pt x="233" y="28"/>
                  </a:cubicBezTo>
                  <a:cubicBezTo>
                    <a:pt x="225" y="30"/>
                    <a:pt x="216" y="27"/>
                    <a:pt x="208" y="25"/>
                  </a:cubicBezTo>
                  <a:cubicBezTo>
                    <a:pt x="218" y="23"/>
                    <a:pt x="225" y="26"/>
                    <a:pt x="233" y="25"/>
                  </a:cubicBezTo>
                  <a:close/>
                </a:path>
              </a:pathLst>
            </a:custGeom>
            <a:grpFill/>
            <a:ln>
              <a:noFill/>
            </a:ln>
          </p:spPr>
          <p:txBody>
            <a:bodyPr vert="horz" wrap="square" lIns="91440" tIns="45720" rIns="91440" bIns="45720" numCol="1" anchor="t" anchorCtr="0" compatLnSpc="1"/>
            <a:lstStyle/>
            <a:p>
              <a:endParaRPr lang="zh-CN" altLang="en-US"/>
            </a:p>
          </p:txBody>
        </p:sp>
        <p:sp>
          <p:nvSpPr>
            <p:cNvPr id="165" name="Freeform 137"/>
            <p:cNvSpPr/>
            <p:nvPr/>
          </p:nvSpPr>
          <p:spPr bwMode="auto">
            <a:xfrm>
              <a:off x="4922305" y="4271963"/>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1"/>
                    <a:pt x="0" y="0"/>
                  </a:cubicBezTo>
                  <a:close/>
                </a:path>
              </a:pathLst>
            </a:custGeom>
            <a:grpFill/>
            <a:ln>
              <a:noFill/>
            </a:ln>
          </p:spPr>
          <p:txBody>
            <a:bodyPr vert="horz" wrap="square" lIns="91440" tIns="45720" rIns="91440" bIns="45720" numCol="1" anchor="t" anchorCtr="0" compatLnSpc="1"/>
            <a:lstStyle/>
            <a:p>
              <a:endParaRPr lang="zh-CN" altLang="en-US"/>
            </a:p>
          </p:txBody>
        </p:sp>
        <p:sp>
          <p:nvSpPr>
            <p:cNvPr id="166" name="Freeform 138"/>
            <p:cNvSpPr/>
            <p:nvPr/>
          </p:nvSpPr>
          <p:spPr bwMode="auto">
            <a:xfrm>
              <a:off x="7609908" y="4324350"/>
              <a:ext cx="52753" cy="14288"/>
            </a:xfrm>
            <a:custGeom>
              <a:avLst/>
              <a:gdLst>
                <a:gd name="T0" fmla="*/ 9 w 9"/>
                <a:gd name="T1" fmla="*/ 2 h 4"/>
                <a:gd name="T2" fmla="*/ 6 w 9"/>
                <a:gd name="T3" fmla="*/ 3 h 4"/>
                <a:gd name="T4" fmla="*/ 6 w 9"/>
                <a:gd name="T5" fmla="*/ 4 h 4"/>
                <a:gd name="T6" fmla="*/ 0 w 9"/>
                <a:gd name="T7" fmla="*/ 4 h 4"/>
                <a:gd name="T8" fmla="*/ 0 w 9"/>
                <a:gd name="T9" fmla="*/ 1 h 4"/>
                <a:gd name="T10" fmla="*/ 9 w 9"/>
                <a:gd name="T11" fmla="*/ 2 h 4"/>
              </a:gdLst>
              <a:ahLst/>
              <a:cxnLst>
                <a:cxn ang="0">
                  <a:pos x="T0" y="T1"/>
                </a:cxn>
                <a:cxn ang="0">
                  <a:pos x="T2" y="T3"/>
                </a:cxn>
                <a:cxn ang="0">
                  <a:pos x="T4" y="T5"/>
                </a:cxn>
                <a:cxn ang="0">
                  <a:pos x="T6" y="T7"/>
                </a:cxn>
                <a:cxn ang="0">
                  <a:pos x="T8" y="T9"/>
                </a:cxn>
                <a:cxn ang="0">
                  <a:pos x="T10" y="T11"/>
                </a:cxn>
              </a:cxnLst>
              <a:rect l="0" t="0" r="r" b="b"/>
              <a:pathLst>
                <a:path w="9" h="4">
                  <a:moveTo>
                    <a:pt x="9" y="2"/>
                  </a:moveTo>
                  <a:cubicBezTo>
                    <a:pt x="8" y="2"/>
                    <a:pt x="6" y="2"/>
                    <a:pt x="6" y="3"/>
                  </a:cubicBezTo>
                  <a:cubicBezTo>
                    <a:pt x="7" y="3"/>
                    <a:pt x="7" y="4"/>
                    <a:pt x="6" y="4"/>
                  </a:cubicBezTo>
                  <a:cubicBezTo>
                    <a:pt x="4" y="3"/>
                    <a:pt x="4" y="4"/>
                    <a:pt x="0" y="4"/>
                  </a:cubicBezTo>
                  <a:cubicBezTo>
                    <a:pt x="0" y="3"/>
                    <a:pt x="0" y="2"/>
                    <a:pt x="0" y="1"/>
                  </a:cubicBezTo>
                  <a:cubicBezTo>
                    <a:pt x="4" y="3"/>
                    <a:pt x="6" y="0"/>
                    <a:pt x="9" y="2"/>
                  </a:cubicBezTo>
                  <a:close/>
                </a:path>
              </a:pathLst>
            </a:custGeom>
            <a:grpFill/>
            <a:ln>
              <a:noFill/>
            </a:ln>
          </p:spPr>
          <p:txBody>
            <a:bodyPr vert="horz" wrap="square" lIns="91440" tIns="45720" rIns="91440" bIns="45720" numCol="1" anchor="t" anchorCtr="0" compatLnSpc="1"/>
            <a:lstStyle/>
            <a:p>
              <a:endParaRPr lang="zh-CN" altLang="en-US"/>
            </a:p>
          </p:txBody>
        </p:sp>
        <p:sp>
          <p:nvSpPr>
            <p:cNvPr id="167" name="Freeform 139"/>
            <p:cNvSpPr/>
            <p:nvPr/>
          </p:nvSpPr>
          <p:spPr bwMode="auto">
            <a:xfrm>
              <a:off x="7207322" y="4298950"/>
              <a:ext cx="130494" cy="12700"/>
            </a:xfrm>
            <a:custGeom>
              <a:avLst/>
              <a:gdLst>
                <a:gd name="T0" fmla="*/ 23 w 23"/>
                <a:gd name="T1" fmla="*/ 2 h 4"/>
                <a:gd name="T2" fmla="*/ 2 w 23"/>
                <a:gd name="T3" fmla="*/ 2 h 4"/>
                <a:gd name="T4" fmla="*/ 23 w 23"/>
                <a:gd name="T5" fmla="*/ 2 h 4"/>
              </a:gdLst>
              <a:ahLst/>
              <a:cxnLst>
                <a:cxn ang="0">
                  <a:pos x="T0" y="T1"/>
                </a:cxn>
                <a:cxn ang="0">
                  <a:pos x="T2" y="T3"/>
                </a:cxn>
                <a:cxn ang="0">
                  <a:pos x="T4" y="T5"/>
                </a:cxn>
              </a:cxnLst>
              <a:rect l="0" t="0" r="r" b="b"/>
              <a:pathLst>
                <a:path w="23" h="4">
                  <a:moveTo>
                    <a:pt x="23" y="2"/>
                  </a:moveTo>
                  <a:cubicBezTo>
                    <a:pt x="17" y="4"/>
                    <a:pt x="0" y="4"/>
                    <a:pt x="2" y="2"/>
                  </a:cubicBezTo>
                  <a:cubicBezTo>
                    <a:pt x="5" y="2"/>
                    <a:pt x="20" y="0"/>
                    <a:pt x="23" y="2"/>
                  </a:cubicBezTo>
                  <a:close/>
                </a:path>
              </a:pathLst>
            </a:custGeom>
            <a:grpFill/>
            <a:ln>
              <a:noFill/>
            </a:ln>
          </p:spPr>
          <p:txBody>
            <a:bodyPr vert="horz" wrap="square" lIns="91440" tIns="45720" rIns="91440" bIns="45720" numCol="1" anchor="t" anchorCtr="0" compatLnSpc="1"/>
            <a:lstStyle/>
            <a:p>
              <a:endParaRPr lang="zh-CN" altLang="en-US"/>
            </a:p>
          </p:txBody>
        </p:sp>
        <p:sp>
          <p:nvSpPr>
            <p:cNvPr id="168" name="Freeform 140"/>
            <p:cNvSpPr/>
            <p:nvPr/>
          </p:nvSpPr>
          <p:spPr bwMode="auto">
            <a:xfrm>
              <a:off x="7223981" y="4344988"/>
              <a:ext cx="63859" cy="15875"/>
            </a:xfrm>
            <a:custGeom>
              <a:avLst/>
              <a:gdLst>
                <a:gd name="T0" fmla="*/ 4 w 11"/>
                <a:gd name="T1" fmla="*/ 2 h 5"/>
                <a:gd name="T2" fmla="*/ 9 w 11"/>
                <a:gd name="T3" fmla="*/ 2 h 5"/>
                <a:gd name="T4" fmla="*/ 8 w 11"/>
                <a:gd name="T5" fmla="*/ 0 h 5"/>
                <a:gd name="T6" fmla="*/ 11 w 11"/>
                <a:gd name="T7" fmla="*/ 4 h 5"/>
                <a:gd name="T8" fmla="*/ 4 w 11"/>
                <a:gd name="T9" fmla="*/ 2 h 5"/>
              </a:gdLst>
              <a:ahLst/>
              <a:cxnLst>
                <a:cxn ang="0">
                  <a:pos x="T0" y="T1"/>
                </a:cxn>
                <a:cxn ang="0">
                  <a:pos x="T2" y="T3"/>
                </a:cxn>
                <a:cxn ang="0">
                  <a:pos x="T4" y="T5"/>
                </a:cxn>
                <a:cxn ang="0">
                  <a:pos x="T6" y="T7"/>
                </a:cxn>
                <a:cxn ang="0">
                  <a:pos x="T8" y="T9"/>
                </a:cxn>
              </a:cxnLst>
              <a:rect l="0" t="0" r="r" b="b"/>
              <a:pathLst>
                <a:path w="11" h="5">
                  <a:moveTo>
                    <a:pt x="4" y="2"/>
                  </a:moveTo>
                  <a:cubicBezTo>
                    <a:pt x="3" y="4"/>
                    <a:pt x="9" y="3"/>
                    <a:pt x="9" y="2"/>
                  </a:cubicBezTo>
                  <a:cubicBezTo>
                    <a:pt x="7" y="2"/>
                    <a:pt x="7" y="0"/>
                    <a:pt x="8" y="0"/>
                  </a:cubicBezTo>
                  <a:cubicBezTo>
                    <a:pt x="8" y="3"/>
                    <a:pt x="11" y="2"/>
                    <a:pt x="11" y="4"/>
                  </a:cubicBezTo>
                  <a:cubicBezTo>
                    <a:pt x="8" y="4"/>
                    <a:pt x="0" y="5"/>
                    <a:pt x="4" y="2"/>
                  </a:cubicBezTo>
                  <a:close/>
                </a:path>
              </a:pathLst>
            </a:custGeom>
            <a:grpFill/>
            <a:ln>
              <a:noFill/>
            </a:ln>
          </p:spPr>
          <p:txBody>
            <a:bodyPr vert="horz" wrap="square" lIns="91440" tIns="45720" rIns="91440" bIns="45720" numCol="1" anchor="t" anchorCtr="0" compatLnSpc="1"/>
            <a:lstStyle/>
            <a:p>
              <a:endParaRPr lang="zh-CN" altLang="en-US"/>
            </a:p>
          </p:txBody>
        </p:sp>
        <p:sp>
          <p:nvSpPr>
            <p:cNvPr id="169" name="Freeform 144"/>
            <p:cNvSpPr/>
            <p:nvPr/>
          </p:nvSpPr>
          <p:spPr bwMode="auto">
            <a:xfrm>
              <a:off x="6157824" y="4194175"/>
              <a:ext cx="238775" cy="28575"/>
            </a:xfrm>
            <a:custGeom>
              <a:avLst/>
              <a:gdLst>
                <a:gd name="T0" fmla="*/ 0 w 42"/>
                <a:gd name="T1" fmla="*/ 6 h 9"/>
                <a:gd name="T2" fmla="*/ 34 w 42"/>
                <a:gd name="T3" fmla="*/ 5 h 9"/>
                <a:gd name="T4" fmla="*/ 42 w 42"/>
                <a:gd name="T5" fmla="*/ 6 h 9"/>
                <a:gd name="T6" fmla="*/ 0 w 42"/>
                <a:gd name="T7" fmla="*/ 6 h 9"/>
              </a:gdLst>
              <a:ahLst/>
              <a:cxnLst>
                <a:cxn ang="0">
                  <a:pos x="T0" y="T1"/>
                </a:cxn>
                <a:cxn ang="0">
                  <a:pos x="T2" y="T3"/>
                </a:cxn>
                <a:cxn ang="0">
                  <a:pos x="T4" y="T5"/>
                </a:cxn>
                <a:cxn ang="0">
                  <a:pos x="T6" y="T7"/>
                </a:cxn>
              </a:cxnLst>
              <a:rect l="0" t="0" r="r" b="b"/>
              <a:pathLst>
                <a:path w="42" h="9">
                  <a:moveTo>
                    <a:pt x="0" y="6"/>
                  </a:moveTo>
                  <a:cubicBezTo>
                    <a:pt x="8" y="3"/>
                    <a:pt x="23" y="5"/>
                    <a:pt x="34" y="5"/>
                  </a:cubicBezTo>
                  <a:cubicBezTo>
                    <a:pt x="36" y="5"/>
                    <a:pt x="42" y="0"/>
                    <a:pt x="42" y="6"/>
                  </a:cubicBezTo>
                  <a:cubicBezTo>
                    <a:pt x="29" y="6"/>
                    <a:pt x="4" y="9"/>
                    <a:pt x="0" y="6"/>
                  </a:cubicBezTo>
                  <a:close/>
                </a:path>
              </a:pathLst>
            </a:custGeom>
            <a:grpFill/>
            <a:ln>
              <a:noFill/>
            </a:ln>
          </p:spPr>
          <p:txBody>
            <a:bodyPr vert="horz" wrap="square" lIns="91440" tIns="45720" rIns="91440" bIns="45720" numCol="1" anchor="t" anchorCtr="0" compatLnSpc="1"/>
            <a:lstStyle/>
            <a:p>
              <a:endParaRPr lang="zh-CN" altLang="en-US"/>
            </a:p>
          </p:txBody>
        </p:sp>
        <p:sp>
          <p:nvSpPr>
            <p:cNvPr id="170" name="Freeform 145"/>
            <p:cNvSpPr/>
            <p:nvPr/>
          </p:nvSpPr>
          <p:spPr bwMode="auto">
            <a:xfrm>
              <a:off x="5907944" y="4330700"/>
              <a:ext cx="97177" cy="14288"/>
            </a:xfrm>
            <a:custGeom>
              <a:avLst/>
              <a:gdLst>
                <a:gd name="T0" fmla="*/ 3 w 17"/>
                <a:gd name="T1" fmla="*/ 2 h 4"/>
                <a:gd name="T2" fmla="*/ 17 w 17"/>
                <a:gd name="T3" fmla="*/ 3 h 4"/>
                <a:gd name="T4" fmla="*/ 3 w 17"/>
                <a:gd name="T5" fmla="*/ 2 h 4"/>
              </a:gdLst>
              <a:ahLst/>
              <a:cxnLst>
                <a:cxn ang="0">
                  <a:pos x="T0" y="T1"/>
                </a:cxn>
                <a:cxn ang="0">
                  <a:pos x="T2" y="T3"/>
                </a:cxn>
                <a:cxn ang="0">
                  <a:pos x="T4" y="T5"/>
                </a:cxn>
              </a:cxnLst>
              <a:rect l="0" t="0" r="r" b="b"/>
              <a:pathLst>
                <a:path w="17" h="4">
                  <a:moveTo>
                    <a:pt x="3" y="2"/>
                  </a:moveTo>
                  <a:cubicBezTo>
                    <a:pt x="4" y="2"/>
                    <a:pt x="14" y="0"/>
                    <a:pt x="17" y="3"/>
                  </a:cubicBezTo>
                  <a:cubicBezTo>
                    <a:pt x="15" y="4"/>
                    <a:pt x="0" y="3"/>
                    <a:pt x="3" y="2"/>
                  </a:cubicBezTo>
                  <a:close/>
                </a:path>
              </a:pathLst>
            </a:custGeom>
            <a:grpFill/>
            <a:ln>
              <a:noFill/>
            </a:ln>
          </p:spPr>
          <p:txBody>
            <a:bodyPr vert="horz" wrap="square" lIns="91440" tIns="45720" rIns="91440" bIns="45720" numCol="1" anchor="t" anchorCtr="0" compatLnSpc="1"/>
            <a:lstStyle/>
            <a:p>
              <a:endParaRPr lang="zh-CN" altLang="en-US"/>
            </a:p>
          </p:txBody>
        </p:sp>
        <p:sp>
          <p:nvSpPr>
            <p:cNvPr id="171" name="Freeform 146"/>
            <p:cNvSpPr/>
            <p:nvPr/>
          </p:nvSpPr>
          <p:spPr bwMode="auto">
            <a:xfrm>
              <a:off x="5466489" y="4357688"/>
              <a:ext cx="397033" cy="9525"/>
            </a:xfrm>
            <a:custGeom>
              <a:avLst/>
              <a:gdLst>
                <a:gd name="T0" fmla="*/ 70 w 70"/>
                <a:gd name="T1" fmla="*/ 1 h 3"/>
                <a:gd name="T2" fmla="*/ 0 w 70"/>
                <a:gd name="T3" fmla="*/ 2 h 3"/>
                <a:gd name="T4" fmla="*/ 70 w 70"/>
                <a:gd name="T5" fmla="*/ 1 h 3"/>
              </a:gdLst>
              <a:ahLst/>
              <a:cxnLst>
                <a:cxn ang="0">
                  <a:pos x="T0" y="T1"/>
                </a:cxn>
                <a:cxn ang="0">
                  <a:pos x="T2" y="T3"/>
                </a:cxn>
                <a:cxn ang="0">
                  <a:pos x="T4" y="T5"/>
                </a:cxn>
              </a:cxnLst>
              <a:rect l="0" t="0" r="r" b="b"/>
              <a:pathLst>
                <a:path w="70" h="3">
                  <a:moveTo>
                    <a:pt x="70" y="1"/>
                  </a:moveTo>
                  <a:cubicBezTo>
                    <a:pt x="40" y="2"/>
                    <a:pt x="28" y="3"/>
                    <a:pt x="0" y="2"/>
                  </a:cubicBezTo>
                  <a:cubicBezTo>
                    <a:pt x="22" y="1"/>
                    <a:pt x="51" y="0"/>
                    <a:pt x="70" y="1"/>
                  </a:cubicBezTo>
                  <a:close/>
                </a:path>
              </a:pathLst>
            </a:custGeom>
            <a:grpFill/>
            <a:ln>
              <a:noFill/>
            </a:ln>
          </p:spPr>
          <p:txBody>
            <a:bodyPr vert="horz" wrap="square" lIns="91440" tIns="45720" rIns="91440" bIns="45720" numCol="1" anchor="t" anchorCtr="0" compatLnSpc="1"/>
            <a:lstStyle/>
            <a:p>
              <a:endParaRPr lang="zh-CN" altLang="en-US"/>
            </a:p>
          </p:txBody>
        </p:sp>
        <p:sp>
          <p:nvSpPr>
            <p:cNvPr id="173" name="Freeform 148"/>
            <p:cNvSpPr/>
            <p:nvPr/>
          </p:nvSpPr>
          <p:spPr bwMode="auto">
            <a:xfrm>
              <a:off x="4808469" y="4354513"/>
              <a:ext cx="435904" cy="15875"/>
            </a:xfrm>
            <a:custGeom>
              <a:avLst/>
              <a:gdLst>
                <a:gd name="T0" fmla="*/ 14 w 77"/>
                <a:gd name="T1" fmla="*/ 0 h 5"/>
                <a:gd name="T2" fmla="*/ 21 w 77"/>
                <a:gd name="T3" fmla="*/ 3 h 5"/>
                <a:gd name="T4" fmla="*/ 62 w 77"/>
                <a:gd name="T5" fmla="*/ 3 h 5"/>
                <a:gd name="T6" fmla="*/ 53 w 77"/>
                <a:gd name="T7" fmla="*/ 5 h 5"/>
                <a:gd name="T8" fmla="*/ 0 w 77"/>
                <a:gd name="T9" fmla="*/ 3 h 5"/>
                <a:gd name="T10" fmla="*/ 14 w 77"/>
                <a:gd name="T11" fmla="*/ 0 h 5"/>
              </a:gdLst>
              <a:ahLst/>
              <a:cxnLst>
                <a:cxn ang="0">
                  <a:pos x="T0" y="T1"/>
                </a:cxn>
                <a:cxn ang="0">
                  <a:pos x="T2" y="T3"/>
                </a:cxn>
                <a:cxn ang="0">
                  <a:pos x="T4" y="T5"/>
                </a:cxn>
                <a:cxn ang="0">
                  <a:pos x="T6" y="T7"/>
                </a:cxn>
                <a:cxn ang="0">
                  <a:pos x="T8" y="T9"/>
                </a:cxn>
                <a:cxn ang="0">
                  <a:pos x="T10" y="T11"/>
                </a:cxn>
              </a:cxnLst>
              <a:rect l="0" t="0" r="r" b="b"/>
              <a:pathLst>
                <a:path w="77" h="5">
                  <a:moveTo>
                    <a:pt x="14" y="0"/>
                  </a:moveTo>
                  <a:cubicBezTo>
                    <a:pt x="16" y="2"/>
                    <a:pt x="18" y="3"/>
                    <a:pt x="21" y="3"/>
                  </a:cubicBezTo>
                  <a:cubicBezTo>
                    <a:pt x="35" y="3"/>
                    <a:pt x="47" y="3"/>
                    <a:pt x="62" y="3"/>
                  </a:cubicBezTo>
                  <a:cubicBezTo>
                    <a:pt x="77" y="4"/>
                    <a:pt x="56" y="5"/>
                    <a:pt x="53" y="5"/>
                  </a:cubicBezTo>
                  <a:cubicBezTo>
                    <a:pt x="41" y="5"/>
                    <a:pt x="12" y="5"/>
                    <a:pt x="0" y="3"/>
                  </a:cubicBezTo>
                  <a:cubicBezTo>
                    <a:pt x="8" y="3"/>
                    <a:pt x="12" y="5"/>
                    <a:pt x="14" y="0"/>
                  </a:cubicBezTo>
                  <a:close/>
                </a:path>
              </a:pathLst>
            </a:custGeom>
            <a:grpFill/>
            <a:ln>
              <a:noFill/>
            </a:ln>
          </p:spPr>
          <p:txBody>
            <a:bodyPr vert="horz" wrap="square" lIns="91440" tIns="45720" rIns="91440" bIns="45720" numCol="1" anchor="t" anchorCtr="0" compatLnSpc="1"/>
            <a:lstStyle/>
            <a:p>
              <a:endParaRPr lang="zh-CN" altLang="en-US"/>
            </a:p>
          </p:txBody>
        </p:sp>
        <p:sp>
          <p:nvSpPr>
            <p:cNvPr id="174" name="Freeform 149"/>
            <p:cNvSpPr/>
            <p:nvPr/>
          </p:nvSpPr>
          <p:spPr bwMode="auto">
            <a:xfrm>
              <a:off x="4466967" y="4479925"/>
              <a:ext cx="63859" cy="19050"/>
            </a:xfrm>
            <a:custGeom>
              <a:avLst/>
              <a:gdLst>
                <a:gd name="T0" fmla="*/ 8 w 11"/>
                <a:gd name="T1" fmla="*/ 3 h 6"/>
                <a:gd name="T2" fmla="*/ 7 w 11"/>
                <a:gd name="T3" fmla="*/ 4 h 6"/>
                <a:gd name="T4" fmla="*/ 9 w 11"/>
                <a:gd name="T5" fmla="*/ 5 h 6"/>
                <a:gd name="T6" fmla="*/ 3 w 11"/>
                <a:gd name="T7" fmla="*/ 2 h 6"/>
                <a:gd name="T8" fmla="*/ 8 w 11"/>
                <a:gd name="T9" fmla="*/ 3 h 6"/>
              </a:gdLst>
              <a:ahLst/>
              <a:cxnLst>
                <a:cxn ang="0">
                  <a:pos x="T0" y="T1"/>
                </a:cxn>
                <a:cxn ang="0">
                  <a:pos x="T2" y="T3"/>
                </a:cxn>
                <a:cxn ang="0">
                  <a:pos x="T4" y="T5"/>
                </a:cxn>
                <a:cxn ang="0">
                  <a:pos x="T6" y="T7"/>
                </a:cxn>
                <a:cxn ang="0">
                  <a:pos x="T8" y="T9"/>
                </a:cxn>
              </a:cxnLst>
              <a:rect l="0" t="0" r="r" b="b"/>
              <a:pathLst>
                <a:path w="11" h="6">
                  <a:moveTo>
                    <a:pt x="8" y="3"/>
                  </a:moveTo>
                  <a:cubicBezTo>
                    <a:pt x="7" y="3"/>
                    <a:pt x="7" y="3"/>
                    <a:pt x="7" y="4"/>
                  </a:cubicBezTo>
                  <a:cubicBezTo>
                    <a:pt x="8" y="4"/>
                    <a:pt x="9" y="4"/>
                    <a:pt x="9" y="5"/>
                  </a:cubicBezTo>
                  <a:cubicBezTo>
                    <a:pt x="6" y="6"/>
                    <a:pt x="0" y="4"/>
                    <a:pt x="3" y="2"/>
                  </a:cubicBezTo>
                  <a:cubicBezTo>
                    <a:pt x="4" y="5"/>
                    <a:pt x="11" y="0"/>
                    <a:pt x="8" y="3"/>
                  </a:cubicBezTo>
                  <a:close/>
                </a:path>
              </a:pathLst>
            </a:custGeom>
            <a:grpFill/>
            <a:ln>
              <a:noFill/>
            </a:ln>
          </p:spPr>
          <p:txBody>
            <a:bodyPr vert="horz" wrap="square" lIns="91440" tIns="45720" rIns="91440" bIns="45720" numCol="1" anchor="t" anchorCtr="0" compatLnSpc="1"/>
            <a:lstStyle/>
            <a:p>
              <a:endParaRPr lang="zh-CN" altLang="en-US"/>
            </a:p>
          </p:txBody>
        </p:sp>
        <p:sp>
          <p:nvSpPr>
            <p:cNvPr id="175" name="Freeform 150"/>
            <p:cNvSpPr/>
            <p:nvPr/>
          </p:nvSpPr>
          <p:spPr bwMode="auto">
            <a:xfrm>
              <a:off x="3770077" y="4475163"/>
              <a:ext cx="169364" cy="14288"/>
            </a:xfrm>
            <a:custGeom>
              <a:avLst/>
              <a:gdLst>
                <a:gd name="T0" fmla="*/ 0 w 30"/>
                <a:gd name="T1" fmla="*/ 2 h 4"/>
                <a:gd name="T2" fmla="*/ 30 w 30"/>
                <a:gd name="T3" fmla="*/ 4 h 4"/>
                <a:gd name="T4" fmla="*/ 0 w 30"/>
                <a:gd name="T5" fmla="*/ 2 h 4"/>
              </a:gdLst>
              <a:ahLst/>
              <a:cxnLst>
                <a:cxn ang="0">
                  <a:pos x="T0" y="T1"/>
                </a:cxn>
                <a:cxn ang="0">
                  <a:pos x="T2" y="T3"/>
                </a:cxn>
                <a:cxn ang="0">
                  <a:pos x="T4" y="T5"/>
                </a:cxn>
              </a:cxnLst>
              <a:rect l="0" t="0" r="r" b="b"/>
              <a:pathLst>
                <a:path w="30" h="4">
                  <a:moveTo>
                    <a:pt x="0" y="2"/>
                  </a:moveTo>
                  <a:cubicBezTo>
                    <a:pt x="8" y="0"/>
                    <a:pt x="22" y="2"/>
                    <a:pt x="30" y="4"/>
                  </a:cubicBezTo>
                  <a:cubicBezTo>
                    <a:pt x="20" y="3"/>
                    <a:pt x="8" y="4"/>
                    <a:pt x="0" y="2"/>
                  </a:cubicBezTo>
                  <a:close/>
                </a:path>
              </a:pathLst>
            </a:custGeom>
            <a:grpFill/>
            <a:ln>
              <a:noFill/>
            </a:ln>
          </p:spPr>
          <p:txBody>
            <a:bodyPr vert="horz" wrap="square" lIns="91440" tIns="45720" rIns="91440" bIns="45720" numCol="1" anchor="t" anchorCtr="0" compatLnSpc="1"/>
            <a:lstStyle/>
            <a:p>
              <a:endParaRPr lang="zh-CN" altLang="en-US"/>
            </a:p>
          </p:txBody>
        </p:sp>
        <p:sp>
          <p:nvSpPr>
            <p:cNvPr id="176" name="Freeform 151"/>
            <p:cNvSpPr/>
            <p:nvPr/>
          </p:nvSpPr>
          <p:spPr bwMode="auto">
            <a:xfrm>
              <a:off x="2481804" y="4249738"/>
              <a:ext cx="77741" cy="15875"/>
            </a:xfrm>
            <a:custGeom>
              <a:avLst/>
              <a:gdLst>
                <a:gd name="T0" fmla="*/ 14 w 14"/>
                <a:gd name="T1" fmla="*/ 2 h 5"/>
                <a:gd name="T2" fmla="*/ 14 w 14"/>
                <a:gd name="T3" fmla="*/ 4 h 5"/>
                <a:gd name="T4" fmla="*/ 1 w 14"/>
                <a:gd name="T5" fmla="*/ 5 h 5"/>
                <a:gd name="T6" fmla="*/ 14 w 14"/>
                <a:gd name="T7" fmla="*/ 2 h 5"/>
              </a:gdLst>
              <a:ahLst/>
              <a:cxnLst>
                <a:cxn ang="0">
                  <a:pos x="T0" y="T1"/>
                </a:cxn>
                <a:cxn ang="0">
                  <a:pos x="T2" y="T3"/>
                </a:cxn>
                <a:cxn ang="0">
                  <a:pos x="T4" y="T5"/>
                </a:cxn>
                <a:cxn ang="0">
                  <a:pos x="T6" y="T7"/>
                </a:cxn>
              </a:cxnLst>
              <a:rect l="0" t="0" r="r" b="b"/>
              <a:pathLst>
                <a:path w="14" h="5">
                  <a:moveTo>
                    <a:pt x="14" y="2"/>
                  </a:moveTo>
                  <a:cubicBezTo>
                    <a:pt x="13" y="3"/>
                    <a:pt x="13" y="3"/>
                    <a:pt x="14" y="4"/>
                  </a:cubicBezTo>
                  <a:cubicBezTo>
                    <a:pt x="9" y="2"/>
                    <a:pt x="7" y="5"/>
                    <a:pt x="1" y="5"/>
                  </a:cubicBezTo>
                  <a:cubicBezTo>
                    <a:pt x="0" y="0"/>
                    <a:pt x="12" y="4"/>
                    <a:pt x="14" y="2"/>
                  </a:cubicBezTo>
                  <a:close/>
                </a:path>
              </a:pathLst>
            </a:custGeom>
            <a:grpFill/>
            <a:ln>
              <a:noFill/>
            </a:ln>
          </p:spPr>
          <p:txBody>
            <a:bodyPr vert="horz" wrap="square" lIns="91440" tIns="45720" rIns="91440" bIns="45720" numCol="1" anchor="t" anchorCtr="0" compatLnSpc="1"/>
            <a:lstStyle/>
            <a:p>
              <a:endParaRPr lang="zh-CN" altLang="en-US"/>
            </a:p>
          </p:txBody>
        </p:sp>
        <p:sp>
          <p:nvSpPr>
            <p:cNvPr id="177" name="Freeform 153"/>
            <p:cNvSpPr/>
            <p:nvPr/>
          </p:nvSpPr>
          <p:spPr bwMode="auto">
            <a:xfrm>
              <a:off x="7526615" y="4327525"/>
              <a:ext cx="44423" cy="20638"/>
            </a:xfrm>
            <a:custGeom>
              <a:avLst/>
              <a:gdLst>
                <a:gd name="T0" fmla="*/ 8 w 8"/>
                <a:gd name="T1" fmla="*/ 3 h 6"/>
                <a:gd name="T2" fmla="*/ 2 w 8"/>
                <a:gd name="T3" fmla="*/ 6 h 6"/>
                <a:gd name="T4" fmla="*/ 0 w 8"/>
                <a:gd name="T5" fmla="*/ 2 h 6"/>
                <a:gd name="T6" fmla="*/ 8 w 8"/>
                <a:gd name="T7" fmla="*/ 3 h 6"/>
              </a:gdLst>
              <a:ahLst/>
              <a:cxnLst>
                <a:cxn ang="0">
                  <a:pos x="T0" y="T1"/>
                </a:cxn>
                <a:cxn ang="0">
                  <a:pos x="T2" y="T3"/>
                </a:cxn>
                <a:cxn ang="0">
                  <a:pos x="T4" y="T5"/>
                </a:cxn>
                <a:cxn ang="0">
                  <a:pos x="T6" y="T7"/>
                </a:cxn>
              </a:cxnLst>
              <a:rect l="0" t="0" r="r" b="b"/>
              <a:pathLst>
                <a:path w="8" h="6">
                  <a:moveTo>
                    <a:pt x="8" y="3"/>
                  </a:moveTo>
                  <a:cubicBezTo>
                    <a:pt x="6" y="5"/>
                    <a:pt x="5" y="3"/>
                    <a:pt x="2" y="6"/>
                  </a:cubicBezTo>
                  <a:cubicBezTo>
                    <a:pt x="2" y="4"/>
                    <a:pt x="1" y="3"/>
                    <a:pt x="0" y="2"/>
                  </a:cubicBezTo>
                  <a:cubicBezTo>
                    <a:pt x="2" y="2"/>
                    <a:pt x="7" y="0"/>
                    <a:pt x="8" y="3"/>
                  </a:cubicBezTo>
                  <a:close/>
                </a:path>
              </a:pathLst>
            </a:custGeom>
            <a:grpFill/>
            <a:ln>
              <a:noFill/>
            </a:ln>
          </p:spPr>
          <p:txBody>
            <a:bodyPr vert="horz" wrap="square" lIns="91440" tIns="45720" rIns="91440" bIns="45720" numCol="1" anchor="t" anchorCtr="0" compatLnSpc="1"/>
            <a:lstStyle/>
            <a:p>
              <a:endParaRPr lang="zh-CN" altLang="en-US"/>
            </a:p>
          </p:txBody>
        </p:sp>
        <p:sp>
          <p:nvSpPr>
            <p:cNvPr id="178" name="Freeform 154"/>
            <p:cNvSpPr/>
            <p:nvPr/>
          </p:nvSpPr>
          <p:spPr bwMode="auto">
            <a:xfrm>
              <a:off x="7371134" y="4330700"/>
              <a:ext cx="124941" cy="23813"/>
            </a:xfrm>
            <a:custGeom>
              <a:avLst/>
              <a:gdLst>
                <a:gd name="T0" fmla="*/ 22 w 22"/>
                <a:gd name="T1" fmla="*/ 2 h 7"/>
                <a:gd name="T2" fmla="*/ 22 w 22"/>
                <a:gd name="T3" fmla="*/ 4 h 7"/>
                <a:gd name="T4" fmla="*/ 0 w 22"/>
                <a:gd name="T5" fmla="*/ 7 h 7"/>
                <a:gd name="T6" fmla="*/ 0 w 22"/>
                <a:gd name="T7" fmla="*/ 2 h 7"/>
                <a:gd name="T8" fmla="*/ 22 w 22"/>
                <a:gd name="T9" fmla="*/ 2 h 7"/>
              </a:gdLst>
              <a:ahLst/>
              <a:cxnLst>
                <a:cxn ang="0">
                  <a:pos x="T0" y="T1"/>
                </a:cxn>
                <a:cxn ang="0">
                  <a:pos x="T2" y="T3"/>
                </a:cxn>
                <a:cxn ang="0">
                  <a:pos x="T4" y="T5"/>
                </a:cxn>
                <a:cxn ang="0">
                  <a:pos x="T6" y="T7"/>
                </a:cxn>
                <a:cxn ang="0">
                  <a:pos x="T8" y="T9"/>
                </a:cxn>
              </a:cxnLst>
              <a:rect l="0" t="0" r="r" b="b"/>
              <a:pathLst>
                <a:path w="22" h="7">
                  <a:moveTo>
                    <a:pt x="22" y="2"/>
                  </a:moveTo>
                  <a:cubicBezTo>
                    <a:pt x="21" y="2"/>
                    <a:pt x="22" y="3"/>
                    <a:pt x="22" y="4"/>
                  </a:cubicBezTo>
                  <a:cubicBezTo>
                    <a:pt x="15" y="5"/>
                    <a:pt x="7" y="5"/>
                    <a:pt x="0" y="7"/>
                  </a:cubicBezTo>
                  <a:cubicBezTo>
                    <a:pt x="0" y="5"/>
                    <a:pt x="0" y="4"/>
                    <a:pt x="0" y="2"/>
                  </a:cubicBezTo>
                  <a:cubicBezTo>
                    <a:pt x="5" y="4"/>
                    <a:pt x="16" y="0"/>
                    <a:pt x="22" y="2"/>
                  </a:cubicBezTo>
                  <a:close/>
                </a:path>
              </a:pathLst>
            </a:custGeom>
            <a:grpFill/>
            <a:ln>
              <a:noFill/>
            </a:ln>
          </p:spPr>
          <p:txBody>
            <a:bodyPr vert="horz" wrap="square" lIns="91440" tIns="45720" rIns="91440" bIns="45720" numCol="1" anchor="t" anchorCtr="0" compatLnSpc="1"/>
            <a:lstStyle/>
            <a:p>
              <a:endParaRPr lang="zh-CN" altLang="en-US"/>
            </a:p>
          </p:txBody>
        </p:sp>
        <p:sp>
          <p:nvSpPr>
            <p:cNvPr id="179" name="Freeform 155"/>
            <p:cNvSpPr/>
            <p:nvPr/>
          </p:nvSpPr>
          <p:spPr bwMode="auto">
            <a:xfrm>
              <a:off x="2645616" y="4449763"/>
              <a:ext cx="1043945" cy="42863"/>
            </a:xfrm>
            <a:custGeom>
              <a:avLst/>
              <a:gdLst>
                <a:gd name="T0" fmla="*/ 65 w 184"/>
                <a:gd name="T1" fmla="*/ 4 h 13"/>
                <a:gd name="T2" fmla="*/ 158 w 184"/>
                <a:gd name="T3" fmla="*/ 8 h 13"/>
                <a:gd name="T4" fmla="*/ 184 w 184"/>
                <a:gd name="T5" fmla="*/ 8 h 13"/>
                <a:gd name="T6" fmla="*/ 116 w 184"/>
                <a:gd name="T7" fmla="*/ 9 h 13"/>
                <a:gd name="T8" fmla="*/ 83 w 184"/>
                <a:gd name="T9" fmla="*/ 12 h 13"/>
                <a:gd name="T10" fmla="*/ 45 w 184"/>
                <a:gd name="T11" fmla="*/ 10 h 13"/>
                <a:gd name="T12" fmla="*/ 0 w 184"/>
                <a:gd name="T13" fmla="*/ 6 h 13"/>
                <a:gd name="T14" fmla="*/ 65 w 184"/>
                <a:gd name="T15" fmla="*/ 4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13">
                  <a:moveTo>
                    <a:pt x="65" y="4"/>
                  </a:moveTo>
                  <a:cubicBezTo>
                    <a:pt x="97" y="12"/>
                    <a:pt x="129" y="5"/>
                    <a:pt x="158" y="8"/>
                  </a:cubicBezTo>
                  <a:cubicBezTo>
                    <a:pt x="160" y="4"/>
                    <a:pt x="177" y="7"/>
                    <a:pt x="184" y="8"/>
                  </a:cubicBezTo>
                  <a:cubicBezTo>
                    <a:pt x="167" y="13"/>
                    <a:pt x="142" y="9"/>
                    <a:pt x="116" y="9"/>
                  </a:cubicBezTo>
                  <a:cubicBezTo>
                    <a:pt x="104" y="10"/>
                    <a:pt x="93" y="12"/>
                    <a:pt x="83" y="12"/>
                  </a:cubicBezTo>
                  <a:cubicBezTo>
                    <a:pt x="71" y="11"/>
                    <a:pt x="60" y="10"/>
                    <a:pt x="45" y="10"/>
                  </a:cubicBezTo>
                  <a:cubicBezTo>
                    <a:pt x="31" y="10"/>
                    <a:pt x="12" y="12"/>
                    <a:pt x="0" y="6"/>
                  </a:cubicBezTo>
                  <a:cubicBezTo>
                    <a:pt x="19" y="0"/>
                    <a:pt x="44" y="11"/>
                    <a:pt x="65" y="4"/>
                  </a:cubicBezTo>
                  <a:close/>
                </a:path>
              </a:pathLst>
            </a:custGeom>
            <a:grpFill/>
            <a:ln>
              <a:noFill/>
            </a:ln>
          </p:spPr>
          <p:txBody>
            <a:bodyPr vert="horz" wrap="square" lIns="91440" tIns="45720" rIns="91440" bIns="45720" numCol="1" anchor="t" anchorCtr="0" compatLnSpc="1"/>
            <a:lstStyle/>
            <a:p>
              <a:endParaRPr lang="zh-CN" altLang="en-US"/>
            </a:p>
          </p:txBody>
        </p:sp>
      </p:grpSp>
      <p:pic>
        <p:nvPicPr>
          <p:cNvPr id="5" name="PA_图片 4"/>
          <p:cNvPicPr>
            <a:picLocks noChangeAspect="1"/>
          </p:cNvPicPr>
          <p:nvPr>
            <p:custDataLst>
              <p:tags r:id="rId3"/>
            </p:custDataLst>
          </p:nvPr>
        </p:nvPicPr>
        <p:blipFill>
          <a:blip r:embed="rId4" cstate="print"/>
          <a:stretch>
            <a:fillRect/>
          </a:stretch>
        </p:blipFill>
        <p:spPr>
          <a:xfrm>
            <a:off x="69160" y="934386"/>
            <a:ext cx="5328397" cy="4989979"/>
          </a:xfrm>
          <a:prstGeom prst="rect">
            <a:avLst/>
          </a:prstGeom>
        </p:spPr>
      </p:pic>
      <p:pic>
        <p:nvPicPr>
          <p:cNvPr id="69" name="图片 68" descr="未标题-8"/>
          <p:cNvPicPr>
            <a:picLocks noChangeAspect="1"/>
          </p:cNvPicPr>
          <p:nvPr/>
        </p:nvPicPr>
        <p:blipFill>
          <a:blip r:embed="rId5" cstate="print"/>
          <a:stretch>
            <a:fillRect/>
          </a:stretch>
        </p:blipFill>
        <p:spPr>
          <a:xfrm>
            <a:off x="8650942" y="4233358"/>
            <a:ext cx="2353160" cy="2353160"/>
          </a:xfrm>
          <a:prstGeom prst="rect">
            <a:avLst/>
          </a:prstGeom>
        </p:spPr>
      </p:pic>
      <p:pic>
        <p:nvPicPr>
          <p:cNvPr id="8" name="图片 7" descr="WechatIMG3484.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3822" y="0"/>
            <a:ext cx="3098177" cy="111324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childTnLst>
                                </p:cTn>
                              </p:par>
                            </p:childTnLst>
                          </p:cTn>
                        </p:par>
                        <p:par>
                          <p:cTn id="8" fill="hold">
                            <p:stCondLst>
                              <p:cond delay="1500"/>
                            </p:stCondLst>
                            <p:childTnLst>
                              <p:par>
                                <p:cTn id="9" presetID="23" presetClass="entr" presetSubtype="36" fill="hold" grpId="0" nodeType="afterEffect">
                                  <p:stCondLst>
                                    <p:cond delay="0"/>
                                  </p:stCondLst>
                                  <p:iterate type="lt">
                                    <p:tmPct val="10000"/>
                                  </p:iterate>
                                  <p:childTnLst>
                                    <p:set>
                                      <p:cBhvr>
                                        <p:cTn id="10" dur="1" fill="hold">
                                          <p:stCondLst>
                                            <p:cond delay="0"/>
                                          </p:stCondLst>
                                        </p:cTn>
                                        <p:tgtEl>
                                          <p:spTgt spid="114"/>
                                        </p:tgtEl>
                                        <p:attrNameLst>
                                          <p:attrName>style.visibility</p:attrName>
                                        </p:attrNameLst>
                                      </p:cBhvr>
                                      <p:to>
                                        <p:strVal val="visible"/>
                                      </p:to>
                                    </p:set>
                                    <p:anim calcmode="lin" valueType="num">
                                      <p:cBhvr>
                                        <p:cTn id="11" dur="500" fill="hold"/>
                                        <p:tgtEl>
                                          <p:spTgt spid="114"/>
                                        </p:tgtEl>
                                        <p:attrNameLst>
                                          <p:attrName>ppt_w</p:attrName>
                                        </p:attrNameLst>
                                      </p:cBhvr>
                                      <p:tavLst>
                                        <p:tav tm="0">
                                          <p:val>
                                            <p:strVal val="(6*min(max(#ppt_w*#ppt_h,.3),1)-7.4)/-.7*#ppt_w"/>
                                          </p:val>
                                        </p:tav>
                                        <p:tav tm="100000">
                                          <p:val>
                                            <p:strVal val="#ppt_w"/>
                                          </p:val>
                                        </p:tav>
                                      </p:tavLst>
                                    </p:anim>
                                    <p:anim calcmode="lin" valueType="num">
                                      <p:cBhvr>
                                        <p:cTn id="12" dur="500" fill="hold"/>
                                        <p:tgtEl>
                                          <p:spTgt spid="114"/>
                                        </p:tgtEl>
                                        <p:attrNameLst>
                                          <p:attrName>ppt_h</p:attrName>
                                        </p:attrNameLst>
                                      </p:cBhvr>
                                      <p:tavLst>
                                        <p:tav tm="0">
                                          <p:val>
                                            <p:strVal val="(6*min(max(#ppt_w*#ppt_h,.3),1)-7.4)/-.7*#ppt_h"/>
                                          </p:val>
                                        </p:tav>
                                        <p:tav tm="100000">
                                          <p:val>
                                            <p:strVal val="#ppt_h"/>
                                          </p:val>
                                        </p:tav>
                                      </p:tavLst>
                                    </p:anim>
                                    <p:anim calcmode="lin" valueType="num">
                                      <p:cBhvr>
                                        <p:cTn id="13" dur="500" fill="hold"/>
                                        <p:tgtEl>
                                          <p:spTgt spid="114"/>
                                        </p:tgtEl>
                                        <p:attrNameLst>
                                          <p:attrName>ppt_x</p:attrName>
                                        </p:attrNameLst>
                                      </p:cBhvr>
                                      <p:tavLst>
                                        <p:tav tm="0">
                                          <p:val>
                                            <p:fltVal val="0.5"/>
                                          </p:val>
                                        </p:tav>
                                        <p:tav tm="100000">
                                          <p:val>
                                            <p:strVal val="#ppt_x"/>
                                          </p:val>
                                        </p:tav>
                                      </p:tavLst>
                                    </p:anim>
                                    <p:anim calcmode="lin" valueType="num">
                                      <p:cBhvr>
                                        <p:cTn id="14" dur="500" fill="hold"/>
                                        <p:tgtEl>
                                          <p:spTgt spid="114"/>
                                        </p:tgtEl>
                                        <p:attrNameLst>
                                          <p:attrName>ppt_y</p:attrName>
                                        </p:attrNameLst>
                                      </p:cBhvr>
                                      <p:tavLst>
                                        <p:tav tm="0">
                                          <p:val>
                                            <p:strVal val="1+(6*min(max(#ppt_w*#ppt_h,.3),1)-7.4)/-.7*#ppt_h/2"/>
                                          </p:val>
                                        </p:tav>
                                        <p:tav tm="100000">
                                          <p:val>
                                            <p:strVal val="#ppt_y"/>
                                          </p:val>
                                        </p:tav>
                                      </p:tavLst>
                                    </p:anim>
                                  </p:childTnLst>
                                </p:cTn>
                              </p:par>
                            </p:childTnLst>
                          </p:cTn>
                        </p:par>
                        <p:par>
                          <p:cTn id="15" fill="hold">
                            <p:stCondLst>
                              <p:cond delay="1350"/>
                            </p:stCondLst>
                            <p:childTnLst>
                              <p:par>
                                <p:cTn id="16" presetID="22" presetClass="entr" presetSubtype="8" fill="hold" nodeType="afterEffect">
                                  <p:stCondLst>
                                    <p:cond delay="0"/>
                                  </p:stCondLst>
                                  <p:childTnLst>
                                    <p:set>
                                      <p:cBhvr>
                                        <p:cTn id="17" dur="1" fill="hold">
                                          <p:stCondLst>
                                            <p:cond delay="0"/>
                                          </p:stCondLst>
                                        </p:cTn>
                                        <p:tgtEl>
                                          <p:spTgt spid="116"/>
                                        </p:tgtEl>
                                        <p:attrNameLst>
                                          <p:attrName>style.visibility</p:attrName>
                                        </p:attrNameLst>
                                      </p:cBhvr>
                                      <p:to>
                                        <p:strVal val="visible"/>
                                      </p:to>
                                    </p:set>
                                    <p:animEffect transition="in" filter="wipe(left)">
                                      <p:cBhvr>
                                        <p:cTn id="18"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chenying0907 28"/>
          <p:cNvGrpSpPr/>
          <p:nvPr/>
        </p:nvGrpSpPr>
        <p:grpSpPr>
          <a:xfrm>
            <a:off x="10796" y="221993"/>
            <a:ext cx="2451100" cy="668912"/>
            <a:chOff x="4870451" y="534413"/>
            <a:chExt cx="2451100" cy="668912"/>
          </a:xfrm>
        </p:grpSpPr>
        <p:sp>
          <p:nvSpPr>
            <p:cNvPr id="34" name="Freeform 544"/>
            <p:cNvSpPr>
              <a:spLocks noEditPoints="1"/>
            </p:cNvSpPr>
            <p:nvPr/>
          </p:nvSpPr>
          <p:spPr bwMode="auto">
            <a:xfrm>
              <a:off x="4870451" y="1119188"/>
              <a:ext cx="2451100" cy="84137"/>
            </a:xfrm>
            <a:custGeom>
              <a:avLst/>
              <a:gdLst>
                <a:gd name="T0" fmla="*/ 26 w 715"/>
                <a:gd name="T1" fmla="*/ 50 h 95"/>
                <a:gd name="T2" fmla="*/ 43 w 715"/>
                <a:gd name="T3" fmla="*/ 67 h 95"/>
                <a:gd name="T4" fmla="*/ 65 w 715"/>
                <a:gd name="T5" fmla="*/ 76 h 95"/>
                <a:gd name="T6" fmla="*/ 143 w 715"/>
                <a:gd name="T7" fmla="*/ 81 h 95"/>
                <a:gd name="T8" fmla="*/ 218 w 715"/>
                <a:gd name="T9" fmla="*/ 80 h 95"/>
                <a:gd name="T10" fmla="*/ 301 w 715"/>
                <a:gd name="T11" fmla="*/ 79 h 95"/>
                <a:gd name="T12" fmla="*/ 405 w 715"/>
                <a:gd name="T13" fmla="*/ 88 h 95"/>
                <a:gd name="T14" fmla="*/ 491 w 715"/>
                <a:gd name="T15" fmla="*/ 93 h 95"/>
                <a:gd name="T16" fmla="*/ 630 w 715"/>
                <a:gd name="T17" fmla="*/ 64 h 95"/>
                <a:gd name="T18" fmla="*/ 678 w 715"/>
                <a:gd name="T19" fmla="*/ 58 h 95"/>
                <a:gd name="T20" fmla="*/ 664 w 715"/>
                <a:gd name="T21" fmla="*/ 52 h 95"/>
                <a:gd name="T22" fmla="*/ 662 w 715"/>
                <a:gd name="T23" fmla="*/ 30 h 95"/>
                <a:gd name="T24" fmla="*/ 598 w 715"/>
                <a:gd name="T25" fmla="*/ 37 h 95"/>
                <a:gd name="T26" fmla="*/ 564 w 715"/>
                <a:gd name="T27" fmla="*/ 25 h 95"/>
                <a:gd name="T28" fmla="*/ 500 w 715"/>
                <a:gd name="T29" fmla="*/ 17 h 95"/>
                <a:gd name="T30" fmla="*/ 443 w 715"/>
                <a:gd name="T31" fmla="*/ 26 h 95"/>
                <a:gd name="T32" fmla="*/ 372 w 715"/>
                <a:gd name="T33" fmla="*/ 20 h 95"/>
                <a:gd name="T34" fmla="*/ 263 w 715"/>
                <a:gd name="T35" fmla="*/ 13 h 95"/>
                <a:gd name="T36" fmla="*/ 193 w 715"/>
                <a:gd name="T37" fmla="*/ 9 h 95"/>
                <a:gd name="T38" fmla="*/ 98 w 715"/>
                <a:gd name="T39" fmla="*/ 21 h 95"/>
                <a:gd name="T40" fmla="*/ 403 w 715"/>
                <a:gd name="T41" fmla="*/ 77 h 95"/>
                <a:gd name="T42" fmla="*/ 420 w 715"/>
                <a:gd name="T43" fmla="*/ 84 h 95"/>
                <a:gd name="T44" fmla="*/ 458 w 715"/>
                <a:gd name="T45" fmla="*/ 81 h 95"/>
                <a:gd name="T46" fmla="*/ 503 w 715"/>
                <a:gd name="T47" fmla="*/ 64 h 95"/>
                <a:gd name="T48" fmla="*/ 504 w 715"/>
                <a:gd name="T49" fmla="*/ 76 h 95"/>
                <a:gd name="T50" fmla="*/ 567 w 715"/>
                <a:gd name="T51" fmla="*/ 43 h 95"/>
                <a:gd name="T52" fmla="*/ 560 w 715"/>
                <a:gd name="T53" fmla="*/ 62 h 95"/>
                <a:gd name="T54" fmla="*/ 583 w 715"/>
                <a:gd name="T55" fmla="*/ 56 h 95"/>
                <a:gd name="T56" fmla="*/ 615 w 715"/>
                <a:gd name="T57" fmla="*/ 58 h 95"/>
                <a:gd name="T58" fmla="*/ 639 w 715"/>
                <a:gd name="T59" fmla="*/ 45 h 95"/>
                <a:gd name="T60" fmla="*/ 604 w 715"/>
                <a:gd name="T61" fmla="*/ 58 h 95"/>
                <a:gd name="T62" fmla="*/ 575 w 715"/>
                <a:gd name="T63" fmla="*/ 51 h 95"/>
                <a:gd name="T64" fmla="*/ 562 w 715"/>
                <a:gd name="T65" fmla="*/ 34 h 95"/>
                <a:gd name="T66" fmla="*/ 541 w 715"/>
                <a:gd name="T67" fmla="*/ 45 h 95"/>
                <a:gd name="T68" fmla="*/ 492 w 715"/>
                <a:gd name="T69" fmla="*/ 54 h 95"/>
                <a:gd name="T70" fmla="*/ 469 w 715"/>
                <a:gd name="T71" fmla="*/ 29 h 95"/>
                <a:gd name="T72" fmla="*/ 435 w 715"/>
                <a:gd name="T73" fmla="*/ 29 h 95"/>
                <a:gd name="T74" fmla="*/ 362 w 715"/>
                <a:gd name="T75" fmla="*/ 80 h 95"/>
                <a:gd name="T76" fmla="*/ 345 w 715"/>
                <a:gd name="T77" fmla="*/ 72 h 95"/>
                <a:gd name="T78" fmla="*/ 242 w 715"/>
                <a:gd name="T79" fmla="*/ 81 h 95"/>
                <a:gd name="T80" fmla="*/ 295 w 715"/>
                <a:gd name="T81" fmla="*/ 42 h 95"/>
                <a:gd name="T82" fmla="*/ 328 w 715"/>
                <a:gd name="T83" fmla="*/ 36 h 95"/>
                <a:gd name="T84" fmla="*/ 296 w 715"/>
                <a:gd name="T85" fmla="*/ 76 h 95"/>
                <a:gd name="T86" fmla="*/ 329 w 715"/>
                <a:gd name="T87" fmla="*/ 44 h 95"/>
                <a:gd name="T88" fmla="*/ 317 w 715"/>
                <a:gd name="T89" fmla="*/ 27 h 95"/>
                <a:gd name="T90" fmla="*/ 298 w 715"/>
                <a:gd name="T91" fmla="*/ 25 h 95"/>
                <a:gd name="T92" fmla="*/ 230 w 715"/>
                <a:gd name="T93" fmla="*/ 75 h 95"/>
                <a:gd name="T94" fmla="*/ 266 w 715"/>
                <a:gd name="T95" fmla="*/ 32 h 95"/>
                <a:gd name="T96" fmla="*/ 215 w 715"/>
                <a:gd name="T97" fmla="*/ 53 h 95"/>
                <a:gd name="T98" fmla="*/ 203 w 715"/>
                <a:gd name="T99" fmla="*/ 54 h 95"/>
                <a:gd name="T100" fmla="*/ 151 w 715"/>
                <a:gd name="T101" fmla="*/ 43 h 95"/>
                <a:gd name="T102" fmla="*/ 159 w 715"/>
                <a:gd name="T103" fmla="*/ 63 h 95"/>
                <a:gd name="T104" fmla="*/ 212 w 715"/>
                <a:gd name="T105" fmla="*/ 24 h 95"/>
                <a:gd name="T106" fmla="*/ 194 w 715"/>
                <a:gd name="T107" fmla="*/ 18 h 95"/>
                <a:gd name="T108" fmla="*/ 153 w 715"/>
                <a:gd name="T109" fmla="*/ 34 h 95"/>
                <a:gd name="T110" fmla="*/ 108 w 715"/>
                <a:gd name="T111" fmla="*/ 51 h 95"/>
                <a:gd name="T112" fmla="*/ 112 w 715"/>
                <a:gd name="T113" fmla="*/ 26 h 95"/>
                <a:gd name="T114" fmla="*/ 65 w 715"/>
                <a:gd name="T115" fmla="*/ 54 h 95"/>
                <a:gd name="T116" fmla="*/ 87 w 715"/>
                <a:gd name="T117" fmla="*/ 22 h 95"/>
                <a:gd name="T118" fmla="*/ 53 w 715"/>
                <a:gd name="T119" fmla="*/ 3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5" h="95">
                  <a:moveTo>
                    <a:pt x="19" y="17"/>
                  </a:moveTo>
                  <a:cubicBezTo>
                    <a:pt x="21" y="19"/>
                    <a:pt x="23" y="14"/>
                    <a:pt x="25" y="16"/>
                  </a:cubicBezTo>
                  <a:cubicBezTo>
                    <a:pt x="24" y="17"/>
                    <a:pt x="25" y="18"/>
                    <a:pt x="24" y="19"/>
                  </a:cubicBezTo>
                  <a:cubicBezTo>
                    <a:pt x="19" y="17"/>
                    <a:pt x="19" y="22"/>
                    <a:pt x="14" y="23"/>
                  </a:cubicBezTo>
                  <a:cubicBezTo>
                    <a:pt x="16" y="26"/>
                    <a:pt x="20" y="22"/>
                    <a:pt x="20" y="28"/>
                  </a:cubicBezTo>
                  <a:cubicBezTo>
                    <a:pt x="27" y="25"/>
                    <a:pt x="29" y="13"/>
                    <a:pt x="34" y="16"/>
                  </a:cubicBezTo>
                  <a:cubicBezTo>
                    <a:pt x="33" y="17"/>
                    <a:pt x="35" y="19"/>
                    <a:pt x="34" y="20"/>
                  </a:cubicBezTo>
                  <a:cubicBezTo>
                    <a:pt x="31" y="23"/>
                    <a:pt x="28" y="26"/>
                    <a:pt x="32" y="29"/>
                  </a:cubicBezTo>
                  <a:cubicBezTo>
                    <a:pt x="34" y="28"/>
                    <a:pt x="35" y="26"/>
                    <a:pt x="37" y="25"/>
                  </a:cubicBezTo>
                  <a:cubicBezTo>
                    <a:pt x="36" y="20"/>
                    <a:pt x="35" y="16"/>
                    <a:pt x="38" y="12"/>
                  </a:cubicBezTo>
                  <a:cubicBezTo>
                    <a:pt x="39" y="17"/>
                    <a:pt x="40" y="17"/>
                    <a:pt x="44" y="22"/>
                  </a:cubicBezTo>
                  <a:cubicBezTo>
                    <a:pt x="40" y="26"/>
                    <a:pt x="38" y="26"/>
                    <a:pt x="37" y="32"/>
                  </a:cubicBezTo>
                  <a:cubicBezTo>
                    <a:pt x="34" y="27"/>
                    <a:pt x="34" y="33"/>
                    <a:pt x="34" y="35"/>
                  </a:cubicBezTo>
                  <a:cubicBezTo>
                    <a:pt x="33" y="33"/>
                    <a:pt x="32" y="32"/>
                    <a:pt x="31" y="31"/>
                  </a:cubicBezTo>
                  <a:cubicBezTo>
                    <a:pt x="25" y="37"/>
                    <a:pt x="30" y="42"/>
                    <a:pt x="25" y="46"/>
                  </a:cubicBezTo>
                  <a:cubicBezTo>
                    <a:pt x="26" y="45"/>
                    <a:pt x="28" y="45"/>
                    <a:pt x="30" y="45"/>
                  </a:cubicBezTo>
                  <a:cubicBezTo>
                    <a:pt x="27" y="47"/>
                    <a:pt x="28" y="48"/>
                    <a:pt x="26" y="50"/>
                  </a:cubicBezTo>
                  <a:cubicBezTo>
                    <a:pt x="24" y="43"/>
                    <a:pt x="20" y="51"/>
                    <a:pt x="17" y="48"/>
                  </a:cubicBezTo>
                  <a:cubicBezTo>
                    <a:pt x="20" y="41"/>
                    <a:pt x="21" y="34"/>
                    <a:pt x="25" y="29"/>
                  </a:cubicBezTo>
                  <a:cubicBezTo>
                    <a:pt x="22" y="28"/>
                    <a:pt x="18" y="30"/>
                    <a:pt x="16" y="27"/>
                  </a:cubicBezTo>
                  <a:cubicBezTo>
                    <a:pt x="12" y="30"/>
                    <a:pt x="10" y="33"/>
                    <a:pt x="10" y="36"/>
                  </a:cubicBezTo>
                  <a:cubicBezTo>
                    <a:pt x="13" y="37"/>
                    <a:pt x="12" y="30"/>
                    <a:pt x="16" y="32"/>
                  </a:cubicBezTo>
                  <a:cubicBezTo>
                    <a:pt x="18" y="35"/>
                    <a:pt x="14" y="36"/>
                    <a:pt x="15" y="38"/>
                  </a:cubicBezTo>
                  <a:cubicBezTo>
                    <a:pt x="16" y="38"/>
                    <a:pt x="18" y="37"/>
                    <a:pt x="18" y="38"/>
                  </a:cubicBezTo>
                  <a:cubicBezTo>
                    <a:pt x="7" y="44"/>
                    <a:pt x="7" y="53"/>
                    <a:pt x="0" y="60"/>
                  </a:cubicBezTo>
                  <a:cubicBezTo>
                    <a:pt x="6" y="57"/>
                    <a:pt x="12" y="53"/>
                    <a:pt x="17" y="57"/>
                  </a:cubicBezTo>
                  <a:cubicBezTo>
                    <a:pt x="19" y="53"/>
                    <a:pt x="8" y="52"/>
                    <a:pt x="13" y="47"/>
                  </a:cubicBezTo>
                  <a:cubicBezTo>
                    <a:pt x="14" y="52"/>
                    <a:pt x="22" y="50"/>
                    <a:pt x="25" y="56"/>
                  </a:cubicBezTo>
                  <a:cubicBezTo>
                    <a:pt x="22" y="58"/>
                    <a:pt x="19" y="61"/>
                    <a:pt x="16" y="63"/>
                  </a:cubicBezTo>
                  <a:cubicBezTo>
                    <a:pt x="12" y="59"/>
                    <a:pt x="7" y="64"/>
                    <a:pt x="3" y="64"/>
                  </a:cubicBezTo>
                  <a:cubicBezTo>
                    <a:pt x="6" y="67"/>
                    <a:pt x="2" y="72"/>
                    <a:pt x="7" y="70"/>
                  </a:cubicBezTo>
                  <a:cubicBezTo>
                    <a:pt x="7" y="64"/>
                    <a:pt x="24" y="64"/>
                    <a:pt x="26" y="70"/>
                  </a:cubicBezTo>
                  <a:cubicBezTo>
                    <a:pt x="28" y="68"/>
                    <a:pt x="31" y="66"/>
                    <a:pt x="34" y="64"/>
                  </a:cubicBezTo>
                  <a:cubicBezTo>
                    <a:pt x="36" y="70"/>
                    <a:pt x="40" y="64"/>
                    <a:pt x="43" y="67"/>
                  </a:cubicBezTo>
                  <a:cubicBezTo>
                    <a:pt x="43" y="74"/>
                    <a:pt x="40" y="69"/>
                    <a:pt x="36" y="71"/>
                  </a:cubicBezTo>
                  <a:cubicBezTo>
                    <a:pt x="35" y="73"/>
                    <a:pt x="35" y="75"/>
                    <a:pt x="37" y="78"/>
                  </a:cubicBezTo>
                  <a:cubicBezTo>
                    <a:pt x="41" y="73"/>
                    <a:pt x="44" y="75"/>
                    <a:pt x="48" y="71"/>
                  </a:cubicBezTo>
                  <a:cubicBezTo>
                    <a:pt x="46" y="68"/>
                    <a:pt x="42" y="60"/>
                    <a:pt x="50" y="60"/>
                  </a:cubicBezTo>
                  <a:cubicBezTo>
                    <a:pt x="48" y="57"/>
                    <a:pt x="44" y="54"/>
                    <a:pt x="47" y="51"/>
                  </a:cubicBezTo>
                  <a:cubicBezTo>
                    <a:pt x="52" y="53"/>
                    <a:pt x="52" y="44"/>
                    <a:pt x="56" y="46"/>
                  </a:cubicBezTo>
                  <a:cubicBezTo>
                    <a:pt x="54" y="48"/>
                    <a:pt x="56" y="49"/>
                    <a:pt x="55" y="50"/>
                  </a:cubicBezTo>
                  <a:cubicBezTo>
                    <a:pt x="54" y="51"/>
                    <a:pt x="51" y="50"/>
                    <a:pt x="52" y="53"/>
                  </a:cubicBezTo>
                  <a:cubicBezTo>
                    <a:pt x="56" y="53"/>
                    <a:pt x="50" y="69"/>
                    <a:pt x="49" y="75"/>
                  </a:cubicBezTo>
                  <a:cubicBezTo>
                    <a:pt x="55" y="75"/>
                    <a:pt x="57" y="68"/>
                    <a:pt x="59" y="76"/>
                  </a:cubicBezTo>
                  <a:cubicBezTo>
                    <a:pt x="62" y="70"/>
                    <a:pt x="68" y="71"/>
                    <a:pt x="65" y="65"/>
                  </a:cubicBezTo>
                  <a:cubicBezTo>
                    <a:pt x="62" y="65"/>
                    <a:pt x="61" y="66"/>
                    <a:pt x="60" y="68"/>
                  </a:cubicBezTo>
                  <a:cubicBezTo>
                    <a:pt x="60" y="66"/>
                    <a:pt x="53" y="66"/>
                    <a:pt x="56" y="63"/>
                  </a:cubicBezTo>
                  <a:cubicBezTo>
                    <a:pt x="62" y="62"/>
                    <a:pt x="61" y="61"/>
                    <a:pt x="62" y="56"/>
                  </a:cubicBezTo>
                  <a:cubicBezTo>
                    <a:pt x="64" y="58"/>
                    <a:pt x="67" y="54"/>
                    <a:pt x="69" y="58"/>
                  </a:cubicBezTo>
                  <a:cubicBezTo>
                    <a:pt x="62" y="62"/>
                    <a:pt x="67" y="64"/>
                    <a:pt x="71" y="63"/>
                  </a:cubicBezTo>
                  <a:cubicBezTo>
                    <a:pt x="67" y="67"/>
                    <a:pt x="66" y="72"/>
                    <a:pt x="65" y="76"/>
                  </a:cubicBezTo>
                  <a:cubicBezTo>
                    <a:pt x="72" y="78"/>
                    <a:pt x="75" y="64"/>
                    <a:pt x="82" y="73"/>
                  </a:cubicBezTo>
                  <a:cubicBezTo>
                    <a:pt x="81" y="75"/>
                    <a:pt x="78" y="74"/>
                    <a:pt x="79" y="76"/>
                  </a:cubicBezTo>
                  <a:cubicBezTo>
                    <a:pt x="81" y="75"/>
                    <a:pt x="80" y="77"/>
                    <a:pt x="81" y="79"/>
                  </a:cubicBezTo>
                  <a:cubicBezTo>
                    <a:pt x="85" y="73"/>
                    <a:pt x="89" y="72"/>
                    <a:pt x="92" y="65"/>
                  </a:cubicBezTo>
                  <a:cubicBezTo>
                    <a:pt x="95" y="66"/>
                    <a:pt x="98" y="63"/>
                    <a:pt x="101" y="64"/>
                  </a:cubicBezTo>
                  <a:cubicBezTo>
                    <a:pt x="96" y="67"/>
                    <a:pt x="97" y="72"/>
                    <a:pt x="95" y="76"/>
                  </a:cubicBezTo>
                  <a:cubicBezTo>
                    <a:pt x="93" y="77"/>
                    <a:pt x="87" y="74"/>
                    <a:pt x="88" y="78"/>
                  </a:cubicBezTo>
                  <a:cubicBezTo>
                    <a:pt x="90" y="76"/>
                    <a:pt x="91" y="81"/>
                    <a:pt x="93" y="80"/>
                  </a:cubicBezTo>
                  <a:cubicBezTo>
                    <a:pt x="95" y="79"/>
                    <a:pt x="97" y="77"/>
                    <a:pt x="99" y="76"/>
                  </a:cubicBezTo>
                  <a:cubicBezTo>
                    <a:pt x="102" y="79"/>
                    <a:pt x="99" y="80"/>
                    <a:pt x="103" y="81"/>
                  </a:cubicBezTo>
                  <a:cubicBezTo>
                    <a:pt x="107" y="79"/>
                    <a:pt x="108" y="78"/>
                    <a:pt x="108" y="74"/>
                  </a:cubicBezTo>
                  <a:cubicBezTo>
                    <a:pt x="115" y="75"/>
                    <a:pt x="110" y="78"/>
                    <a:pt x="117" y="82"/>
                  </a:cubicBezTo>
                  <a:cubicBezTo>
                    <a:pt x="121" y="77"/>
                    <a:pt x="124" y="82"/>
                    <a:pt x="128" y="77"/>
                  </a:cubicBezTo>
                  <a:cubicBezTo>
                    <a:pt x="129" y="78"/>
                    <a:pt x="128" y="80"/>
                    <a:pt x="131" y="82"/>
                  </a:cubicBezTo>
                  <a:cubicBezTo>
                    <a:pt x="134" y="81"/>
                    <a:pt x="138" y="80"/>
                    <a:pt x="141" y="81"/>
                  </a:cubicBezTo>
                  <a:cubicBezTo>
                    <a:pt x="138" y="78"/>
                    <a:pt x="145" y="73"/>
                    <a:pt x="148" y="76"/>
                  </a:cubicBezTo>
                  <a:cubicBezTo>
                    <a:pt x="148" y="81"/>
                    <a:pt x="140" y="75"/>
                    <a:pt x="143" y="81"/>
                  </a:cubicBezTo>
                  <a:cubicBezTo>
                    <a:pt x="154" y="79"/>
                    <a:pt x="164" y="84"/>
                    <a:pt x="176" y="81"/>
                  </a:cubicBezTo>
                  <a:cubicBezTo>
                    <a:pt x="171" y="78"/>
                    <a:pt x="175" y="75"/>
                    <a:pt x="176" y="72"/>
                  </a:cubicBezTo>
                  <a:cubicBezTo>
                    <a:pt x="175" y="79"/>
                    <a:pt x="187" y="90"/>
                    <a:pt x="187" y="80"/>
                  </a:cubicBezTo>
                  <a:cubicBezTo>
                    <a:pt x="182" y="83"/>
                    <a:pt x="184" y="72"/>
                    <a:pt x="180" y="71"/>
                  </a:cubicBezTo>
                  <a:cubicBezTo>
                    <a:pt x="181" y="70"/>
                    <a:pt x="182" y="68"/>
                    <a:pt x="182" y="67"/>
                  </a:cubicBezTo>
                  <a:cubicBezTo>
                    <a:pt x="182" y="71"/>
                    <a:pt x="184" y="70"/>
                    <a:pt x="187" y="71"/>
                  </a:cubicBezTo>
                  <a:cubicBezTo>
                    <a:pt x="181" y="75"/>
                    <a:pt x="189" y="79"/>
                    <a:pt x="192" y="77"/>
                  </a:cubicBezTo>
                  <a:cubicBezTo>
                    <a:pt x="190" y="79"/>
                    <a:pt x="189" y="81"/>
                    <a:pt x="192" y="83"/>
                  </a:cubicBezTo>
                  <a:cubicBezTo>
                    <a:pt x="193" y="83"/>
                    <a:pt x="194" y="82"/>
                    <a:pt x="195" y="83"/>
                  </a:cubicBezTo>
                  <a:cubicBezTo>
                    <a:pt x="196" y="75"/>
                    <a:pt x="204" y="76"/>
                    <a:pt x="203" y="65"/>
                  </a:cubicBezTo>
                  <a:cubicBezTo>
                    <a:pt x="203" y="66"/>
                    <a:pt x="204" y="67"/>
                    <a:pt x="205" y="66"/>
                  </a:cubicBezTo>
                  <a:cubicBezTo>
                    <a:pt x="204" y="68"/>
                    <a:pt x="204" y="71"/>
                    <a:pt x="208" y="74"/>
                  </a:cubicBezTo>
                  <a:cubicBezTo>
                    <a:pt x="211" y="72"/>
                    <a:pt x="221" y="72"/>
                    <a:pt x="218" y="77"/>
                  </a:cubicBezTo>
                  <a:cubicBezTo>
                    <a:pt x="214" y="72"/>
                    <a:pt x="209" y="78"/>
                    <a:pt x="201" y="76"/>
                  </a:cubicBezTo>
                  <a:cubicBezTo>
                    <a:pt x="199" y="78"/>
                    <a:pt x="200" y="80"/>
                    <a:pt x="199" y="81"/>
                  </a:cubicBezTo>
                  <a:cubicBezTo>
                    <a:pt x="205" y="86"/>
                    <a:pt x="212" y="82"/>
                    <a:pt x="218" y="84"/>
                  </a:cubicBezTo>
                  <a:cubicBezTo>
                    <a:pt x="217" y="83"/>
                    <a:pt x="216" y="82"/>
                    <a:pt x="218" y="80"/>
                  </a:cubicBezTo>
                  <a:cubicBezTo>
                    <a:pt x="227" y="77"/>
                    <a:pt x="225" y="91"/>
                    <a:pt x="225" y="91"/>
                  </a:cubicBezTo>
                  <a:cubicBezTo>
                    <a:pt x="228" y="88"/>
                    <a:pt x="234" y="85"/>
                    <a:pt x="227" y="85"/>
                  </a:cubicBezTo>
                  <a:cubicBezTo>
                    <a:pt x="228" y="81"/>
                    <a:pt x="233" y="78"/>
                    <a:pt x="235" y="86"/>
                  </a:cubicBezTo>
                  <a:cubicBezTo>
                    <a:pt x="246" y="83"/>
                    <a:pt x="253" y="88"/>
                    <a:pt x="263" y="82"/>
                  </a:cubicBezTo>
                  <a:cubicBezTo>
                    <a:pt x="264" y="87"/>
                    <a:pt x="273" y="86"/>
                    <a:pt x="278" y="85"/>
                  </a:cubicBezTo>
                  <a:cubicBezTo>
                    <a:pt x="279" y="79"/>
                    <a:pt x="281" y="81"/>
                    <a:pt x="279" y="78"/>
                  </a:cubicBezTo>
                  <a:cubicBezTo>
                    <a:pt x="281" y="77"/>
                    <a:pt x="282" y="75"/>
                    <a:pt x="284" y="74"/>
                  </a:cubicBezTo>
                  <a:cubicBezTo>
                    <a:pt x="284" y="77"/>
                    <a:pt x="286" y="79"/>
                    <a:pt x="289" y="76"/>
                  </a:cubicBezTo>
                  <a:cubicBezTo>
                    <a:pt x="289" y="72"/>
                    <a:pt x="287" y="74"/>
                    <a:pt x="284" y="72"/>
                  </a:cubicBezTo>
                  <a:cubicBezTo>
                    <a:pt x="286" y="70"/>
                    <a:pt x="285" y="68"/>
                    <a:pt x="288" y="66"/>
                  </a:cubicBezTo>
                  <a:cubicBezTo>
                    <a:pt x="288" y="72"/>
                    <a:pt x="294" y="80"/>
                    <a:pt x="286" y="86"/>
                  </a:cubicBezTo>
                  <a:cubicBezTo>
                    <a:pt x="289" y="91"/>
                    <a:pt x="289" y="81"/>
                    <a:pt x="292" y="88"/>
                  </a:cubicBezTo>
                  <a:cubicBezTo>
                    <a:pt x="296" y="87"/>
                    <a:pt x="296" y="81"/>
                    <a:pt x="298" y="83"/>
                  </a:cubicBezTo>
                  <a:cubicBezTo>
                    <a:pt x="300" y="91"/>
                    <a:pt x="301" y="82"/>
                    <a:pt x="307" y="83"/>
                  </a:cubicBezTo>
                  <a:cubicBezTo>
                    <a:pt x="308" y="85"/>
                    <a:pt x="306" y="86"/>
                    <a:pt x="305" y="87"/>
                  </a:cubicBezTo>
                  <a:cubicBezTo>
                    <a:pt x="315" y="93"/>
                    <a:pt x="308" y="77"/>
                    <a:pt x="316" y="74"/>
                  </a:cubicBezTo>
                  <a:cubicBezTo>
                    <a:pt x="309" y="67"/>
                    <a:pt x="309" y="86"/>
                    <a:pt x="301" y="79"/>
                  </a:cubicBezTo>
                  <a:cubicBezTo>
                    <a:pt x="309" y="80"/>
                    <a:pt x="307" y="68"/>
                    <a:pt x="315" y="70"/>
                  </a:cubicBezTo>
                  <a:cubicBezTo>
                    <a:pt x="316" y="66"/>
                    <a:pt x="317" y="62"/>
                    <a:pt x="320" y="58"/>
                  </a:cubicBezTo>
                  <a:cubicBezTo>
                    <a:pt x="323" y="62"/>
                    <a:pt x="316" y="67"/>
                    <a:pt x="323" y="66"/>
                  </a:cubicBezTo>
                  <a:cubicBezTo>
                    <a:pt x="320" y="70"/>
                    <a:pt x="318" y="66"/>
                    <a:pt x="316" y="67"/>
                  </a:cubicBezTo>
                  <a:cubicBezTo>
                    <a:pt x="324" y="75"/>
                    <a:pt x="309" y="81"/>
                    <a:pt x="316" y="89"/>
                  </a:cubicBezTo>
                  <a:cubicBezTo>
                    <a:pt x="320" y="86"/>
                    <a:pt x="323" y="82"/>
                    <a:pt x="321" y="78"/>
                  </a:cubicBezTo>
                  <a:cubicBezTo>
                    <a:pt x="325" y="74"/>
                    <a:pt x="328" y="76"/>
                    <a:pt x="331" y="77"/>
                  </a:cubicBezTo>
                  <a:cubicBezTo>
                    <a:pt x="326" y="79"/>
                    <a:pt x="330" y="82"/>
                    <a:pt x="326" y="85"/>
                  </a:cubicBezTo>
                  <a:cubicBezTo>
                    <a:pt x="325" y="83"/>
                    <a:pt x="324" y="81"/>
                    <a:pt x="323" y="82"/>
                  </a:cubicBezTo>
                  <a:cubicBezTo>
                    <a:pt x="326" y="87"/>
                    <a:pt x="322" y="84"/>
                    <a:pt x="323" y="89"/>
                  </a:cubicBezTo>
                  <a:cubicBezTo>
                    <a:pt x="327" y="88"/>
                    <a:pt x="333" y="89"/>
                    <a:pt x="334" y="86"/>
                  </a:cubicBezTo>
                  <a:cubicBezTo>
                    <a:pt x="333" y="83"/>
                    <a:pt x="331" y="84"/>
                    <a:pt x="329" y="84"/>
                  </a:cubicBezTo>
                  <a:cubicBezTo>
                    <a:pt x="335" y="84"/>
                    <a:pt x="332" y="78"/>
                    <a:pt x="335" y="80"/>
                  </a:cubicBezTo>
                  <a:cubicBezTo>
                    <a:pt x="336" y="82"/>
                    <a:pt x="336" y="85"/>
                    <a:pt x="336" y="88"/>
                  </a:cubicBezTo>
                  <a:cubicBezTo>
                    <a:pt x="359" y="87"/>
                    <a:pt x="382" y="90"/>
                    <a:pt x="405" y="88"/>
                  </a:cubicBezTo>
                  <a:cubicBezTo>
                    <a:pt x="400" y="82"/>
                    <a:pt x="408" y="79"/>
                    <a:pt x="410" y="79"/>
                  </a:cubicBezTo>
                  <a:cubicBezTo>
                    <a:pt x="411" y="84"/>
                    <a:pt x="407" y="84"/>
                    <a:pt x="405" y="88"/>
                  </a:cubicBezTo>
                  <a:cubicBezTo>
                    <a:pt x="408" y="93"/>
                    <a:pt x="412" y="88"/>
                    <a:pt x="414" y="85"/>
                  </a:cubicBezTo>
                  <a:cubicBezTo>
                    <a:pt x="418" y="86"/>
                    <a:pt x="415" y="90"/>
                    <a:pt x="419" y="85"/>
                  </a:cubicBezTo>
                  <a:cubicBezTo>
                    <a:pt x="419" y="93"/>
                    <a:pt x="428" y="85"/>
                    <a:pt x="432" y="90"/>
                  </a:cubicBezTo>
                  <a:cubicBezTo>
                    <a:pt x="432" y="89"/>
                    <a:pt x="438" y="87"/>
                    <a:pt x="439" y="83"/>
                  </a:cubicBezTo>
                  <a:cubicBezTo>
                    <a:pt x="440" y="85"/>
                    <a:pt x="442" y="85"/>
                    <a:pt x="443" y="86"/>
                  </a:cubicBezTo>
                  <a:cubicBezTo>
                    <a:pt x="442" y="88"/>
                    <a:pt x="437" y="85"/>
                    <a:pt x="438" y="89"/>
                  </a:cubicBezTo>
                  <a:cubicBezTo>
                    <a:pt x="441" y="88"/>
                    <a:pt x="439" y="91"/>
                    <a:pt x="441" y="93"/>
                  </a:cubicBezTo>
                  <a:cubicBezTo>
                    <a:pt x="448" y="88"/>
                    <a:pt x="460" y="95"/>
                    <a:pt x="464" y="89"/>
                  </a:cubicBezTo>
                  <a:cubicBezTo>
                    <a:pt x="462" y="85"/>
                    <a:pt x="448" y="89"/>
                    <a:pt x="446" y="83"/>
                  </a:cubicBezTo>
                  <a:cubicBezTo>
                    <a:pt x="454" y="87"/>
                    <a:pt x="463" y="84"/>
                    <a:pt x="472" y="83"/>
                  </a:cubicBezTo>
                  <a:cubicBezTo>
                    <a:pt x="470" y="84"/>
                    <a:pt x="469" y="85"/>
                    <a:pt x="467" y="87"/>
                  </a:cubicBezTo>
                  <a:cubicBezTo>
                    <a:pt x="469" y="89"/>
                    <a:pt x="471" y="91"/>
                    <a:pt x="472" y="93"/>
                  </a:cubicBezTo>
                  <a:cubicBezTo>
                    <a:pt x="478" y="91"/>
                    <a:pt x="472" y="86"/>
                    <a:pt x="476" y="84"/>
                  </a:cubicBezTo>
                  <a:cubicBezTo>
                    <a:pt x="477" y="85"/>
                    <a:pt x="475" y="86"/>
                    <a:pt x="477" y="88"/>
                  </a:cubicBezTo>
                  <a:cubicBezTo>
                    <a:pt x="485" y="83"/>
                    <a:pt x="479" y="72"/>
                    <a:pt x="485" y="71"/>
                  </a:cubicBezTo>
                  <a:cubicBezTo>
                    <a:pt x="482" y="76"/>
                    <a:pt x="486" y="83"/>
                    <a:pt x="479" y="88"/>
                  </a:cubicBezTo>
                  <a:cubicBezTo>
                    <a:pt x="485" y="95"/>
                    <a:pt x="486" y="85"/>
                    <a:pt x="491" y="93"/>
                  </a:cubicBezTo>
                  <a:cubicBezTo>
                    <a:pt x="494" y="90"/>
                    <a:pt x="496" y="92"/>
                    <a:pt x="499" y="88"/>
                  </a:cubicBezTo>
                  <a:cubicBezTo>
                    <a:pt x="500" y="93"/>
                    <a:pt x="511" y="95"/>
                    <a:pt x="513" y="89"/>
                  </a:cubicBezTo>
                  <a:cubicBezTo>
                    <a:pt x="517" y="92"/>
                    <a:pt x="524" y="95"/>
                    <a:pt x="528" y="88"/>
                  </a:cubicBezTo>
                  <a:cubicBezTo>
                    <a:pt x="529" y="93"/>
                    <a:pt x="536" y="93"/>
                    <a:pt x="536" y="87"/>
                  </a:cubicBezTo>
                  <a:cubicBezTo>
                    <a:pt x="538" y="89"/>
                    <a:pt x="539" y="91"/>
                    <a:pt x="539" y="92"/>
                  </a:cubicBezTo>
                  <a:cubicBezTo>
                    <a:pt x="545" y="84"/>
                    <a:pt x="568" y="91"/>
                    <a:pt x="563" y="77"/>
                  </a:cubicBezTo>
                  <a:cubicBezTo>
                    <a:pt x="565" y="76"/>
                    <a:pt x="566" y="79"/>
                    <a:pt x="567" y="81"/>
                  </a:cubicBezTo>
                  <a:cubicBezTo>
                    <a:pt x="570" y="79"/>
                    <a:pt x="568" y="77"/>
                    <a:pt x="569" y="76"/>
                  </a:cubicBezTo>
                  <a:cubicBezTo>
                    <a:pt x="571" y="76"/>
                    <a:pt x="574" y="73"/>
                    <a:pt x="576" y="76"/>
                  </a:cubicBezTo>
                  <a:cubicBezTo>
                    <a:pt x="572" y="79"/>
                    <a:pt x="570" y="81"/>
                    <a:pt x="571" y="87"/>
                  </a:cubicBezTo>
                  <a:cubicBezTo>
                    <a:pt x="567" y="86"/>
                    <a:pt x="563" y="90"/>
                    <a:pt x="560" y="90"/>
                  </a:cubicBezTo>
                  <a:cubicBezTo>
                    <a:pt x="571" y="93"/>
                    <a:pt x="591" y="94"/>
                    <a:pt x="603" y="84"/>
                  </a:cubicBezTo>
                  <a:cubicBezTo>
                    <a:pt x="605" y="90"/>
                    <a:pt x="609" y="79"/>
                    <a:pt x="612" y="82"/>
                  </a:cubicBezTo>
                  <a:cubicBezTo>
                    <a:pt x="608" y="85"/>
                    <a:pt x="604" y="88"/>
                    <a:pt x="604" y="92"/>
                  </a:cubicBezTo>
                  <a:cubicBezTo>
                    <a:pt x="606" y="91"/>
                    <a:pt x="609" y="89"/>
                    <a:pt x="611" y="92"/>
                  </a:cubicBezTo>
                  <a:cubicBezTo>
                    <a:pt x="618" y="87"/>
                    <a:pt x="615" y="77"/>
                    <a:pt x="623" y="78"/>
                  </a:cubicBezTo>
                  <a:cubicBezTo>
                    <a:pt x="624" y="74"/>
                    <a:pt x="622" y="64"/>
                    <a:pt x="630" y="64"/>
                  </a:cubicBezTo>
                  <a:cubicBezTo>
                    <a:pt x="626" y="75"/>
                    <a:pt x="631" y="82"/>
                    <a:pt x="616" y="90"/>
                  </a:cubicBezTo>
                  <a:cubicBezTo>
                    <a:pt x="623" y="95"/>
                    <a:pt x="634" y="89"/>
                    <a:pt x="639" y="82"/>
                  </a:cubicBezTo>
                  <a:cubicBezTo>
                    <a:pt x="637" y="78"/>
                    <a:pt x="634" y="82"/>
                    <a:pt x="633" y="78"/>
                  </a:cubicBezTo>
                  <a:cubicBezTo>
                    <a:pt x="634" y="78"/>
                    <a:pt x="633" y="76"/>
                    <a:pt x="634" y="76"/>
                  </a:cubicBezTo>
                  <a:cubicBezTo>
                    <a:pt x="641" y="77"/>
                    <a:pt x="651" y="76"/>
                    <a:pt x="655" y="68"/>
                  </a:cubicBezTo>
                  <a:cubicBezTo>
                    <a:pt x="659" y="71"/>
                    <a:pt x="656" y="74"/>
                    <a:pt x="653" y="77"/>
                  </a:cubicBezTo>
                  <a:cubicBezTo>
                    <a:pt x="652" y="75"/>
                    <a:pt x="653" y="73"/>
                    <a:pt x="650" y="75"/>
                  </a:cubicBezTo>
                  <a:cubicBezTo>
                    <a:pt x="648" y="81"/>
                    <a:pt x="652" y="78"/>
                    <a:pt x="655" y="81"/>
                  </a:cubicBezTo>
                  <a:cubicBezTo>
                    <a:pt x="652" y="82"/>
                    <a:pt x="650" y="87"/>
                    <a:pt x="648" y="84"/>
                  </a:cubicBezTo>
                  <a:cubicBezTo>
                    <a:pt x="645" y="82"/>
                    <a:pt x="649" y="80"/>
                    <a:pt x="647" y="78"/>
                  </a:cubicBezTo>
                  <a:cubicBezTo>
                    <a:pt x="636" y="79"/>
                    <a:pt x="644" y="86"/>
                    <a:pt x="639" y="91"/>
                  </a:cubicBezTo>
                  <a:cubicBezTo>
                    <a:pt x="645" y="93"/>
                    <a:pt x="655" y="83"/>
                    <a:pt x="659" y="78"/>
                  </a:cubicBezTo>
                  <a:cubicBezTo>
                    <a:pt x="661" y="79"/>
                    <a:pt x="662" y="78"/>
                    <a:pt x="664" y="81"/>
                  </a:cubicBezTo>
                  <a:cubicBezTo>
                    <a:pt x="667" y="73"/>
                    <a:pt x="673" y="67"/>
                    <a:pt x="679" y="62"/>
                  </a:cubicBezTo>
                  <a:cubicBezTo>
                    <a:pt x="676" y="57"/>
                    <a:pt x="674" y="61"/>
                    <a:pt x="672" y="64"/>
                  </a:cubicBezTo>
                  <a:cubicBezTo>
                    <a:pt x="666" y="57"/>
                    <a:pt x="673" y="52"/>
                    <a:pt x="679" y="50"/>
                  </a:cubicBezTo>
                  <a:cubicBezTo>
                    <a:pt x="681" y="54"/>
                    <a:pt x="673" y="52"/>
                    <a:pt x="678" y="58"/>
                  </a:cubicBezTo>
                  <a:cubicBezTo>
                    <a:pt x="680" y="56"/>
                    <a:pt x="681" y="57"/>
                    <a:pt x="683" y="55"/>
                  </a:cubicBezTo>
                  <a:cubicBezTo>
                    <a:pt x="681" y="46"/>
                    <a:pt x="692" y="39"/>
                    <a:pt x="686" y="29"/>
                  </a:cubicBezTo>
                  <a:cubicBezTo>
                    <a:pt x="689" y="27"/>
                    <a:pt x="691" y="27"/>
                    <a:pt x="692" y="30"/>
                  </a:cubicBezTo>
                  <a:cubicBezTo>
                    <a:pt x="688" y="32"/>
                    <a:pt x="693" y="35"/>
                    <a:pt x="695" y="35"/>
                  </a:cubicBezTo>
                  <a:cubicBezTo>
                    <a:pt x="692" y="37"/>
                    <a:pt x="689" y="39"/>
                    <a:pt x="691" y="42"/>
                  </a:cubicBezTo>
                  <a:cubicBezTo>
                    <a:pt x="696" y="41"/>
                    <a:pt x="697" y="36"/>
                    <a:pt x="703" y="32"/>
                  </a:cubicBezTo>
                  <a:cubicBezTo>
                    <a:pt x="705" y="34"/>
                    <a:pt x="706" y="36"/>
                    <a:pt x="708" y="36"/>
                  </a:cubicBezTo>
                  <a:cubicBezTo>
                    <a:pt x="711" y="33"/>
                    <a:pt x="714" y="35"/>
                    <a:pt x="715" y="31"/>
                  </a:cubicBezTo>
                  <a:cubicBezTo>
                    <a:pt x="713" y="25"/>
                    <a:pt x="710" y="33"/>
                    <a:pt x="709" y="30"/>
                  </a:cubicBezTo>
                  <a:cubicBezTo>
                    <a:pt x="710" y="28"/>
                    <a:pt x="713" y="26"/>
                    <a:pt x="712" y="23"/>
                  </a:cubicBezTo>
                  <a:cubicBezTo>
                    <a:pt x="705" y="24"/>
                    <a:pt x="699" y="32"/>
                    <a:pt x="693" y="31"/>
                  </a:cubicBezTo>
                  <a:cubicBezTo>
                    <a:pt x="697" y="25"/>
                    <a:pt x="689" y="26"/>
                    <a:pt x="686" y="24"/>
                  </a:cubicBezTo>
                  <a:cubicBezTo>
                    <a:pt x="687" y="23"/>
                    <a:pt x="688" y="22"/>
                    <a:pt x="687" y="21"/>
                  </a:cubicBezTo>
                  <a:cubicBezTo>
                    <a:pt x="682" y="27"/>
                    <a:pt x="685" y="34"/>
                    <a:pt x="684" y="40"/>
                  </a:cubicBezTo>
                  <a:cubicBezTo>
                    <a:pt x="680" y="41"/>
                    <a:pt x="676" y="50"/>
                    <a:pt x="670" y="43"/>
                  </a:cubicBezTo>
                  <a:cubicBezTo>
                    <a:pt x="674" y="41"/>
                    <a:pt x="670" y="38"/>
                    <a:pt x="669" y="35"/>
                  </a:cubicBezTo>
                  <a:cubicBezTo>
                    <a:pt x="663" y="40"/>
                    <a:pt x="665" y="46"/>
                    <a:pt x="664" y="52"/>
                  </a:cubicBezTo>
                  <a:cubicBezTo>
                    <a:pt x="667" y="51"/>
                    <a:pt x="666" y="45"/>
                    <a:pt x="670" y="47"/>
                  </a:cubicBezTo>
                  <a:cubicBezTo>
                    <a:pt x="671" y="52"/>
                    <a:pt x="667" y="51"/>
                    <a:pt x="663" y="55"/>
                  </a:cubicBezTo>
                  <a:cubicBezTo>
                    <a:pt x="663" y="58"/>
                    <a:pt x="669" y="56"/>
                    <a:pt x="666" y="59"/>
                  </a:cubicBezTo>
                  <a:cubicBezTo>
                    <a:pt x="656" y="64"/>
                    <a:pt x="651" y="68"/>
                    <a:pt x="642" y="72"/>
                  </a:cubicBezTo>
                  <a:cubicBezTo>
                    <a:pt x="642" y="70"/>
                    <a:pt x="645" y="67"/>
                    <a:pt x="645" y="65"/>
                  </a:cubicBezTo>
                  <a:cubicBezTo>
                    <a:pt x="650" y="64"/>
                    <a:pt x="663" y="60"/>
                    <a:pt x="662" y="56"/>
                  </a:cubicBezTo>
                  <a:cubicBezTo>
                    <a:pt x="655" y="55"/>
                    <a:pt x="654" y="59"/>
                    <a:pt x="647" y="58"/>
                  </a:cubicBezTo>
                  <a:cubicBezTo>
                    <a:pt x="650" y="52"/>
                    <a:pt x="654" y="55"/>
                    <a:pt x="659" y="52"/>
                  </a:cubicBezTo>
                  <a:cubicBezTo>
                    <a:pt x="664" y="47"/>
                    <a:pt x="662" y="38"/>
                    <a:pt x="660" y="35"/>
                  </a:cubicBezTo>
                  <a:cubicBezTo>
                    <a:pt x="662" y="35"/>
                    <a:pt x="664" y="34"/>
                    <a:pt x="667" y="32"/>
                  </a:cubicBezTo>
                  <a:cubicBezTo>
                    <a:pt x="668" y="35"/>
                    <a:pt x="670" y="35"/>
                    <a:pt x="673" y="33"/>
                  </a:cubicBezTo>
                  <a:cubicBezTo>
                    <a:pt x="671" y="29"/>
                    <a:pt x="663" y="33"/>
                    <a:pt x="664" y="28"/>
                  </a:cubicBezTo>
                  <a:cubicBezTo>
                    <a:pt x="667" y="29"/>
                    <a:pt x="671" y="31"/>
                    <a:pt x="674" y="30"/>
                  </a:cubicBezTo>
                  <a:cubicBezTo>
                    <a:pt x="673" y="27"/>
                    <a:pt x="672" y="24"/>
                    <a:pt x="673" y="21"/>
                  </a:cubicBezTo>
                  <a:cubicBezTo>
                    <a:pt x="669" y="26"/>
                    <a:pt x="666" y="23"/>
                    <a:pt x="663" y="22"/>
                  </a:cubicBezTo>
                  <a:cubicBezTo>
                    <a:pt x="660" y="24"/>
                    <a:pt x="662" y="26"/>
                    <a:pt x="658" y="28"/>
                  </a:cubicBezTo>
                  <a:cubicBezTo>
                    <a:pt x="659" y="29"/>
                    <a:pt x="661" y="30"/>
                    <a:pt x="662" y="30"/>
                  </a:cubicBezTo>
                  <a:cubicBezTo>
                    <a:pt x="656" y="30"/>
                    <a:pt x="660" y="36"/>
                    <a:pt x="656" y="39"/>
                  </a:cubicBezTo>
                  <a:cubicBezTo>
                    <a:pt x="652" y="33"/>
                    <a:pt x="657" y="34"/>
                    <a:pt x="651" y="30"/>
                  </a:cubicBezTo>
                  <a:cubicBezTo>
                    <a:pt x="645" y="32"/>
                    <a:pt x="638" y="33"/>
                    <a:pt x="636" y="25"/>
                  </a:cubicBezTo>
                  <a:cubicBezTo>
                    <a:pt x="635" y="26"/>
                    <a:pt x="633" y="26"/>
                    <a:pt x="632" y="27"/>
                  </a:cubicBezTo>
                  <a:cubicBezTo>
                    <a:pt x="631" y="31"/>
                    <a:pt x="635" y="32"/>
                    <a:pt x="635" y="35"/>
                  </a:cubicBezTo>
                  <a:cubicBezTo>
                    <a:pt x="629" y="33"/>
                    <a:pt x="621" y="45"/>
                    <a:pt x="611" y="39"/>
                  </a:cubicBezTo>
                  <a:cubicBezTo>
                    <a:pt x="616" y="41"/>
                    <a:pt x="617" y="30"/>
                    <a:pt x="623" y="32"/>
                  </a:cubicBezTo>
                  <a:cubicBezTo>
                    <a:pt x="622" y="33"/>
                    <a:pt x="620" y="34"/>
                    <a:pt x="621" y="35"/>
                  </a:cubicBezTo>
                  <a:cubicBezTo>
                    <a:pt x="623" y="34"/>
                    <a:pt x="624" y="37"/>
                    <a:pt x="627" y="34"/>
                  </a:cubicBezTo>
                  <a:cubicBezTo>
                    <a:pt x="625" y="22"/>
                    <a:pt x="641" y="24"/>
                    <a:pt x="641" y="20"/>
                  </a:cubicBezTo>
                  <a:cubicBezTo>
                    <a:pt x="633" y="24"/>
                    <a:pt x="625" y="19"/>
                    <a:pt x="617" y="22"/>
                  </a:cubicBezTo>
                  <a:cubicBezTo>
                    <a:pt x="618" y="23"/>
                    <a:pt x="616" y="24"/>
                    <a:pt x="615" y="25"/>
                  </a:cubicBezTo>
                  <a:cubicBezTo>
                    <a:pt x="616" y="27"/>
                    <a:pt x="617" y="28"/>
                    <a:pt x="616" y="30"/>
                  </a:cubicBezTo>
                  <a:cubicBezTo>
                    <a:pt x="612" y="31"/>
                    <a:pt x="611" y="37"/>
                    <a:pt x="610" y="35"/>
                  </a:cubicBezTo>
                  <a:cubicBezTo>
                    <a:pt x="610" y="33"/>
                    <a:pt x="613" y="31"/>
                    <a:pt x="610" y="29"/>
                  </a:cubicBezTo>
                  <a:cubicBezTo>
                    <a:pt x="609" y="29"/>
                    <a:pt x="608" y="31"/>
                    <a:pt x="607" y="30"/>
                  </a:cubicBezTo>
                  <a:cubicBezTo>
                    <a:pt x="603" y="33"/>
                    <a:pt x="604" y="39"/>
                    <a:pt x="598" y="37"/>
                  </a:cubicBezTo>
                  <a:cubicBezTo>
                    <a:pt x="597" y="34"/>
                    <a:pt x="604" y="33"/>
                    <a:pt x="602" y="30"/>
                  </a:cubicBezTo>
                  <a:cubicBezTo>
                    <a:pt x="598" y="34"/>
                    <a:pt x="596" y="28"/>
                    <a:pt x="593" y="32"/>
                  </a:cubicBezTo>
                  <a:cubicBezTo>
                    <a:pt x="595" y="35"/>
                    <a:pt x="597" y="37"/>
                    <a:pt x="593" y="39"/>
                  </a:cubicBezTo>
                  <a:cubicBezTo>
                    <a:pt x="594" y="30"/>
                    <a:pt x="586" y="38"/>
                    <a:pt x="592" y="29"/>
                  </a:cubicBezTo>
                  <a:cubicBezTo>
                    <a:pt x="598" y="32"/>
                    <a:pt x="606" y="23"/>
                    <a:pt x="612" y="29"/>
                  </a:cubicBezTo>
                  <a:cubicBezTo>
                    <a:pt x="616" y="28"/>
                    <a:pt x="611" y="20"/>
                    <a:pt x="610" y="22"/>
                  </a:cubicBezTo>
                  <a:cubicBezTo>
                    <a:pt x="610" y="24"/>
                    <a:pt x="603" y="24"/>
                    <a:pt x="602" y="26"/>
                  </a:cubicBezTo>
                  <a:cubicBezTo>
                    <a:pt x="600" y="24"/>
                    <a:pt x="602" y="23"/>
                    <a:pt x="602" y="21"/>
                  </a:cubicBezTo>
                  <a:cubicBezTo>
                    <a:pt x="601" y="21"/>
                    <a:pt x="601" y="22"/>
                    <a:pt x="600" y="21"/>
                  </a:cubicBezTo>
                  <a:cubicBezTo>
                    <a:pt x="599" y="21"/>
                    <a:pt x="598" y="21"/>
                    <a:pt x="597" y="21"/>
                  </a:cubicBezTo>
                  <a:cubicBezTo>
                    <a:pt x="598" y="23"/>
                    <a:pt x="601" y="25"/>
                    <a:pt x="599" y="27"/>
                  </a:cubicBezTo>
                  <a:cubicBezTo>
                    <a:pt x="598" y="25"/>
                    <a:pt x="597" y="27"/>
                    <a:pt x="595" y="26"/>
                  </a:cubicBezTo>
                  <a:cubicBezTo>
                    <a:pt x="593" y="24"/>
                    <a:pt x="595" y="23"/>
                    <a:pt x="593" y="21"/>
                  </a:cubicBezTo>
                  <a:cubicBezTo>
                    <a:pt x="589" y="20"/>
                    <a:pt x="591" y="23"/>
                    <a:pt x="587" y="25"/>
                  </a:cubicBezTo>
                  <a:cubicBezTo>
                    <a:pt x="589" y="19"/>
                    <a:pt x="570" y="21"/>
                    <a:pt x="579" y="24"/>
                  </a:cubicBezTo>
                  <a:cubicBezTo>
                    <a:pt x="578" y="25"/>
                    <a:pt x="576" y="27"/>
                    <a:pt x="575" y="28"/>
                  </a:cubicBezTo>
                  <a:cubicBezTo>
                    <a:pt x="572" y="22"/>
                    <a:pt x="567" y="27"/>
                    <a:pt x="564" y="25"/>
                  </a:cubicBezTo>
                  <a:cubicBezTo>
                    <a:pt x="563" y="24"/>
                    <a:pt x="565" y="23"/>
                    <a:pt x="564" y="21"/>
                  </a:cubicBezTo>
                  <a:cubicBezTo>
                    <a:pt x="561" y="21"/>
                    <a:pt x="558" y="26"/>
                    <a:pt x="555" y="21"/>
                  </a:cubicBezTo>
                  <a:cubicBezTo>
                    <a:pt x="551" y="22"/>
                    <a:pt x="553" y="28"/>
                    <a:pt x="550" y="26"/>
                  </a:cubicBezTo>
                  <a:cubicBezTo>
                    <a:pt x="551" y="18"/>
                    <a:pt x="533" y="18"/>
                    <a:pt x="528" y="26"/>
                  </a:cubicBezTo>
                  <a:cubicBezTo>
                    <a:pt x="523" y="27"/>
                    <a:pt x="529" y="20"/>
                    <a:pt x="525" y="22"/>
                  </a:cubicBezTo>
                  <a:cubicBezTo>
                    <a:pt x="527" y="24"/>
                    <a:pt x="520" y="26"/>
                    <a:pt x="520" y="24"/>
                  </a:cubicBezTo>
                  <a:cubicBezTo>
                    <a:pt x="521" y="22"/>
                    <a:pt x="519" y="20"/>
                    <a:pt x="519" y="19"/>
                  </a:cubicBezTo>
                  <a:cubicBezTo>
                    <a:pt x="514" y="20"/>
                    <a:pt x="521" y="23"/>
                    <a:pt x="516" y="25"/>
                  </a:cubicBezTo>
                  <a:cubicBezTo>
                    <a:pt x="516" y="23"/>
                    <a:pt x="514" y="24"/>
                    <a:pt x="514" y="23"/>
                  </a:cubicBezTo>
                  <a:cubicBezTo>
                    <a:pt x="518" y="22"/>
                    <a:pt x="514" y="16"/>
                    <a:pt x="515" y="20"/>
                  </a:cubicBezTo>
                  <a:cubicBezTo>
                    <a:pt x="512" y="21"/>
                    <a:pt x="513" y="27"/>
                    <a:pt x="509" y="25"/>
                  </a:cubicBezTo>
                  <a:cubicBezTo>
                    <a:pt x="508" y="22"/>
                    <a:pt x="512" y="18"/>
                    <a:pt x="507" y="17"/>
                  </a:cubicBezTo>
                  <a:cubicBezTo>
                    <a:pt x="506" y="23"/>
                    <a:pt x="498" y="29"/>
                    <a:pt x="495" y="23"/>
                  </a:cubicBezTo>
                  <a:cubicBezTo>
                    <a:pt x="493" y="26"/>
                    <a:pt x="493" y="34"/>
                    <a:pt x="488" y="30"/>
                  </a:cubicBezTo>
                  <a:cubicBezTo>
                    <a:pt x="490" y="29"/>
                    <a:pt x="491" y="28"/>
                    <a:pt x="489" y="26"/>
                  </a:cubicBezTo>
                  <a:cubicBezTo>
                    <a:pt x="488" y="27"/>
                    <a:pt x="487" y="28"/>
                    <a:pt x="486" y="27"/>
                  </a:cubicBezTo>
                  <a:cubicBezTo>
                    <a:pt x="487" y="18"/>
                    <a:pt x="500" y="25"/>
                    <a:pt x="500" y="17"/>
                  </a:cubicBezTo>
                  <a:cubicBezTo>
                    <a:pt x="494" y="20"/>
                    <a:pt x="489" y="16"/>
                    <a:pt x="484" y="20"/>
                  </a:cubicBezTo>
                  <a:cubicBezTo>
                    <a:pt x="482" y="21"/>
                    <a:pt x="483" y="23"/>
                    <a:pt x="482" y="24"/>
                  </a:cubicBezTo>
                  <a:cubicBezTo>
                    <a:pt x="478" y="20"/>
                    <a:pt x="477" y="34"/>
                    <a:pt x="471" y="26"/>
                  </a:cubicBezTo>
                  <a:cubicBezTo>
                    <a:pt x="478" y="26"/>
                    <a:pt x="475" y="21"/>
                    <a:pt x="482" y="19"/>
                  </a:cubicBezTo>
                  <a:cubicBezTo>
                    <a:pt x="475" y="15"/>
                    <a:pt x="468" y="20"/>
                    <a:pt x="461" y="19"/>
                  </a:cubicBezTo>
                  <a:cubicBezTo>
                    <a:pt x="463" y="24"/>
                    <a:pt x="466" y="17"/>
                    <a:pt x="467" y="22"/>
                  </a:cubicBezTo>
                  <a:cubicBezTo>
                    <a:pt x="466" y="22"/>
                    <a:pt x="466" y="24"/>
                    <a:pt x="466" y="24"/>
                  </a:cubicBezTo>
                  <a:cubicBezTo>
                    <a:pt x="462" y="21"/>
                    <a:pt x="455" y="23"/>
                    <a:pt x="458" y="16"/>
                  </a:cubicBezTo>
                  <a:cubicBezTo>
                    <a:pt x="457" y="17"/>
                    <a:pt x="456" y="17"/>
                    <a:pt x="456" y="16"/>
                  </a:cubicBezTo>
                  <a:cubicBezTo>
                    <a:pt x="454" y="17"/>
                    <a:pt x="453" y="16"/>
                    <a:pt x="452" y="17"/>
                  </a:cubicBezTo>
                  <a:cubicBezTo>
                    <a:pt x="454" y="19"/>
                    <a:pt x="453" y="20"/>
                    <a:pt x="451" y="22"/>
                  </a:cubicBezTo>
                  <a:cubicBezTo>
                    <a:pt x="455" y="24"/>
                    <a:pt x="455" y="26"/>
                    <a:pt x="450" y="30"/>
                  </a:cubicBezTo>
                  <a:cubicBezTo>
                    <a:pt x="450" y="27"/>
                    <a:pt x="449" y="26"/>
                    <a:pt x="446" y="25"/>
                  </a:cubicBezTo>
                  <a:cubicBezTo>
                    <a:pt x="451" y="24"/>
                    <a:pt x="448" y="21"/>
                    <a:pt x="449" y="19"/>
                  </a:cubicBezTo>
                  <a:cubicBezTo>
                    <a:pt x="446" y="16"/>
                    <a:pt x="444" y="13"/>
                    <a:pt x="440" y="17"/>
                  </a:cubicBezTo>
                  <a:cubicBezTo>
                    <a:pt x="442" y="22"/>
                    <a:pt x="444" y="19"/>
                    <a:pt x="446" y="20"/>
                  </a:cubicBezTo>
                  <a:cubicBezTo>
                    <a:pt x="441" y="21"/>
                    <a:pt x="448" y="24"/>
                    <a:pt x="443" y="26"/>
                  </a:cubicBezTo>
                  <a:cubicBezTo>
                    <a:pt x="443" y="23"/>
                    <a:pt x="444" y="19"/>
                    <a:pt x="440" y="21"/>
                  </a:cubicBezTo>
                  <a:cubicBezTo>
                    <a:pt x="441" y="25"/>
                    <a:pt x="433" y="23"/>
                    <a:pt x="434" y="28"/>
                  </a:cubicBezTo>
                  <a:cubicBezTo>
                    <a:pt x="429" y="21"/>
                    <a:pt x="429" y="32"/>
                    <a:pt x="425" y="28"/>
                  </a:cubicBezTo>
                  <a:cubicBezTo>
                    <a:pt x="427" y="25"/>
                    <a:pt x="423" y="22"/>
                    <a:pt x="426" y="20"/>
                  </a:cubicBezTo>
                  <a:cubicBezTo>
                    <a:pt x="425" y="22"/>
                    <a:pt x="427" y="25"/>
                    <a:pt x="430" y="25"/>
                  </a:cubicBezTo>
                  <a:cubicBezTo>
                    <a:pt x="433" y="20"/>
                    <a:pt x="435" y="24"/>
                    <a:pt x="439" y="18"/>
                  </a:cubicBezTo>
                  <a:cubicBezTo>
                    <a:pt x="431" y="16"/>
                    <a:pt x="422" y="16"/>
                    <a:pt x="417" y="19"/>
                  </a:cubicBezTo>
                  <a:cubicBezTo>
                    <a:pt x="413" y="12"/>
                    <a:pt x="397" y="12"/>
                    <a:pt x="394" y="23"/>
                  </a:cubicBezTo>
                  <a:cubicBezTo>
                    <a:pt x="394" y="17"/>
                    <a:pt x="391" y="23"/>
                    <a:pt x="389" y="21"/>
                  </a:cubicBezTo>
                  <a:cubicBezTo>
                    <a:pt x="386" y="17"/>
                    <a:pt x="393" y="18"/>
                    <a:pt x="392" y="15"/>
                  </a:cubicBezTo>
                  <a:cubicBezTo>
                    <a:pt x="386" y="15"/>
                    <a:pt x="385" y="24"/>
                    <a:pt x="379" y="22"/>
                  </a:cubicBezTo>
                  <a:cubicBezTo>
                    <a:pt x="379" y="19"/>
                    <a:pt x="383" y="20"/>
                    <a:pt x="383" y="15"/>
                  </a:cubicBezTo>
                  <a:cubicBezTo>
                    <a:pt x="381" y="17"/>
                    <a:pt x="379" y="16"/>
                    <a:pt x="377" y="18"/>
                  </a:cubicBezTo>
                  <a:cubicBezTo>
                    <a:pt x="378" y="20"/>
                    <a:pt x="380" y="27"/>
                    <a:pt x="375" y="25"/>
                  </a:cubicBezTo>
                  <a:cubicBezTo>
                    <a:pt x="375" y="21"/>
                    <a:pt x="378" y="17"/>
                    <a:pt x="374" y="13"/>
                  </a:cubicBezTo>
                  <a:cubicBezTo>
                    <a:pt x="370" y="16"/>
                    <a:pt x="368" y="13"/>
                    <a:pt x="364" y="15"/>
                  </a:cubicBezTo>
                  <a:cubicBezTo>
                    <a:pt x="366" y="21"/>
                    <a:pt x="374" y="14"/>
                    <a:pt x="372" y="20"/>
                  </a:cubicBezTo>
                  <a:cubicBezTo>
                    <a:pt x="370" y="19"/>
                    <a:pt x="357" y="23"/>
                    <a:pt x="365" y="23"/>
                  </a:cubicBezTo>
                  <a:cubicBezTo>
                    <a:pt x="361" y="25"/>
                    <a:pt x="362" y="32"/>
                    <a:pt x="357" y="29"/>
                  </a:cubicBezTo>
                  <a:cubicBezTo>
                    <a:pt x="363" y="25"/>
                    <a:pt x="353" y="20"/>
                    <a:pt x="363" y="16"/>
                  </a:cubicBezTo>
                  <a:cubicBezTo>
                    <a:pt x="358" y="12"/>
                    <a:pt x="352" y="15"/>
                    <a:pt x="346" y="15"/>
                  </a:cubicBezTo>
                  <a:cubicBezTo>
                    <a:pt x="349" y="19"/>
                    <a:pt x="352" y="18"/>
                    <a:pt x="356" y="20"/>
                  </a:cubicBezTo>
                  <a:cubicBezTo>
                    <a:pt x="352" y="20"/>
                    <a:pt x="354" y="21"/>
                    <a:pt x="351" y="24"/>
                  </a:cubicBezTo>
                  <a:cubicBezTo>
                    <a:pt x="352" y="17"/>
                    <a:pt x="347" y="25"/>
                    <a:pt x="345" y="23"/>
                  </a:cubicBezTo>
                  <a:cubicBezTo>
                    <a:pt x="341" y="19"/>
                    <a:pt x="346" y="17"/>
                    <a:pt x="343" y="14"/>
                  </a:cubicBezTo>
                  <a:cubicBezTo>
                    <a:pt x="338" y="13"/>
                    <a:pt x="339" y="20"/>
                    <a:pt x="334" y="19"/>
                  </a:cubicBezTo>
                  <a:cubicBezTo>
                    <a:pt x="333" y="17"/>
                    <a:pt x="335" y="15"/>
                    <a:pt x="334" y="13"/>
                  </a:cubicBezTo>
                  <a:cubicBezTo>
                    <a:pt x="331" y="19"/>
                    <a:pt x="326" y="19"/>
                    <a:pt x="324" y="12"/>
                  </a:cubicBezTo>
                  <a:cubicBezTo>
                    <a:pt x="317" y="15"/>
                    <a:pt x="317" y="12"/>
                    <a:pt x="311" y="19"/>
                  </a:cubicBezTo>
                  <a:cubicBezTo>
                    <a:pt x="311" y="15"/>
                    <a:pt x="304" y="14"/>
                    <a:pt x="301" y="12"/>
                  </a:cubicBezTo>
                  <a:cubicBezTo>
                    <a:pt x="295" y="16"/>
                    <a:pt x="296" y="19"/>
                    <a:pt x="292" y="19"/>
                  </a:cubicBezTo>
                  <a:cubicBezTo>
                    <a:pt x="297" y="15"/>
                    <a:pt x="287" y="14"/>
                    <a:pt x="289" y="11"/>
                  </a:cubicBezTo>
                  <a:cubicBezTo>
                    <a:pt x="284" y="13"/>
                    <a:pt x="280" y="17"/>
                    <a:pt x="276" y="11"/>
                  </a:cubicBezTo>
                  <a:cubicBezTo>
                    <a:pt x="272" y="15"/>
                    <a:pt x="267" y="18"/>
                    <a:pt x="263" y="13"/>
                  </a:cubicBezTo>
                  <a:cubicBezTo>
                    <a:pt x="260" y="15"/>
                    <a:pt x="258" y="17"/>
                    <a:pt x="255" y="19"/>
                  </a:cubicBezTo>
                  <a:cubicBezTo>
                    <a:pt x="253" y="14"/>
                    <a:pt x="249" y="18"/>
                    <a:pt x="247" y="15"/>
                  </a:cubicBezTo>
                  <a:cubicBezTo>
                    <a:pt x="250" y="13"/>
                    <a:pt x="256" y="16"/>
                    <a:pt x="254" y="11"/>
                  </a:cubicBezTo>
                  <a:cubicBezTo>
                    <a:pt x="247" y="10"/>
                    <a:pt x="239" y="17"/>
                    <a:pt x="232" y="10"/>
                  </a:cubicBezTo>
                  <a:cubicBezTo>
                    <a:pt x="227" y="15"/>
                    <a:pt x="225" y="18"/>
                    <a:pt x="220" y="14"/>
                  </a:cubicBezTo>
                  <a:cubicBezTo>
                    <a:pt x="223" y="13"/>
                    <a:pt x="229" y="13"/>
                    <a:pt x="227" y="8"/>
                  </a:cubicBezTo>
                  <a:cubicBezTo>
                    <a:pt x="224" y="10"/>
                    <a:pt x="220" y="9"/>
                    <a:pt x="217" y="11"/>
                  </a:cubicBezTo>
                  <a:cubicBezTo>
                    <a:pt x="217" y="17"/>
                    <a:pt x="221" y="18"/>
                    <a:pt x="222" y="20"/>
                  </a:cubicBezTo>
                  <a:cubicBezTo>
                    <a:pt x="218" y="17"/>
                    <a:pt x="213" y="23"/>
                    <a:pt x="210" y="18"/>
                  </a:cubicBezTo>
                  <a:cubicBezTo>
                    <a:pt x="212" y="17"/>
                    <a:pt x="214" y="19"/>
                    <a:pt x="217" y="16"/>
                  </a:cubicBezTo>
                  <a:cubicBezTo>
                    <a:pt x="213" y="12"/>
                    <a:pt x="214" y="10"/>
                    <a:pt x="210" y="7"/>
                  </a:cubicBezTo>
                  <a:cubicBezTo>
                    <a:pt x="207" y="10"/>
                    <a:pt x="201" y="9"/>
                    <a:pt x="195" y="10"/>
                  </a:cubicBezTo>
                  <a:cubicBezTo>
                    <a:pt x="194" y="15"/>
                    <a:pt x="191" y="20"/>
                    <a:pt x="184" y="20"/>
                  </a:cubicBezTo>
                  <a:cubicBezTo>
                    <a:pt x="187" y="18"/>
                    <a:pt x="185" y="17"/>
                    <a:pt x="188" y="17"/>
                  </a:cubicBezTo>
                  <a:cubicBezTo>
                    <a:pt x="187" y="13"/>
                    <a:pt x="184" y="13"/>
                    <a:pt x="182" y="13"/>
                  </a:cubicBezTo>
                  <a:cubicBezTo>
                    <a:pt x="182" y="12"/>
                    <a:pt x="183" y="12"/>
                    <a:pt x="182" y="11"/>
                  </a:cubicBezTo>
                  <a:cubicBezTo>
                    <a:pt x="186" y="11"/>
                    <a:pt x="192" y="16"/>
                    <a:pt x="193" y="9"/>
                  </a:cubicBezTo>
                  <a:cubicBezTo>
                    <a:pt x="187" y="6"/>
                    <a:pt x="183" y="10"/>
                    <a:pt x="179" y="7"/>
                  </a:cubicBezTo>
                  <a:cubicBezTo>
                    <a:pt x="176" y="12"/>
                    <a:pt x="169" y="13"/>
                    <a:pt x="165" y="12"/>
                  </a:cubicBezTo>
                  <a:cubicBezTo>
                    <a:pt x="168" y="14"/>
                    <a:pt x="164" y="16"/>
                    <a:pt x="164" y="18"/>
                  </a:cubicBezTo>
                  <a:cubicBezTo>
                    <a:pt x="161" y="9"/>
                    <a:pt x="169" y="12"/>
                    <a:pt x="171" y="7"/>
                  </a:cubicBezTo>
                  <a:cubicBezTo>
                    <a:pt x="161" y="8"/>
                    <a:pt x="156" y="3"/>
                    <a:pt x="154" y="13"/>
                  </a:cubicBezTo>
                  <a:cubicBezTo>
                    <a:pt x="154" y="11"/>
                    <a:pt x="154" y="9"/>
                    <a:pt x="153" y="7"/>
                  </a:cubicBezTo>
                  <a:cubicBezTo>
                    <a:pt x="149" y="12"/>
                    <a:pt x="146" y="6"/>
                    <a:pt x="143" y="5"/>
                  </a:cubicBezTo>
                  <a:cubicBezTo>
                    <a:pt x="139" y="6"/>
                    <a:pt x="138" y="13"/>
                    <a:pt x="136" y="11"/>
                  </a:cubicBezTo>
                  <a:cubicBezTo>
                    <a:pt x="134" y="9"/>
                    <a:pt x="137" y="4"/>
                    <a:pt x="133" y="6"/>
                  </a:cubicBezTo>
                  <a:cubicBezTo>
                    <a:pt x="133" y="7"/>
                    <a:pt x="132" y="13"/>
                    <a:pt x="129" y="11"/>
                  </a:cubicBezTo>
                  <a:cubicBezTo>
                    <a:pt x="128" y="9"/>
                    <a:pt x="132" y="7"/>
                    <a:pt x="128" y="4"/>
                  </a:cubicBezTo>
                  <a:cubicBezTo>
                    <a:pt x="126" y="11"/>
                    <a:pt x="120" y="11"/>
                    <a:pt x="117" y="18"/>
                  </a:cubicBezTo>
                  <a:cubicBezTo>
                    <a:pt x="117" y="15"/>
                    <a:pt x="116" y="17"/>
                    <a:pt x="114" y="14"/>
                  </a:cubicBezTo>
                  <a:cubicBezTo>
                    <a:pt x="119" y="11"/>
                    <a:pt x="117" y="9"/>
                    <a:pt x="122" y="8"/>
                  </a:cubicBezTo>
                  <a:cubicBezTo>
                    <a:pt x="118" y="7"/>
                    <a:pt x="110" y="0"/>
                    <a:pt x="108" y="7"/>
                  </a:cubicBezTo>
                  <a:cubicBezTo>
                    <a:pt x="110" y="6"/>
                    <a:pt x="111" y="8"/>
                    <a:pt x="110" y="9"/>
                  </a:cubicBezTo>
                  <a:cubicBezTo>
                    <a:pt x="103" y="8"/>
                    <a:pt x="102" y="17"/>
                    <a:pt x="98" y="21"/>
                  </a:cubicBezTo>
                  <a:cubicBezTo>
                    <a:pt x="90" y="13"/>
                    <a:pt x="105" y="12"/>
                    <a:pt x="104" y="6"/>
                  </a:cubicBezTo>
                  <a:cubicBezTo>
                    <a:pt x="95" y="2"/>
                    <a:pt x="78" y="12"/>
                    <a:pt x="84" y="22"/>
                  </a:cubicBezTo>
                  <a:cubicBezTo>
                    <a:pt x="80" y="21"/>
                    <a:pt x="75" y="24"/>
                    <a:pt x="71" y="20"/>
                  </a:cubicBezTo>
                  <a:cubicBezTo>
                    <a:pt x="80" y="15"/>
                    <a:pt x="84" y="13"/>
                    <a:pt x="84" y="4"/>
                  </a:cubicBezTo>
                  <a:cubicBezTo>
                    <a:pt x="75" y="5"/>
                    <a:pt x="77" y="11"/>
                    <a:pt x="68" y="15"/>
                  </a:cubicBezTo>
                  <a:cubicBezTo>
                    <a:pt x="66" y="13"/>
                    <a:pt x="65" y="14"/>
                    <a:pt x="63" y="12"/>
                  </a:cubicBezTo>
                  <a:cubicBezTo>
                    <a:pt x="69" y="13"/>
                    <a:pt x="65" y="5"/>
                    <a:pt x="70" y="6"/>
                  </a:cubicBezTo>
                  <a:cubicBezTo>
                    <a:pt x="61" y="4"/>
                    <a:pt x="52" y="7"/>
                    <a:pt x="44" y="5"/>
                  </a:cubicBezTo>
                  <a:cubicBezTo>
                    <a:pt x="40" y="15"/>
                    <a:pt x="20" y="7"/>
                    <a:pt x="19" y="17"/>
                  </a:cubicBezTo>
                  <a:close/>
                  <a:moveTo>
                    <a:pt x="667" y="62"/>
                  </a:moveTo>
                  <a:cubicBezTo>
                    <a:pt x="667" y="64"/>
                    <a:pt x="667" y="65"/>
                    <a:pt x="669" y="67"/>
                  </a:cubicBezTo>
                  <a:cubicBezTo>
                    <a:pt x="667" y="67"/>
                    <a:pt x="666" y="68"/>
                    <a:pt x="665" y="69"/>
                  </a:cubicBezTo>
                  <a:cubicBezTo>
                    <a:pt x="664" y="68"/>
                    <a:pt x="663" y="67"/>
                    <a:pt x="662" y="68"/>
                  </a:cubicBezTo>
                  <a:cubicBezTo>
                    <a:pt x="660" y="66"/>
                    <a:pt x="666" y="64"/>
                    <a:pt x="667" y="62"/>
                  </a:cubicBezTo>
                  <a:close/>
                  <a:moveTo>
                    <a:pt x="394" y="88"/>
                  </a:moveTo>
                  <a:cubicBezTo>
                    <a:pt x="392" y="84"/>
                    <a:pt x="388" y="88"/>
                    <a:pt x="388" y="83"/>
                  </a:cubicBezTo>
                  <a:cubicBezTo>
                    <a:pt x="395" y="86"/>
                    <a:pt x="400" y="82"/>
                    <a:pt x="403" y="77"/>
                  </a:cubicBezTo>
                  <a:cubicBezTo>
                    <a:pt x="404" y="82"/>
                    <a:pt x="399" y="85"/>
                    <a:pt x="394" y="88"/>
                  </a:cubicBezTo>
                  <a:close/>
                  <a:moveTo>
                    <a:pt x="413" y="77"/>
                  </a:moveTo>
                  <a:cubicBezTo>
                    <a:pt x="412" y="73"/>
                    <a:pt x="419" y="70"/>
                    <a:pt x="421" y="74"/>
                  </a:cubicBezTo>
                  <a:cubicBezTo>
                    <a:pt x="422" y="73"/>
                    <a:pt x="421" y="72"/>
                    <a:pt x="420" y="71"/>
                  </a:cubicBezTo>
                  <a:cubicBezTo>
                    <a:pt x="423" y="67"/>
                    <a:pt x="424" y="71"/>
                    <a:pt x="427" y="69"/>
                  </a:cubicBezTo>
                  <a:cubicBezTo>
                    <a:pt x="426" y="72"/>
                    <a:pt x="422" y="73"/>
                    <a:pt x="419" y="78"/>
                  </a:cubicBezTo>
                  <a:cubicBezTo>
                    <a:pt x="417" y="77"/>
                    <a:pt x="415" y="74"/>
                    <a:pt x="413" y="77"/>
                  </a:cubicBezTo>
                  <a:close/>
                  <a:moveTo>
                    <a:pt x="426" y="66"/>
                  </a:moveTo>
                  <a:cubicBezTo>
                    <a:pt x="428" y="65"/>
                    <a:pt x="429" y="64"/>
                    <a:pt x="431" y="63"/>
                  </a:cubicBezTo>
                  <a:cubicBezTo>
                    <a:pt x="433" y="68"/>
                    <a:pt x="427" y="67"/>
                    <a:pt x="434" y="71"/>
                  </a:cubicBezTo>
                  <a:cubicBezTo>
                    <a:pt x="434" y="71"/>
                    <a:pt x="435" y="70"/>
                    <a:pt x="436" y="70"/>
                  </a:cubicBezTo>
                  <a:cubicBezTo>
                    <a:pt x="438" y="73"/>
                    <a:pt x="433" y="70"/>
                    <a:pt x="431" y="73"/>
                  </a:cubicBezTo>
                  <a:cubicBezTo>
                    <a:pt x="432" y="70"/>
                    <a:pt x="428" y="69"/>
                    <a:pt x="429" y="73"/>
                  </a:cubicBezTo>
                  <a:cubicBezTo>
                    <a:pt x="428" y="76"/>
                    <a:pt x="428" y="68"/>
                    <a:pt x="426" y="66"/>
                  </a:cubicBezTo>
                  <a:close/>
                  <a:moveTo>
                    <a:pt x="420" y="84"/>
                  </a:moveTo>
                  <a:cubicBezTo>
                    <a:pt x="418" y="81"/>
                    <a:pt x="422" y="78"/>
                    <a:pt x="425" y="78"/>
                  </a:cubicBezTo>
                  <a:cubicBezTo>
                    <a:pt x="427" y="81"/>
                    <a:pt x="422" y="84"/>
                    <a:pt x="420" y="84"/>
                  </a:cubicBezTo>
                  <a:close/>
                  <a:moveTo>
                    <a:pt x="434" y="82"/>
                  </a:moveTo>
                  <a:cubicBezTo>
                    <a:pt x="434" y="80"/>
                    <a:pt x="434" y="79"/>
                    <a:pt x="433" y="77"/>
                  </a:cubicBezTo>
                  <a:cubicBezTo>
                    <a:pt x="436" y="74"/>
                    <a:pt x="438" y="76"/>
                    <a:pt x="440" y="75"/>
                  </a:cubicBezTo>
                  <a:cubicBezTo>
                    <a:pt x="442" y="78"/>
                    <a:pt x="436" y="79"/>
                    <a:pt x="434" y="82"/>
                  </a:cubicBezTo>
                  <a:close/>
                  <a:moveTo>
                    <a:pt x="458" y="56"/>
                  </a:moveTo>
                  <a:cubicBezTo>
                    <a:pt x="456" y="52"/>
                    <a:pt x="462" y="54"/>
                    <a:pt x="463" y="54"/>
                  </a:cubicBezTo>
                  <a:cubicBezTo>
                    <a:pt x="463" y="56"/>
                    <a:pt x="462" y="58"/>
                    <a:pt x="463" y="61"/>
                  </a:cubicBezTo>
                  <a:cubicBezTo>
                    <a:pt x="462" y="67"/>
                    <a:pt x="462" y="50"/>
                    <a:pt x="458" y="56"/>
                  </a:cubicBezTo>
                  <a:close/>
                  <a:moveTo>
                    <a:pt x="470" y="46"/>
                  </a:moveTo>
                  <a:cubicBezTo>
                    <a:pt x="473" y="50"/>
                    <a:pt x="471" y="54"/>
                    <a:pt x="470" y="57"/>
                  </a:cubicBezTo>
                  <a:cubicBezTo>
                    <a:pt x="467" y="53"/>
                    <a:pt x="465" y="49"/>
                    <a:pt x="470" y="46"/>
                  </a:cubicBezTo>
                  <a:close/>
                  <a:moveTo>
                    <a:pt x="458" y="81"/>
                  </a:moveTo>
                  <a:cubicBezTo>
                    <a:pt x="457" y="80"/>
                    <a:pt x="461" y="76"/>
                    <a:pt x="456" y="79"/>
                  </a:cubicBezTo>
                  <a:cubicBezTo>
                    <a:pt x="456" y="73"/>
                    <a:pt x="450" y="78"/>
                    <a:pt x="453" y="73"/>
                  </a:cubicBezTo>
                  <a:cubicBezTo>
                    <a:pt x="462" y="72"/>
                    <a:pt x="460" y="74"/>
                    <a:pt x="467" y="72"/>
                  </a:cubicBezTo>
                  <a:cubicBezTo>
                    <a:pt x="469" y="71"/>
                    <a:pt x="467" y="75"/>
                    <a:pt x="470" y="74"/>
                  </a:cubicBezTo>
                  <a:cubicBezTo>
                    <a:pt x="469" y="80"/>
                    <a:pt x="459" y="72"/>
                    <a:pt x="458" y="81"/>
                  </a:cubicBezTo>
                  <a:close/>
                  <a:moveTo>
                    <a:pt x="473" y="62"/>
                  </a:moveTo>
                  <a:cubicBezTo>
                    <a:pt x="474" y="63"/>
                    <a:pt x="473" y="64"/>
                    <a:pt x="472" y="65"/>
                  </a:cubicBezTo>
                  <a:cubicBezTo>
                    <a:pt x="473" y="65"/>
                    <a:pt x="474" y="66"/>
                    <a:pt x="476" y="67"/>
                  </a:cubicBezTo>
                  <a:cubicBezTo>
                    <a:pt x="471" y="72"/>
                    <a:pt x="467" y="64"/>
                    <a:pt x="473" y="62"/>
                  </a:cubicBezTo>
                  <a:close/>
                  <a:moveTo>
                    <a:pt x="476" y="78"/>
                  </a:moveTo>
                  <a:cubicBezTo>
                    <a:pt x="475" y="79"/>
                    <a:pt x="472" y="78"/>
                    <a:pt x="473" y="80"/>
                  </a:cubicBezTo>
                  <a:cubicBezTo>
                    <a:pt x="469" y="83"/>
                    <a:pt x="471" y="74"/>
                    <a:pt x="473" y="78"/>
                  </a:cubicBezTo>
                  <a:cubicBezTo>
                    <a:pt x="473" y="76"/>
                    <a:pt x="473" y="67"/>
                    <a:pt x="478" y="73"/>
                  </a:cubicBezTo>
                  <a:cubicBezTo>
                    <a:pt x="477" y="74"/>
                    <a:pt x="477" y="73"/>
                    <a:pt x="476" y="72"/>
                  </a:cubicBezTo>
                  <a:cubicBezTo>
                    <a:pt x="476" y="74"/>
                    <a:pt x="476" y="76"/>
                    <a:pt x="476" y="78"/>
                  </a:cubicBezTo>
                  <a:close/>
                  <a:moveTo>
                    <a:pt x="486" y="69"/>
                  </a:moveTo>
                  <a:cubicBezTo>
                    <a:pt x="487" y="67"/>
                    <a:pt x="489" y="66"/>
                    <a:pt x="488" y="65"/>
                  </a:cubicBezTo>
                  <a:cubicBezTo>
                    <a:pt x="493" y="62"/>
                    <a:pt x="490" y="72"/>
                    <a:pt x="494" y="69"/>
                  </a:cubicBezTo>
                  <a:cubicBezTo>
                    <a:pt x="495" y="72"/>
                    <a:pt x="487" y="73"/>
                    <a:pt x="486" y="69"/>
                  </a:cubicBezTo>
                  <a:close/>
                  <a:moveTo>
                    <a:pt x="503" y="64"/>
                  </a:moveTo>
                  <a:cubicBezTo>
                    <a:pt x="501" y="61"/>
                    <a:pt x="500" y="58"/>
                    <a:pt x="503" y="56"/>
                  </a:cubicBezTo>
                  <a:cubicBezTo>
                    <a:pt x="506" y="59"/>
                    <a:pt x="508" y="62"/>
                    <a:pt x="503" y="64"/>
                  </a:cubicBezTo>
                  <a:close/>
                  <a:moveTo>
                    <a:pt x="528" y="44"/>
                  </a:moveTo>
                  <a:cubicBezTo>
                    <a:pt x="529" y="50"/>
                    <a:pt x="522" y="47"/>
                    <a:pt x="520" y="47"/>
                  </a:cubicBezTo>
                  <a:cubicBezTo>
                    <a:pt x="519" y="43"/>
                    <a:pt x="526" y="46"/>
                    <a:pt x="528" y="44"/>
                  </a:cubicBezTo>
                  <a:close/>
                  <a:moveTo>
                    <a:pt x="516" y="54"/>
                  </a:moveTo>
                  <a:cubicBezTo>
                    <a:pt x="517" y="51"/>
                    <a:pt x="523" y="52"/>
                    <a:pt x="527" y="49"/>
                  </a:cubicBezTo>
                  <a:cubicBezTo>
                    <a:pt x="529" y="54"/>
                    <a:pt x="523" y="52"/>
                    <a:pt x="520" y="56"/>
                  </a:cubicBezTo>
                  <a:cubicBezTo>
                    <a:pt x="518" y="55"/>
                    <a:pt x="517" y="53"/>
                    <a:pt x="516" y="54"/>
                  </a:cubicBezTo>
                  <a:close/>
                  <a:moveTo>
                    <a:pt x="517" y="71"/>
                  </a:moveTo>
                  <a:cubicBezTo>
                    <a:pt x="513" y="71"/>
                    <a:pt x="515" y="73"/>
                    <a:pt x="512" y="75"/>
                  </a:cubicBezTo>
                  <a:cubicBezTo>
                    <a:pt x="511" y="74"/>
                    <a:pt x="511" y="73"/>
                    <a:pt x="510" y="71"/>
                  </a:cubicBezTo>
                  <a:cubicBezTo>
                    <a:pt x="515" y="72"/>
                    <a:pt x="510" y="67"/>
                    <a:pt x="515" y="65"/>
                  </a:cubicBezTo>
                  <a:cubicBezTo>
                    <a:pt x="514" y="65"/>
                    <a:pt x="512" y="63"/>
                    <a:pt x="511" y="61"/>
                  </a:cubicBezTo>
                  <a:cubicBezTo>
                    <a:pt x="512" y="61"/>
                    <a:pt x="514" y="61"/>
                    <a:pt x="513" y="60"/>
                  </a:cubicBezTo>
                  <a:cubicBezTo>
                    <a:pt x="515" y="59"/>
                    <a:pt x="516" y="61"/>
                    <a:pt x="517" y="60"/>
                  </a:cubicBezTo>
                  <a:cubicBezTo>
                    <a:pt x="518" y="62"/>
                    <a:pt x="516" y="62"/>
                    <a:pt x="516" y="61"/>
                  </a:cubicBezTo>
                  <a:cubicBezTo>
                    <a:pt x="518" y="65"/>
                    <a:pt x="514" y="68"/>
                    <a:pt x="517" y="71"/>
                  </a:cubicBezTo>
                  <a:close/>
                  <a:moveTo>
                    <a:pt x="504" y="76"/>
                  </a:moveTo>
                  <a:cubicBezTo>
                    <a:pt x="497" y="80"/>
                    <a:pt x="493" y="77"/>
                    <a:pt x="488" y="81"/>
                  </a:cubicBezTo>
                  <a:cubicBezTo>
                    <a:pt x="488" y="75"/>
                    <a:pt x="499" y="74"/>
                    <a:pt x="504" y="76"/>
                  </a:cubicBezTo>
                  <a:close/>
                  <a:moveTo>
                    <a:pt x="488" y="88"/>
                  </a:moveTo>
                  <a:cubicBezTo>
                    <a:pt x="486" y="86"/>
                    <a:pt x="489" y="85"/>
                    <a:pt x="488" y="83"/>
                  </a:cubicBezTo>
                  <a:cubicBezTo>
                    <a:pt x="492" y="84"/>
                    <a:pt x="495" y="86"/>
                    <a:pt x="499" y="85"/>
                  </a:cubicBezTo>
                  <a:cubicBezTo>
                    <a:pt x="499" y="92"/>
                    <a:pt x="492" y="84"/>
                    <a:pt x="488" y="88"/>
                  </a:cubicBezTo>
                  <a:close/>
                  <a:moveTo>
                    <a:pt x="520" y="62"/>
                  </a:moveTo>
                  <a:cubicBezTo>
                    <a:pt x="518" y="55"/>
                    <a:pt x="523" y="61"/>
                    <a:pt x="527" y="56"/>
                  </a:cubicBezTo>
                  <a:cubicBezTo>
                    <a:pt x="527" y="60"/>
                    <a:pt x="527" y="62"/>
                    <a:pt x="531" y="64"/>
                  </a:cubicBezTo>
                  <a:cubicBezTo>
                    <a:pt x="534" y="62"/>
                    <a:pt x="535" y="60"/>
                    <a:pt x="534" y="58"/>
                  </a:cubicBezTo>
                  <a:cubicBezTo>
                    <a:pt x="538" y="57"/>
                    <a:pt x="536" y="62"/>
                    <a:pt x="536" y="64"/>
                  </a:cubicBezTo>
                  <a:cubicBezTo>
                    <a:pt x="526" y="68"/>
                    <a:pt x="528" y="61"/>
                    <a:pt x="520" y="62"/>
                  </a:cubicBezTo>
                  <a:close/>
                  <a:moveTo>
                    <a:pt x="551" y="41"/>
                  </a:moveTo>
                  <a:cubicBezTo>
                    <a:pt x="551" y="44"/>
                    <a:pt x="549" y="46"/>
                    <a:pt x="546" y="48"/>
                  </a:cubicBezTo>
                  <a:cubicBezTo>
                    <a:pt x="545" y="47"/>
                    <a:pt x="544" y="46"/>
                    <a:pt x="543" y="45"/>
                  </a:cubicBezTo>
                  <a:cubicBezTo>
                    <a:pt x="546" y="42"/>
                    <a:pt x="548" y="44"/>
                    <a:pt x="551" y="41"/>
                  </a:cubicBezTo>
                  <a:close/>
                  <a:moveTo>
                    <a:pt x="567" y="43"/>
                  </a:moveTo>
                  <a:cubicBezTo>
                    <a:pt x="564" y="45"/>
                    <a:pt x="561" y="46"/>
                    <a:pt x="559" y="42"/>
                  </a:cubicBezTo>
                  <a:cubicBezTo>
                    <a:pt x="562" y="39"/>
                    <a:pt x="565" y="39"/>
                    <a:pt x="567" y="43"/>
                  </a:cubicBezTo>
                  <a:close/>
                  <a:moveTo>
                    <a:pt x="508" y="85"/>
                  </a:moveTo>
                  <a:cubicBezTo>
                    <a:pt x="510" y="79"/>
                    <a:pt x="517" y="78"/>
                    <a:pt x="520" y="73"/>
                  </a:cubicBezTo>
                  <a:cubicBezTo>
                    <a:pt x="524" y="80"/>
                    <a:pt x="512" y="79"/>
                    <a:pt x="516" y="84"/>
                  </a:cubicBezTo>
                  <a:cubicBezTo>
                    <a:pt x="513" y="88"/>
                    <a:pt x="511" y="84"/>
                    <a:pt x="508" y="85"/>
                  </a:cubicBezTo>
                  <a:close/>
                  <a:moveTo>
                    <a:pt x="542" y="60"/>
                  </a:moveTo>
                  <a:cubicBezTo>
                    <a:pt x="549" y="57"/>
                    <a:pt x="546" y="53"/>
                    <a:pt x="551" y="50"/>
                  </a:cubicBezTo>
                  <a:cubicBezTo>
                    <a:pt x="554" y="53"/>
                    <a:pt x="558" y="53"/>
                    <a:pt x="562" y="48"/>
                  </a:cubicBezTo>
                  <a:cubicBezTo>
                    <a:pt x="566" y="57"/>
                    <a:pt x="556" y="51"/>
                    <a:pt x="551" y="55"/>
                  </a:cubicBezTo>
                  <a:cubicBezTo>
                    <a:pt x="549" y="57"/>
                    <a:pt x="556" y="57"/>
                    <a:pt x="557" y="58"/>
                  </a:cubicBezTo>
                  <a:cubicBezTo>
                    <a:pt x="555" y="61"/>
                    <a:pt x="561" y="65"/>
                    <a:pt x="556" y="68"/>
                  </a:cubicBezTo>
                  <a:cubicBezTo>
                    <a:pt x="555" y="58"/>
                    <a:pt x="549" y="61"/>
                    <a:pt x="542" y="60"/>
                  </a:cubicBezTo>
                  <a:close/>
                  <a:moveTo>
                    <a:pt x="560" y="62"/>
                  </a:moveTo>
                  <a:cubicBezTo>
                    <a:pt x="562" y="62"/>
                    <a:pt x="563" y="61"/>
                    <a:pt x="564" y="60"/>
                  </a:cubicBezTo>
                  <a:cubicBezTo>
                    <a:pt x="566" y="63"/>
                    <a:pt x="567" y="61"/>
                    <a:pt x="567" y="64"/>
                  </a:cubicBezTo>
                  <a:cubicBezTo>
                    <a:pt x="565" y="65"/>
                    <a:pt x="562" y="65"/>
                    <a:pt x="560" y="62"/>
                  </a:cubicBezTo>
                  <a:close/>
                  <a:moveTo>
                    <a:pt x="528" y="86"/>
                  </a:moveTo>
                  <a:cubicBezTo>
                    <a:pt x="527" y="81"/>
                    <a:pt x="526" y="83"/>
                    <a:pt x="525" y="79"/>
                  </a:cubicBezTo>
                  <a:cubicBezTo>
                    <a:pt x="532" y="82"/>
                    <a:pt x="539" y="71"/>
                    <a:pt x="545" y="66"/>
                  </a:cubicBezTo>
                  <a:cubicBezTo>
                    <a:pt x="548" y="72"/>
                    <a:pt x="538" y="73"/>
                    <a:pt x="537" y="77"/>
                  </a:cubicBezTo>
                  <a:cubicBezTo>
                    <a:pt x="539" y="80"/>
                    <a:pt x="540" y="79"/>
                    <a:pt x="542" y="80"/>
                  </a:cubicBezTo>
                  <a:cubicBezTo>
                    <a:pt x="547" y="77"/>
                    <a:pt x="547" y="74"/>
                    <a:pt x="550" y="70"/>
                  </a:cubicBezTo>
                  <a:cubicBezTo>
                    <a:pt x="555" y="75"/>
                    <a:pt x="546" y="77"/>
                    <a:pt x="552" y="82"/>
                  </a:cubicBezTo>
                  <a:cubicBezTo>
                    <a:pt x="543" y="80"/>
                    <a:pt x="538" y="85"/>
                    <a:pt x="528" y="86"/>
                  </a:cubicBezTo>
                  <a:close/>
                  <a:moveTo>
                    <a:pt x="553" y="74"/>
                  </a:moveTo>
                  <a:cubicBezTo>
                    <a:pt x="558" y="69"/>
                    <a:pt x="559" y="71"/>
                    <a:pt x="563" y="66"/>
                  </a:cubicBezTo>
                  <a:cubicBezTo>
                    <a:pt x="565" y="68"/>
                    <a:pt x="563" y="69"/>
                    <a:pt x="561" y="71"/>
                  </a:cubicBezTo>
                  <a:cubicBezTo>
                    <a:pt x="562" y="72"/>
                    <a:pt x="563" y="71"/>
                    <a:pt x="563" y="71"/>
                  </a:cubicBezTo>
                  <a:cubicBezTo>
                    <a:pt x="563" y="72"/>
                    <a:pt x="555" y="73"/>
                    <a:pt x="555" y="79"/>
                  </a:cubicBezTo>
                  <a:cubicBezTo>
                    <a:pt x="551" y="81"/>
                    <a:pt x="557" y="75"/>
                    <a:pt x="553" y="74"/>
                  </a:cubicBezTo>
                  <a:close/>
                  <a:moveTo>
                    <a:pt x="567" y="66"/>
                  </a:moveTo>
                  <a:cubicBezTo>
                    <a:pt x="571" y="62"/>
                    <a:pt x="576" y="63"/>
                    <a:pt x="577" y="55"/>
                  </a:cubicBezTo>
                  <a:cubicBezTo>
                    <a:pt x="578" y="59"/>
                    <a:pt x="581" y="56"/>
                    <a:pt x="583" y="56"/>
                  </a:cubicBezTo>
                  <a:cubicBezTo>
                    <a:pt x="581" y="60"/>
                    <a:pt x="575" y="68"/>
                    <a:pt x="567" y="66"/>
                  </a:cubicBezTo>
                  <a:close/>
                  <a:moveTo>
                    <a:pt x="587" y="85"/>
                  </a:moveTo>
                  <a:cubicBezTo>
                    <a:pt x="583" y="82"/>
                    <a:pt x="588" y="80"/>
                    <a:pt x="587" y="78"/>
                  </a:cubicBezTo>
                  <a:cubicBezTo>
                    <a:pt x="584" y="76"/>
                    <a:pt x="587" y="82"/>
                    <a:pt x="582" y="83"/>
                  </a:cubicBezTo>
                  <a:cubicBezTo>
                    <a:pt x="579" y="80"/>
                    <a:pt x="581" y="78"/>
                    <a:pt x="583" y="75"/>
                  </a:cubicBezTo>
                  <a:cubicBezTo>
                    <a:pt x="587" y="76"/>
                    <a:pt x="590" y="79"/>
                    <a:pt x="594" y="82"/>
                  </a:cubicBezTo>
                  <a:cubicBezTo>
                    <a:pt x="593" y="85"/>
                    <a:pt x="590" y="84"/>
                    <a:pt x="587" y="85"/>
                  </a:cubicBezTo>
                  <a:close/>
                  <a:moveTo>
                    <a:pt x="611" y="59"/>
                  </a:moveTo>
                  <a:cubicBezTo>
                    <a:pt x="612" y="63"/>
                    <a:pt x="611" y="67"/>
                    <a:pt x="606" y="70"/>
                  </a:cubicBezTo>
                  <a:cubicBezTo>
                    <a:pt x="605" y="67"/>
                    <a:pt x="603" y="66"/>
                    <a:pt x="600" y="67"/>
                  </a:cubicBezTo>
                  <a:cubicBezTo>
                    <a:pt x="600" y="66"/>
                    <a:pt x="608" y="63"/>
                    <a:pt x="611" y="59"/>
                  </a:cubicBezTo>
                  <a:close/>
                  <a:moveTo>
                    <a:pt x="593" y="79"/>
                  </a:moveTo>
                  <a:cubicBezTo>
                    <a:pt x="592" y="77"/>
                    <a:pt x="594" y="75"/>
                    <a:pt x="593" y="73"/>
                  </a:cubicBezTo>
                  <a:cubicBezTo>
                    <a:pt x="595" y="72"/>
                    <a:pt x="597" y="73"/>
                    <a:pt x="598" y="76"/>
                  </a:cubicBezTo>
                  <a:cubicBezTo>
                    <a:pt x="596" y="79"/>
                    <a:pt x="595" y="78"/>
                    <a:pt x="593" y="79"/>
                  </a:cubicBezTo>
                  <a:close/>
                  <a:moveTo>
                    <a:pt x="612" y="69"/>
                  </a:moveTo>
                  <a:cubicBezTo>
                    <a:pt x="613" y="65"/>
                    <a:pt x="616" y="62"/>
                    <a:pt x="615" y="58"/>
                  </a:cubicBezTo>
                  <a:cubicBezTo>
                    <a:pt x="616" y="57"/>
                    <a:pt x="616" y="59"/>
                    <a:pt x="616" y="59"/>
                  </a:cubicBezTo>
                  <a:cubicBezTo>
                    <a:pt x="619" y="61"/>
                    <a:pt x="623" y="58"/>
                    <a:pt x="625" y="62"/>
                  </a:cubicBezTo>
                  <a:cubicBezTo>
                    <a:pt x="620" y="62"/>
                    <a:pt x="617" y="68"/>
                    <a:pt x="612" y="69"/>
                  </a:cubicBezTo>
                  <a:close/>
                  <a:moveTo>
                    <a:pt x="620" y="74"/>
                  </a:moveTo>
                  <a:cubicBezTo>
                    <a:pt x="616" y="78"/>
                    <a:pt x="614" y="73"/>
                    <a:pt x="610" y="78"/>
                  </a:cubicBezTo>
                  <a:cubicBezTo>
                    <a:pt x="609" y="76"/>
                    <a:pt x="609" y="74"/>
                    <a:pt x="610" y="73"/>
                  </a:cubicBezTo>
                  <a:cubicBezTo>
                    <a:pt x="613" y="72"/>
                    <a:pt x="617" y="71"/>
                    <a:pt x="620" y="74"/>
                  </a:cubicBezTo>
                  <a:close/>
                  <a:moveTo>
                    <a:pt x="642" y="62"/>
                  </a:moveTo>
                  <a:cubicBezTo>
                    <a:pt x="639" y="63"/>
                    <a:pt x="636" y="62"/>
                    <a:pt x="633" y="65"/>
                  </a:cubicBezTo>
                  <a:cubicBezTo>
                    <a:pt x="632" y="63"/>
                    <a:pt x="634" y="62"/>
                    <a:pt x="633" y="60"/>
                  </a:cubicBezTo>
                  <a:cubicBezTo>
                    <a:pt x="636" y="58"/>
                    <a:pt x="639" y="58"/>
                    <a:pt x="642" y="62"/>
                  </a:cubicBezTo>
                  <a:close/>
                  <a:moveTo>
                    <a:pt x="659" y="41"/>
                  </a:moveTo>
                  <a:cubicBezTo>
                    <a:pt x="653" y="42"/>
                    <a:pt x="658" y="46"/>
                    <a:pt x="653" y="49"/>
                  </a:cubicBezTo>
                  <a:cubicBezTo>
                    <a:pt x="652" y="49"/>
                    <a:pt x="651" y="48"/>
                    <a:pt x="649" y="49"/>
                  </a:cubicBezTo>
                  <a:cubicBezTo>
                    <a:pt x="648" y="44"/>
                    <a:pt x="654" y="34"/>
                    <a:pt x="659" y="41"/>
                  </a:cubicBezTo>
                  <a:close/>
                  <a:moveTo>
                    <a:pt x="646" y="35"/>
                  </a:moveTo>
                  <a:cubicBezTo>
                    <a:pt x="646" y="39"/>
                    <a:pt x="643" y="42"/>
                    <a:pt x="639" y="45"/>
                  </a:cubicBezTo>
                  <a:cubicBezTo>
                    <a:pt x="638" y="44"/>
                    <a:pt x="639" y="43"/>
                    <a:pt x="640" y="42"/>
                  </a:cubicBezTo>
                  <a:cubicBezTo>
                    <a:pt x="641" y="40"/>
                    <a:pt x="639" y="41"/>
                    <a:pt x="638" y="38"/>
                  </a:cubicBezTo>
                  <a:cubicBezTo>
                    <a:pt x="640" y="37"/>
                    <a:pt x="639" y="35"/>
                    <a:pt x="641" y="34"/>
                  </a:cubicBezTo>
                  <a:cubicBezTo>
                    <a:pt x="643" y="34"/>
                    <a:pt x="644" y="36"/>
                    <a:pt x="646" y="35"/>
                  </a:cubicBezTo>
                  <a:close/>
                  <a:moveTo>
                    <a:pt x="643" y="43"/>
                  </a:moveTo>
                  <a:cubicBezTo>
                    <a:pt x="643" y="52"/>
                    <a:pt x="632" y="57"/>
                    <a:pt x="622" y="56"/>
                  </a:cubicBezTo>
                  <a:cubicBezTo>
                    <a:pt x="622" y="51"/>
                    <a:pt x="631" y="55"/>
                    <a:pt x="633" y="49"/>
                  </a:cubicBezTo>
                  <a:cubicBezTo>
                    <a:pt x="632" y="47"/>
                    <a:pt x="630" y="47"/>
                    <a:pt x="628" y="47"/>
                  </a:cubicBezTo>
                  <a:cubicBezTo>
                    <a:pt x="628" y="45"/>
                    <a:pt x="629" y="43"/>
                    <a:pt x="632" y="41"/>
                  </a:cubicBezTo>
                  <a:cubicBezTo>
                    <a:pt x="633" y="46"/>
                    <a:pt x="638" y="48"/>
                    <a:pt x="643" y="43"/>
                  </a:cubicBezTo>
                  <a:close/>
                  <a:moveTo>
                    <a:pt x="621" y="42"/>
                  </a:moveTo>
                  <a:cubicBezTo>
                    <a:pt x="627" y="46"/>
                    <a:pt x="618" y="47"/>
                    <a:pt x="622" y="51"/>
                  </a:cubicBezTo>
                  <a:cubicBezTo>
                    <a:pt x="620" y="52"/>
                    <a:pt x="617" y="51"/>
                    <a:pt x="618" y="53"/>
                  </a:cubicBezTo>
                  <a:cubicBezTo>
                    <a:pt x="617" y="54"/>
                    <a:pt x="616" y="52"/>
                    <a:pt x="615" y="51"/>
                  </a:cubicBezTo>
                  <a:cubicBezTo>
                    <a:pt x="620" y="48"/>
                    <a:pt x="615" y="45"/>
                    <a:pt x="621" y="42"/>
                  </a:cubicBezTo>
                  <a:close/>
                  <a:moveTo>
                    <a:pt x="610" y="52"/>
                  </a:moveTo>
                  <a:cubicBezTo>
                    <a:pt x="612" y="56"/>
                    <a:pt x="605" y="56"/>
                    <a:pt x="604" y="58"/>
                  </a:cubicBezTo>
                  <a:cubicBezTo>
                    <a:pt x="600" y="52"/>
                    <a:pt x="609" y="54"/>
                    <a:pt x="610" y="52"/>
                  </a:cubicBezTo>
                  <a:close/>
                  <a:moveTo>
                    <a:pt x="594" y="67"/>
                  </a:moveTo>
                  <a:cubicBezTo>
                    <a:pt x="595" y="66"/>
                    <a:pt x="588" y="65"/>
                    <a:pt x="587" y="73"/>
                  </a:cubicBezTo>
                  <a:cubicBezTo>
                    <a:pt x="578" y="68"/>
                    <a:pt x="598" y="57"/>
                    <a:pt x="600" y="50"/>
                  </a:cubicBezTo>
                  <a:cubicBezTo>
                    <a:pt x="602" y="56"/>
                    <a:pt x="597" y="61"/>
                    <a:pt x="594" y="67"/>
                  </a:cubicBezTo>
                  <a:close/>
                  <a:moveTo>
                    <a:pt x="608" y="47"/>
                  </a:moveTo>
                  <a:cubicBezTo>
                    <a:pt x="607" y="51"/>
                    <a:pt x="602" y="47"/>
                    <a:pt x="604" y="50"/>
                  </a:cubicBezTo>
                  <a:cubicBezTo>
                    <a:pt x="600" y="53"/>
                    <a:pt x="603" y="43"/>
                    <a:pt x="598" y="46"/>
                  </a:cubicBezTo>
                  <a:cubicBezTo>
                    <a:pt x="596" y="43"/>
                    <a:pt x="601" y="46"/>
                    <a:pt x="603" y="42"/>
                  </a:cubicBezTo>
                  <a:cubicBezTo>
                    <a:pt x="604" y="46"/>
                    <a:pt x="606" y="44"/>
                    <a:pt x="608" y="47"/>
                  </a:cubicBezTo>
                  <a:close/>
                  <a:moveTo>
                    <a:pt x="608" y="45"/>
                  </a:moveTo>
                  <a:cubicBezTo>
                    <a:pt x="606" y="40"/>
                    <a:pt x="605" y="41"/>
                    <a:pt x="604" y="37"/>
                  </a:cubicBezTo>
                  <a:cubicBezTo>
                    <a:pt x="607" y="36"/>
                    <a:pt x="613" y="42"/>
                    <a:pt x="608" y="45"/>
                  </a:cubicBezTo>
                  <a:close/>
                  <a:moveTo>
                    <a:pt x="590" y="56"/>
                  </a:moveTo>
                  <a:cubicBezTo>
                    <a:pt x="585" y="52"/>
                    <a:pt x="591" y="49"/>
                    <a:pt x="588" y="45"/>
                  </a:cubicBezTo>
                  <a:cubicBezTo>
                    <a:pt x="594" y="43"/>
                    <a:pt x="594" y="53"/>
                    <a:pt x="590" y="56"/>
                  </a:cubicBezTo>
                  <a:close/>
                  <a:moveTo>
                    <a:pt x="575" y="51"/>
                  </a:moveTo>
                  <a:cubicBezTo>
                    <a:pt x="572" y="43"/>
                    <a:pt x="582" y="48"/>
                    <a:pt x="585" y="43"/>
                  </a:cubicBezTo>
                  <a:cubicBezTo>
                    <a:pt x="587" y="51"/>
                    <a:pt x="576" y="43"/>
                    <a:pt x="575" y="51"/>
                  </a:cubicBezTo>
                  <a:close/>
                  <a:moveTo>
                    <a:pt x="577" y="40"/>
                  </a:moveTo>
                  <a:cubicBezTo>
                    <a:pt x="586" y="38"/>
                    <a:pt x="577" y="35"/>
                    <a:pt x="583" y="31"/>
                  </a:cubicBezTo>
                  <a:cubicBezTo>
                    <a:pt x="584" y="31"/>
                    <a:pt x="585" y="32"/>
                    <a:pt x="586" y="33"/>
                  </a:cubicBezTo>
                  <a:cubicBezTo>
                    <a:pt x="585" y="37"/>
                    <a:pt x="585" y="49"/>
                    <a:pt x="577" y="40"/>
                  </a:cubicBezTo>
                  <a:close/>
                  <a:moveTo>
                    <a:pt x="585" y="25"/>
                  </a:moveTo>
                  <a:cubicBezTo>
                    <a:pt x="590" y="29"/>
                    <a:pt x="583" y="33"/>
                    <a:pt x="581" y="28"/>
                  </a:cubicBezTo>
                  <a:cubicBezTo>
                    <a:pt x="582" y="25"/>
                    <a:pt x="582" y="27"/>
                    <a:pt x="585" y="25"/>
                  </a:cubicBezTo>
                  <a:close/>
                  <a:moveTo>
                    <a:pt x="577" y="33"/>
                  </a:moveTo>
                  <a:cubicBezTo>
                    <a:pt x="578" y="38"/>
                    <a:pt x="573" y="40"/>
                    <a:pt x="569" y="39"/>
                  </a:cubicBezTo>
                  <a:cubicBezTo>
                    <a:pt x="571" y="35"/>
                    <a:pt x="570" y="34"/>
                    <a:pt x="574" y="29"/>
                  </a:cubicBezTo>
                  <a:cubicBezTo>
                    <a:pt x="574" y="29"/>
                    <a:pt x="574" y="35"/>
                    <a:pt x="577" y="33"/>
                  </a:cubicBezTo>
                  <a:close/>
                  <a:moveTo>
                    <a:pt x="566" y="30"/>
                  </a:moveTo>
                  <a:cubicBezTo>
                    <a:pt x="565" y="32"/>
                    <a:pt x="567" y="35"/>
                    <a:pt x="567" y="38"/>
                  </a:cubicBezTo>
                  <a:cubicBezTo>
                    <a:pt x="564" y="41"/>
                    <a:pt x="563" y="37"/>
                    <a:pt x="560" y="39"/>
                  </a:cubicBezTo>
                  <a:cubicBezTo>
                    <a:pt x="560" y="37"/>
                    <a:pt x="560" y="36"/>
                    <a:pt x="562" y="34"/>
                  </a:cubicBezTo>
                  <a:cubicBezTo>
                    <a:pt x="560" y="34"/>
                    <a:pt x="559" y="33"/>
                    <a:pt x="557" y="31"/>
                  </a:cubicBezTo>
                  <a:cubicBezTo>
                    <a:pt x="552" y="33"/>
                    <a:pt x="556" y="36"/>
                    <a:pt x="552" y="38"/>
                  </a:cubicBezTo>
                  <a:cubicBezTo>
                    <a:pt x="547" y="23"/>
                    <a:pt x="559" y="31"/>
                    <a:pt x="566" y="30"/>
                  </a:cubicBezTo>
                  <a:close/>
                  <a:moveTo>
                    <a:pt x="544" y="23"/>
                  </a:moveTo>
                  <a:cubicBezTo>
                    <a:pt x="549" y="21"/>
                    <a:pt x="542" y="27"/>
                    <a:pt x="540" y="28"/>
                  </a:cubicBezTo>
                  <a:cubicBezTo>
                    <a:pt x="542" y="32"/>
                    <a:pt x="545" y="26"/>
                    <a:pt x="546" y="30"/>
                  </a:cubicBezTo>
                  <a:cubicBezTo>
                    <a:pt x="540" y="33"/>
                    <a:pt x="549" y="37"/>
                    <a:pt x="544" y="39"/>
                  </a:cubicBezTo>
                  <a:cubicBezTo>
                    <a:pt x="541" y="32"/>
                    <a:pt x="537" y="28"/>
                    <a:pt x="536" y="24"/>
                  </a:cubicBezTo>
                  <a:cubicBezTo>
                    <a:pt x="539" y="20"/>
                    <a:pt x="541" y="29"/>
                    <a:pt x="544" y="23"/>
                  </a:cubicBezTo>
                  <a:close/>
                  <a:moveTo>
                    <a:pt x="530" y="28"/>
                  </a:moveTo>
                  <a:cubicBezTo>
                    <a:pt x="528" y="31"/>
                    <a:pt x="534" y="35"/>
                    <a:pt x="529" y="38"/>
                  </a:cubicBezTo>
                  <a:cubicBezTo>
                    <a:pt x="531" y="39"/>
                    <a:pt x="532" y="37"/>
                    <a:pt x="534" y="40"/>
                  </a:cubicBezTo>
                  <a:cubicBezTo>
                    <a:pt x="536" y="39"/>
                    <a:pt x="535" y="37"/>
                    <a:pt x="534" y="36"/>
                  </a:cubicBezTo>
                  <a:cubicBezTo>
                    <a:pt x="539" y="36"/>
                    <a:pt x="537" y="41"/>
                    <a:pt x="545" y="42"/>
                  </a:cubicBezTo>
                  <a:cubicBezTo>
                    <a:pt x="541" y="45"/>
                    <a:pt x="540" y="48"/>
                    <a:pt x="543" y="51"/>
                  </a:cubicBezTo>
                  <a:cubicBezTo>
                    <a:pt x="540" y="52"/>
                    <a:pt x="537" y="54"/>
                    <a:pt x="535" y="51"/>
                  </a:cubicBezTo>
                  <a:cubicBezTo>
                    <a:pt x="539" y="49"/>
                    <a:pt x="537" y="44"/>
                    <a:pt x="541" y="45"/>
                  </a:cubicBezTo>
                  <a:cubicBezTo>
                    <a:pt x="536" y="38"/>
                    <a:pt x="529" y="48"/>
                    <a:pt x="524" y="39"/>
                  </a:cubicBezTo>
                  <a:cubicBezTo>
                    <a:pt x="529" y="35"/>
                    <a:pt x="523" y="29"/>
                    <a:pt x="530" y="28"/>
                  </a:cubicBezTo>
                  <a:close/>
                  <a:moveTo>
                    <a:pt x="519" y="33"/>
                  </a:moveTo>
                  <a:cubicBezTo>
                    <a:pt x="520" y="40"/>
                    <a:pt x="513" y="40"/>
                    <a:pt x="511" y="47"/>
                  </a:cubicBezTo>
                  <a:cubicBezTo>
                    <a:pt x="506" y="44"/>
                    <a:pt x="512" y="41"/>
                    <a:pt x="511" y="38"/>
                  </a:cubicBezTo>
                  <a:cubicBezTo>
                    <a:pt x="517" y="39"/>
                    <a:pt x="515" y="34"/>
                    <a:pt x="519" y="33"/>
                  </a:cubicBezTo>
                  <a:close/>
                  <a:moveTo>
                    <a:pt x="505" y="42"/>
                  </a:moveTo>
                  <a:cubicBezTo>
                    <a:pt x="502" y="48"/>
                    <a:pt x="506" y="48"/>
                    <a:pt x="502" y="52"/>
                  </a:cubicBezTo>
                  <a:cubicBezTo>
                    <a:pt x="501" y="49"/>
                    <a:pt x="504" y="44"/>
                    <a:pt x="499" y="46"/>
                  </a:cubicBezTo>
                  <a:cubicBezTo>
                    <a:pt x="494" y="44"/>
                    <a:pt x="503" y="46"/>
                    <a:pt x="505" y="42"/>
                  </a:cubicBezTo>
                  <a:close/>
                  <a:moveTo>
                    <a:pt x="492" y="54"/>
                  </a:moveTo>
                  <a:cubicBezTo>
                    <a:pt x="496" y="50"/>
                    <a:pt x="495" y="51"/>
                    <a:pt x="500" y="48"/>
                  </a:cubicBezTo>
                  <a:cubicBezTo>
                    <a:pt x="502" y="52"/>
                    <a:pt x="495" y="55"/>
                    <a:pt x="494" y="58"/>
                  </a:cubicBezTo>
                  <a:cubicBezTo>
                    <a:pt x="493" y="56"/>
                    <a:pt x="491" y="55"/>
                    <a:pt x="489" y="57"/>
                  </a:cubicBezTo>
                  <a:cubicBezTo>
                    <a:pt x="487" y="49"/>
                    <a:pt x="484" y="54"/>
                    <a:pt x="481" y="54"/>
                  </a:cubicBezTo>
                  <a:cubicBezTo>
                    <a:pt x="477" y="49"/>
                    <a:pt x="485" y="52"/>
                    <a:pt x="487" y="47"/>
                  </a:cubicBezTo>
                  <a:cubicBezTo>
                    <a:pt x="488" y="53"/>
                    <a:pt x="492" y="49"/>
                    <a:pt x="492" y="54"/>
                  </a:cubicBezTo>
                  <a:close/>
                  <a:moveTo>
                    <a:pt x="507" y="32"/>
                  </a:moveTo>
                  <a:cubicBezTo>
                    <a:pt x="508" y="34"/>
                    <a:pt x="505" y="34"/>
                    <a:pt x="504" y="32"/>
                  </a:cubicBezTo>
                  <a:cubicBezTo>
                    <a:pt x="504" y="35"/>
                    <a:pt x="505" y="37"/>
                    <a:pt x="501" y="37"/>
                  </a:cubicBezTo>
                  <a:cubicBezTo>
                    <a:pt x="501" y="35"/>
                    <a:pt x="502" y="34"/>
                    <a:pt x="500" y="32"/>
                  </a:cubicBezTo>
                  <a:cubicBezTo>
                    <a:pt x="503" y="28"/>
                    <a:pt x="505" y="34"/>
                    <a:pt x="507" y="32"/>
                  </a:cubicBezTo>
                  <a:close/>
                  <a:moveTo>
                    <a:pt x="485" y="29"/>
                  </a:moveTo>
                  <a:cubicBezTo>
                    <a:pt x="489" y="32"/>
                    <a:pt x="483" y="33"/>
                    <a:pt x="484" y="36"/>
                  </a:cubicBezTo>
                  <a:cubicBezTo>
                    <a:pt x="485" y="36"/>
                    <a:pt x="488" y="37"/>
                    <a:pt x="486" y="39"/>
                  </a:cubicBezTo>
                  <a:cubicBezTo>
                    <a:pt x="491" y="40"/>
                    <a:pt x="494" y="34"/>
                    <a:pt x="500" y="39"/>
                  </a:cubicBezTo>
                  <a:cubicBezTo>
                    <a:pt x="496" y="39"/>
                    <a:pt x="489" y="42"/>
                    <a:pt x="486" y="46"/>
                  </a:cubicBezTo>
                  <a:cubicBezTo>
                    <a:pt x="482" y="42"/>
                    <a:pt x="483" y="34"/>
                    <a:pt x="476" y="36"/>
                  </a:cubicBezTo>
                  <a:cubicBezTo>
                    <a:pt x="477" y="32"/>
                    <a:pt x="483" y="35"/>
                    <a:pt x="485" y="29"/>
                  </a:cubicBezTo>
                  <a:close/>
                  <a:moveTo>
                    <a:pt x="474" y="33"/>
                  </a:moveTo>
                  <a:cubicBezTo>
                    <a:pt x="471" y="36"/>
                    <a:pt x="468" y="36"/>
                    <a:pt x="474" y="42"/>
                  </a:cubicBezTo>
                  <a:cubicBezTo>
                    <a:pt x="472" y="46"/>
                    <a:pt x="469" y="46"/>
                    <a:pt x="465" y="43"/>
                  </a:cubicBezTo>
                  <a:cubicBezTo>
                    <a:pt x="468" y="41"/>
                    <a:pt x="467" y="40"/>
                    <a:pt x="466" y="41"/>
                  </a:cubicBezTo>
                  <a:cubicBezTo>
                    <a:pt x="467" y="37"/>
                    <a:pt x="470" y="33"/>
                    <a:pt x="469" y="29"/>
                  </a:cubicBezTo>
                  <a:cubicBezTo>
                    <a:pt x="472" y="26"/>
                    <a:pt x="470" y="35"/>
                    <a:pt x="474" y="33"/>
                  </a:cubicBezTo>
                  <a:close/>
                  <a:moveTo>
                    <a:pt x="457" y="39"/>
                  </a:moveTo>
                  <a:cubicBezTo>
                    <a:pt x="461" y="47"/>
                    <a:pt x="449" y="43"/>
                    <a:pt x="445" y="44"/>
                  </a:cubicBezTo>
                  <a:cubicBezTo>
                    <a:pt x="445" y="37"/>
                    <a:pt x="442" y="48"/>
                    <a:pt x="438" y="42"/>
                  </a:cubicBezTo>
                  <a:cubicBezTo>
                    <a:pt x="446" y="36"/>
                    <a:pt x="450" y="47"/>
                    <a:pt x="457" y="39"/>
                  </a:cubicBezTo>
                  <a:close/>
                  <a:moveTo>
                    <a:pt x="393" y="75"/>
                  </a:moveTo>
                  <a:cubicBezTo>
                    <a:pt x="392" y="74"/>
                    <a:pt x="391" y="73"/>
                    <a:pt x="390" y="71"/>
                  </a:cubicBezTo>
                  <a:cubicBezTo>
                    <a:pt x="390" y="76"/>
                    <a:pt x="386" y="78"/>
                    <a:pt x="382" y="79"/>
                  </a:cubicBezTo>
                  <a:cubicBezTo>
                    <a:pt x="380" y="72"/>
                    <a:pt x="392" y="73"/>
                    <a:pt x="391" y="68"/>
                  </a:cubicBezTo>
                  <a:cubicBezTo>
                    <a:pt x="395" y="67"/>
                    <a:pt x="399" y="73"/>
                    <a:pt x="393" y="75"/>
                  </a:cubicBezTo>
                  <a:close/>
                  <a:moveTo>
                    <a:pt x="421" y="50"/>
                  </a:moveTo>
                  <a:cubicBezTo>
                    <a:pt x="417" y="56"/>
                    <a:pt x="415" y="48"/>
                    <a:pt x="411" y="52"/>
                  </a:cubicBezTo>
                  <a:cubicBezTo>
                    <a:pt x="410" y="50"/>
                    <a:pt x="412" y="48"/>
                    <a:pt x="415" y="46"/>
                  </a:cubicBezTo>
                  <a:cubicBezTo>
                    <a:pt x="419" y="47"/>
                    <a:pt x="417" y="48"/>
                    <a:pt x="421" y="50"/>
                  </a:cubicBezTo>
                  <a:close/>
                  <a:moveTo>
                    <a:pt x="441" y="30"/>
                  </a:moveTo>
                  <a:cubicBezTo>
                    <a:pt x="443" y="34"/>
                    <a:pt x="435" y="35"/>
                    <a:pt x="434" y="37"/>
                  </a:cubicBezTo>
                  <a:cubicBezTo>
                    <a:pt x="432" y="34"/>
                    <a:pt x="432" y="31"/>
                    <a:pt x="435" y="29"/>
                  </a:cubicBezTo>
                  <a:cubicBezTo>
                    <a:pt x="433" y="35"/>
                    <a:pt x="438" y="34"/>
                    <a:pt x="441" y="30"/>
                  </a:cubicBezTo>
                  <a:close/>
                  <a:moveTo>
                    <a:pt x="375" y="79"/>
                  </a:moveTo>
                  <a:cubicBezTo>
                    <a:pt x="375" y="82"/>
                    <a:pt x="364" y="82"/>
                    <a:pt x="365" y="78"/>
                  </a:cubicBezTo>
                  <a:cubicBezTo>
                    <a:pt x="367" y="79"/>
                    <a:pt x="370" y="79"/>
                    <a:pt x="373" y="75"/>
                  </a:cubicBezTo>
                  <a:cubicBezTo>
                    <a:pt x="375" y="76"/>
                    <a:pt x="371" y="81"/>
                    <a:pt x="375" y="79"/>
                  </a:cubicBezTo>
                  <a:close/>
                  <a:moveTo>
                    <a:pt x="389" y="59"/>
                  </a:moveTo>
                  <a:cubicBezTo>
                    <a:pt x="388" y="57"/>
                    <a:pt x="397" y="55"/>
                    <a:pt x="391" y="54"/>
                  </a:cubicBezTo>
                  <a:cubicBezTo>
                    <a:pt x="390" y="49"/>
                    <a:pt x="396" y="55"/>
                    <a:pt x="398" y="54"/>
                  </a:cubicBezTo>
                  <a:cubicBezTo>
                    <a:pt x="400" y="50"/>
                    <a:pt x="404" y="44"/>
                    <a:pt x="408" y="48"/>
                  </a:cubicBezTo>
                  <a:cubicBezTo>
                    <a:pt x="402" y="58"/>
                    <a:pt x="397" y="53"/>
                    <a:pt x="389" y="59"/>
                  </a:cubicBezTo>
                  <a:close/>
                  <a:moveTo>
                    <a:pt x="417" y="37"/>
                  </a:moveTo>
                  <a:cubicBezTo>
                    <a:pt x="418" y="40"/>
                    <a:pt x="411" y="43"/>
                    <a:pt x="409" y="38"/>
                  </a:cubicBezTo>
                  <a:cubicBezTo>
                    <a:pt x="412" y="35"/>
                    <a:pt x="415" y="39"/>
                    <a:pt x="417" y="37"/>
                  </a:cubicBezTo>
                  <a:close/>
                  <a:moveTo>
                    <a:pt x="358" y="76"/>
                  </a:moveTo>
                  <a:cubicBezTo>
                    <a:pt x="358" y="77"/>
                    <a:pt x="359" y="77"/>
                    <a:pt x="360" y="76"/>
                  </a:cubicBezTo>
                  <a:cubicBezTo>
                    <a:pt x="361" y="78"/>
                    <a:pt x="359" y="78"/>
                    <a:pt x="359" y="77"/>
                  </a:cubicBezTo>
                  <a:cubicBezTo>
                    <a:pt x="356" y="79"/>
                    <a:pt x="361" y="80"/>
                    <a:pt x="362" y="80"/>
                  </a:cubicBezTo>
                  <a:cubicBezTo>
                    <a:pt x="363" y="81"/>
                    <a:pt x="361" y="83"/>
                    <a:pt x="360" y="82"/>
                  </a:cubicBezTo>
                  <a:cubicBezTo>
                    <a:pt x="359" y="82"/>
                    <a:pt x="359" y="83"/>
                    <a:pt x="360" y="84"/>
                  </a:cubicBezTo>
                  <a:cubicBezTo>
                    <a:pt x="359" y="84"/>
                    <a:pt x="358" y="83"/>
                    <a:pt x="359" y="82"/>
                  </a:cubicBezTo>
                  <a:cubicBezTo>
                    <a:pt x="357" y="80"/>
                    <a:pt x="355" y="83"/>
                    <a:pt x="353" y="80"/>
                  </a:cubicBezTo>
                  <a:cubicBezTo>
                    <a:pt x="356" y="80"/>
                    <a:pt x="357" y="78"/>
                    <a:pt x="357" y="75"/>
                  </a:cubicBezTo>
                  <a:cubicBezTo>
                    <a:pt x="358" y="74"/>
                    <a:pt x="358" y="76"/>
                    <a:pt x="358" y="76"/>
                  </a:cubicBezTo>
                  <a:close/>
                  <a:moveTo>
                    <a:pt x="360" y="62"/>
                  </a:moveTo>
                  <a:cubicBezTo>
                    <a:pt x="360" y="60"/>
                    <a:pt x="361" y="60"/>
                    <a:pt x="364" y="57"/>
                  </a:cubicBezTo>
                  <a:cubicBezTo>
                    <a:pt x="365" y="58"/>
                    <a:pt x="364" y="59"/>
                    <a:pt x="363" y="60"/>
                  </a:cubicBezTo>
                  <a:cubicBezTo>
                    <a:pt x="368" y="59"/>
                    <a:pt x="367" y="66"/>
                    <a:pt x="373" y="63"/>
                  </a:cubicBezTo>
                  <a:cubicBezTo>
                    <a:pt x="369" y="71"/>
                    <a:pt x="366" y="57"/>
                    <a:pt x="360" y="62"/>
                  </a:cubicBezTo>
                  <a:close/>
                  <a:moveTo>
                    <a:pt x="411" y="24"/>
                  </a:moveTo>
                  <a:cubicBezTo>
                    <a:pt x="414" y="24"/>
                    <a:pt x="417" y="24"/>
                    <a:pt x="420" y="24"/>
                  </a:cubicBezTo>
                  <a:cubicBezTo>
                    <a:pt x="420" y="33"/>
                    <a:pt x="415" y="24"/>
                    <a:pt x="411" y="26"/>
                  </a:cubicBezTo>
                  <a:cubicBezTo>
                    <a:pt x="411" y="24"/>
                    <a:pt x="409" y="22"/>
                    <a:pt x="410" y="21"/>
                  </a:cubicBezTo>
                  <a:cubicBezTo>
                    <a:pt x="409" y="16"/>
                    <a:pt x="413" y="23"/>
                    <a:pt x="411" y="24"/>
                  </a:cubicBezTo>
                  <a:close/>
                  <a:moveTo>
                    <a:pt x="345" y="72"/>
                  </a:moveTo>
                  <a:cubicBezTo>
                    <a:pt x="348" y="76"/>
                    <a:pt x="353" y="68"/>
                    <a:pt x="356" y="72"/>
                  </a:cubicBezTo>
                  <a:cubicBezTo>
                    <a:pt x="347" y="73"/>
                    <a:pt x="349" y="82"/>
                    <a:pt x="342" y="79"/>
                  </a:cubicBezTo>
                  <a:cubicBezTo>
                    <a:pt x="343" y="77"/>
                    <a:pt x="344" y="77"/>
                    <a:pt x="345" y="79"/>
                  </a:cubicBezTo>
                  <a:cubicBezTo>
                    <a:pt x="344" y="69"/>
                    <a:pt x="333" y="76"/>
                    <a:pt x="328" y="73"/>
                  </a:cubicBezTo>
                  <a:cubicBezTo>
                    <a:pt x="337" y="69"/>
                    <a:pt x="343" y="70"/>
                    <a:pt x="347" y="67"/>
                  </a:cubicBezTo>
                  <a:cubicBezTo>
                    <a:pt x="347" y="68"/>
                    <a:pt x="346" y="70"/>
                    <a:pt x="345" y="72"/>
                  </a:cubicBezTo>
                  <a:close/>
                  <a:moveTo>
                    <a:pt x="359" y="55"/>
                  </a:moveTo>
                  <a:cubicBezTo>
                    <a:pt x="358" y="52"/>
                    <a:pt x="355" y="49"/>
                    <a:pt x="361" y="48"/>
                  </a:cubicBezTo>
                  <a:cubicBezTo>
                    <a:pt x="364" y="51"/>
                    <a:pt x="363" y="53"/>
                    <a:pt x="359" y="55"/>
                  </a:cubicBezTo>
                  <a:close/>
                  <a:moveTo>
                    <a:pt x="383" y="32"/>
                  </a:moveTo>
                  <a:cubicBezTo>
                    <a:pt x="384" y="37"/>
                    <a:pt x="378" y="37"/>
                    <a:pt x="376" y="35"/>
                  </a:cubicBezTo>
                  <a:cubicBezTo>
                    <a:pt x="377" y="38"/>
                    <a:pt x="371" y="40"/>
                    <a:pt x="374" y="44"/>
                  </a:cubicBezTo>
                  <a:cubicBezTo>
                    <a:pt x="372" y="44"/>
                    <a:pt x="371" y="42"/>
                    <a:pt x="369" y="44"/>
                  </a:cubicBezTo>
                  <a:cubicBezTo>
                    <a:pt x="371" y="38"/>
                    <a:pt x="376" y="32"/>
                    <a:pt x="383" y="32"/>
                  </a:cubicBezTo>
                  <a:close/>
                  <a:moveTo>
                    <a:pt x="237" y="77"/>
                  </a:moveTo>
                  <a:cubicBezTo>
                    <a:pt x="235" y="74"/>
                    <a:pt x="241" y="76"/>
                    <a:pt x="242" y="74"/>
                  </a:cubicBezTo>
                  <a:cubicBezTo>
                    <a:pt x="244" y="77"/>
                    <a:pt x="246" y="79"/>
                    <a:pt x="242" y="81"/>
                  </a:cubicBezTo>
                  <a:cubicBezTo>
                    <a:pt x="241" y="80"/>
                    <a:pt x="239" y="75"/>
                    <a:pt x="237" y="77"/>
                  </a:cubicBezTo>
                  <a:close/>
                  <a:moveTo>
                    <a:pt x="260" y="64"/>
                  </a:moveTo>
                  <a:cubicBezTo>
                    <a:pt x="263" y="62"/>
                    <a:pt x="265" y="60"/>
                    <a:pt x="264" y="58"/>
                  </a:cubicBezTo>
                  <a:cubicBezTo>
                    <a:pt x="269" y="59"/>
                    <a:pt x="262" y="67"/>
                    <a:pt x="261" y="70"/>
                  </a:cubicBezTo>
                  <a:cubicBezTo>
                    <a:pt x="260" y="69"/>
                    <a:pt x="259" y="68"/>
                    <a:pt x="258" y="67"/>
                  </a:cubicBezTo>
                  <a:cubicBezTo>
                    <a:pt x="260" y="66"/>
                    <a:pt x="260" y="68"/>
                    <a:pt x="261" y="68"/>
                  </a:cubicBezTo>
                  <a:cubicBezTo>
                    <a:pt x="263" y="67"/>
                    <a:pt x="261" y="66"/>
                    <a:pt x="260" y="64"/>
                  </a:cubicBezTo>
                  <a:close/>
                  <a:moveTo>
                    <a:pt x="248" y="82"/>
                  </a:moveTo>
                  <a:cubicBezTo>
                    <a:pt x="246" y="79"/>
                    <a:pt x="249" y="77"/>
                    <a:pt x="251" y="74"/>
                  </a:cubicBezTo>
                  <a:cubicBezTo>
                    <a:pt x="254" y="79"/>
                    <a:pt x="253" y="81"/>
                    <a:pt x="248" y="82"/>
                  </a:cubicBezTo>
                  <a:close/>
                  <a:moveTo>
                    <a:pt x="272" y="64"/>
                  </a:moveTo>
                  <a:cubicBezTo>
                    <a:pt x="267" y="59"/>
                    <a:pt x="278" y="60"/>
                    <a:pt x="275" y="58"/>
                  </a:cubicBezTo>
                  <a:cubicBezTo>
                    <a:pt x="281" y="58"/>
                    <a:pt x="276" y="64"/>
                    <a:pt x="272" y="64"/>
                  </a:cubicBezTo>
                  <a:close/>
                  <a:moveTo>
                    <a:pt x="288" y="47"/>
                  </a:moveTo>
                  <a:cubicBezTo>
                    <a:pt x="290" y="49"/>
                    <a:pt x="293" y="49"/>
                    <a:pt x="289" y="43"/>
                  </a:cubicBezTo>
                  <a:cubicBezTo>
                    <a:pt x="293" y="42"/>
                    <a:pt x="291" y="44"/>
                    <a:pt x="293" y="47"/>
                  </a:cubicBezTo>
                  <a:cubicBezTo>
                    <a:pt x="294" y="45"/>
                    <a:pt x="293" y="44"/>
                    <a:pt x="295" y="42"/>
                  </a:cubicBezTo>
                  <a:cubicBezTo>
                    <a:pt x="294" y="46"/>
                    <a:pt x="299" y="44"/>
                    <a:pt x="301" y="48"/>
                  </a:cubicBezTo>
                  <a:cubicBezTo>
                    <a:pt x="301" y="50"/>
                    <a:pt x="300" y="51"/>
                    <a:pt x="298" y="53"/>
                  </a:cubicBezTo>
                  <a:cubicBezTo>
                    <a:pt x="301" y="45"/>
                    <a:pt x="291" y="50"/>
                    <a:pt x="291" y="53"/>
                  </a:cubicBezTo>
                  <a:cubicBezTo>
                    <a:pt x="286" y="54"/>
                    <a:pt x="290" y="49"/>
                    <a:pt x="288" y="47"/>
                  </a:cubicBezTo>
                  <a:close/>
                  <a:moveTo>
                    <a:pt x="270" y="69"/>
                  </a:moveTo>
                  <a:cubicBezTo>
                    <a:pt x="271" y="70"/>
                    <a:pt x="270" y="71"/>
                    <a:pt x="269" y="71"/>
                  </a:cubicBezTo>
                  <a:cubicBezTo>
                    <a:pt x="270" y="72"/>
                    <a:pt x="272" y="72"/>
                    <a:pt x="273" y="74"/>
                  </a:cubicBezTo>
                  <a:cubicBezTo>
                    <a:pt x="273" y="72"/>
                    <a:pt x="274" y="71"/>
                    <a:pt x="276" y="73"/>
                  </a:cubicBezTo>
                  <a:cubicBezTo>
                    <a:pt x="271" y="76"/>
                    <a:pt x="270" y="79"/>
                    <a:pt x="267" y="82"/>
                  </a:cubicBezTo>
                  <a:cubicBezTo>
                    <a:pt x="266" y="77"/>
                    <a:pt x="267" y="73"/>
                    <a:pt x="270" y="69"/>
                  </a:cubicBezTo>
                  <a:close/>
                  <a:moveTo>
                    <a:pt x="303" y="47"/>
                  </a:moveTo>
                  <a:cubicBezTo>
                    <a:pt x="304" y="45"/>
                    <a:pt x="306" y="45"/>
                    <a:pt x="308" y="47"/>
                  </a:cubicBezTo>
                  <a:cubicBezTo>
                    <a:pt x="307" y="48"/>
                    <a:pt x="306" y="47"/>
                    <a:pt x="306" y="46"/>
                  </a:cubicBezTo>
                  <a:cubicBezTo>
                    <a:pt x="305" y="48"/>
                    <a:pt x="311" y="52"/>
                    <a:pt x="306" y="56"/>
                  </a:cubicBezTo>
                  <a:cubicBezTo>
                    <a:pt x="302" y="52"/>
                    <a:pt x="307" y="50"/>
                    <a:pt x="303" y="47"/>
                  </a:cubicBezTo>
                  <a:close/>
                  <a:moveTo>
                    <a:pt x="329" y="32"/>
                  </a:moveTo>
                  <a:cubicBezTo>
                    <a:pt x="331" y="34"/>
                    <a:pt x="329" y="35"/>
                    <a:pt x="328" y="36"/>
                  </a:cubicBezTo>
                  <a:cubicBezTo>
                    <a:pt x="330" y="40"/>
                    <a:pt x="332" y="38"/>
                    <a:pt x="334" y="41"/>
                  </a:cubicBezTo>
                  <a:cubicBezTo>
                    <a:pt x="329" y="42"/>
                    <a:pt x="323" y="36"/>
                    <a:pt x="329" y="32"/>
                  </a:cubicBezTo>
                  <a:close/>
                  <a:moveTo>
                    <a:pt x="326" y="47"/>
                  </a:moveTo>
                  <a:cubicBezTo>
                    <a:pt x="316" y="49"/>
                    <a:pt x="319" y="57"/>
                    <a:pt x="314" y="62"/>
                  </a:cubicBezTo>
                  <a:cubicBezTo>
                    <a:pt x="312" y="62"/>
                    <a:pt x="312" y="61"/>
                    <a:pt x="313" y="61"/>
                  </a:cubicBezTo>
                  <a:cubicBezTo>
                    <a:pt x="312" y="60"/>
                    <a:pt x="311" y="61"/>
                    <a:pt x="310" y="61"/>
                  </a:cubicBezTo>
                  <a:cubicBezTo>
                    <a:pt x="308" y="57"/>
                    <a:pt x="315" y="55"/>
                    <a:pt x="317" y="54"/>
                  </a:cubicBezTo>
                  <a:cubicBezTo>
                    <a:pt x="315" y="53"/>
                    <a:pt x="314" y="53"/>
                    <a:pt x="312" y="54"/>
                  </a:cubicBezTo>
                  <a:cubicBezTo>
                    <a:pt x="316" y="51"/>
                    <a:pt x="319" y="39"/>
                    <a:pt x="326" y="47"/>
                  </a:cubicBezTo>
                  <a:close/>
                  <a:moveTo>
                    <a:pt x="296" y="76"/>
                  </a:moveTo>
                  <a:cubicBezTo>
                    <a:pt x="295" y="74"/>
                    <a:pt x="297" y="75"/>
                    <a:pt x="298" y="74"/>
                  </a:cubicBezTo>
                  <a:cubicBezTo>
                    <a:pt x="294" y="73"/>
                    <a:pt x="294" y="74"/>
                    <a:pt x="293" y="69"/>
                  </a:cubicBezTo>
                  <a:cubicBezTo>
                    <a:pt x="294" y="68"/>
                    <a:pt x="295" y="70"/>
                    <a:pt x="296" y="71"/>
                  </a:cubicBezTo>
                  <a:cubicBezTo>
                    <a:pt x="297" y="70"/>
                    <a:pt x="296" y="69"/>
                    <a:pt x="296" y="69"/>
                  </a:cubicBezTo>
                  <a:cubicBezTo>
                    <a:pt x="297" y="68"/>
                    <a:pt x="299" y="70"/>
                    <a:pt x="298" y="71"/>
                  </a:cubicBezTo>
                  <a:cubicBezTo>
                    <a:pt x="298" y="72"/>
                    <a:pt x="299" y="73"/>
                    <a:pt x="300" y="72"/>
                  </a:cubicBezTo>
                  <a:cubicBezTo>
                    <a:pt x="302" y="75"/>
                    <a:pt x="297" y="76"/>
                    <a:pt x="296" y="76"/>
                  </a:cubicBezTo>
                  <a:close/>
                  <a:moveTo>
                    <a:pt x="334" y="66"/>
                  </a:moveTo>
                  <a:cubicBezTo>
                    <a:pt x="330" y="68"/>
                    <a:pt x="327" y="68"/>
                    <a:pt x="324" y="65"/>
                  </a:cubicBezTo>
                  <a:cubicBezTo>
                    <a:pt x="327" y="63"/>
                    <a:pt x="333" y="65"/>
                    <a:pt x="330" y="59"/>
                  </a:cubicBezTo>
                  <a:cubicBezTo>
                    <a:pt x="332" y="56"/>
                    <a:pt x="333" y="62"/>
                    <a:pt x="335" y="63"/>
                  </a:cubicBezTo>
                  <a:cubicBezTo>
                    <a:pt x="334" y="64"/>
                    <a:pt x="333" y="65"/>
                    <a:pt x="334" y="66"/>
                  </a:cubicBezTo>
                  <a:close/>
                  <a:moveTo>
                    <a:pt x="347" y="54"/>
                  </a:moveTo>
                  <a:cubicBezTo>
                    <a:pt x="345" y="50"/>
                    <a:pt x="346" y="47"/>
                    <a:pt x="345" y="44"/>
                  </a:cubicBezTo>
                  <a:cubicBezTo>
                    <a:pt x="351" y="43"/>
                    <a:pt x="351" y="50"/>
                    <a:pt x="347" y="54"/>
                  </a:cubicBezTo>
                  <a:close/>
                  <a:moveTo>
                    <a:pt x="356" y="34"/>
                  </a:moveTo>
                  <a:cubicBezTo>
                    <a:pt x="359" y="38"/>
                    <a:pt x="355" y="40"/>
                    <a:pt x="356" y="43"/>
                  </a:cubicBezTo>
                  <a:cubicBezTo>
                    <a:pt x="354" y="44"/>
                    <a:pt x="353" y="42"/>
                    <a:pt x="352" y="41"/>
                  </a:cubicBezTo>
                  <a:cubicBezTo>
                    <a:pt x="357" y="39"/>
                    <a:pt x="352" y="36"/>
                    <a:pt x="356" y="34"/>
                  </a:cubicBezTo>
                  <a:close/>
                  <a:moveTo>
                    <a:pt x="340" y="49"/>
                  </a:moveTo>
                  <a:cubicBezTo>
                    <a:pt x="338" y="52"/>
                    <a:pt x="335" y="55"/>
                    <a:pt x="339" y="59"/>
                  </a:cubicBezTo>
                  <a:cubicBezTo>
                    <a:pt x="334" y="59"/>
                    <a:pt x="334" y="51"/>
                    <a:pt x="334" y="48"/>
                  </a:cubicBezTo>
                  <a:cubicBezTo>
                    <a:pt x="330" y="47"/>
                    <a:pt x="330" y="48"/>
                    <a:pt x="327" y="51"/>
                  </a:cubicBezTo>
                  <a:cubicBezTo>
                    <a:pt x="326" y="49"/>
                    <a:pt x="331" y="47"/>
                    <a:pt x="329" y="44"/>
                  </a:cubicBezTo>
                  <a:cubicBezTo>
                    <a:pt x="331" y="44"/>
                    <a:pt x="337" y="50"/>
                    <a:pt x="336" y="44"/>
                  </a:cubicBezTo>
                  <a:cubicBezTo>
                    <a:pt x="339" y="42"/>
                    <a:pt x="336" y="47"/>
                    <a:pt x="340" y="49"/>
                  </a:cubicBezTo>
                  <a:close/>
                  <a:moveTo>
                    <a:pt x="348" y="29"/>
                  </a:moveTo>
                  <a:cubicBezTo>
                    <a:pt x="347" y="34"/>
                    <a:pt x="343" y="37"/>
                    <a:pt x="338" y="41"/>
                  </a:cubicBezTo>
                  <a:cubicBezTo>
                    <a:pt x="339" y="34"/>
                    <a:pt x="343" y="30"/>
                    <a:pt x="348" y="26"/>
                  </a:cubicBezTo>
                  <a:cubicBezTo>
                    <a:pt x="349" y="28"/>
                    <a:pt x="342" y="33"/>
                    <a:pt x="348" y="29"/>
                  </a:cubicBezTo>
                  <a:close/>
                  <a:moveTo>
                    <a:pt x="332" y="37"/>
                  </a:moveTo>
                  <a:cubicBezTo>
                    <a:pt x="331" y="30"/>
                    <a:pt x="333" y="26"/>
                    <a:pt x="336" y="23"/>
                  </a:cubicBezTo>
                  <a:cubicBezTo>
                    <a:pt x="335" y="27"/>
                    <a:pt x="338" y="31"/>
                    <a:pt x="332" y="37"/>
                  </a:cubicBezTo>
                  <a:close/>
                  <a:moveTo>
                    <a:pt x="332" y="24"/>
                  </a:moveTo>
                  <a:cubicBezTo>
                    <a:pt x="330" y="24"/>
                    <a:pt x="329" y="25"/>
                    <a:pt x="329" y="26"/>
                  </a:cubicBezTo>
                  <a:cubicBezTo>
                    <a:pt x="328" y="27"/>
                    <a:pt x="327" y="24"/>
                    <a:pt x="325" y="26"/>
                  </a:cubicBezTo>
                  <a:cubicBezTo>
                    <a:pt x="325" y="27"/>
                    <a:pt x="325" y="28"/>
                    <a:pt x="323" y="29"/>
                  </a:cubicBezTo>
                  <a:cubicBezTo>
                    <a:pt x="321" y="26"/>
                    <a:pt x="325" y="23"/>
                    <a:pt x="326" y="20"/>
                  </a:cubicBezTo>
                  <a:cubicBezTo>
                    <a:pt x="328" y="23"/>
                    <a:pt x="330" y="21"/>
                    <a:pt x="332" y="24"/>
                  </a:cubicBezTo>
                  <a:close/>
                  <a:moveTo>
                    <a:pt x="319" y="27"/>
                  </a:moveTo>
                  <a:cubicBezTo>
                    <a:pt x="317" y="29"/>
                    <a:pt x="316" y="28"/>
                    <a:pt x="317" y="27"/>
                  </a:cubicBezTo>
                  <a:cubicBezTo>
                    <a:pt x="317" y="25"/>
                    <a:pt x="310" y="31"/>
                    <a:pt x="314" y="29"/>
                  </a:cubicBezTo>
                  <a:cubicBezTo>
                    <a:pt x="316" y="32"/>
                    <a:pt x="310" y="31"/>
                    <a:pt x="309" y="28"/>
                  </a:cubicBezTo>
                  <a:cubicBezTo>
                    <a:pt x="313" y="24"/>
                    <a:pt x="316" y="23"/>
                    <a:pt x="319" y="27"/>
                  </a:cubicBezTo>
                  <a:close/>
                  <a:moveTo>
                    <a:pt x="304" y="30"/>
                  </a:moveTo>
                  <a:cubicBezTo>
                    <a:pt x="302" y="37"/>
                    <a:pt x="308" y="34"/>
                    <a:pt x="309" y="40"/>
                  </a:cubicBezTo>
                  <a:cubicBezTo>
                    <a:pt x="311" y="33"/>
                    <a:pt x="316" y="36"/>
                    <a:pt x="323" y="31"/>
                  </a:cubicBezTo>
                  <a:cubicBezTo>
                    <a:pt x="323" y="33"/>
                    <a:pt x="322" y="35"/>
                    <a:pt x="323" y="36"/>
                  </a:cubicBezTo>
                  <a:cubicBezTo>
                    <a:pt x="320" y="38"/>
                    <a:pt x="313" y="35"/>
                    <a:pt x="315" y="41"/>
                  </a:cubicBezTo>
                  <a:cubicBezTo>
                    <a:pt x="314" y="42"/>
                    <a:pt x="308" y="38"/>
                    <a:pt x="309" y="42"/>
                  </a:cubicBezTo>
                  <a:cubicBezTo>
                    <a:pt x="306" y="39"/>
                    <a:pt x="302" y="42"/>
                    <a:pt x="299" y="39"/>
                  </a:cubicBezTo>
                  <a:cubicBezTo>
                    <a:pt x="304" y="36"/>
                    <a:pt x="297" y="32"/>
                    <a:pt x="304" y="30"/>
                  </a:cubicBezTo>
                  <a:close/>
                  <a:moveTo>
                    <a:pt x="278" y="50"/>
                  </a:moveTo>
                  <a:cubicBezTo>
                    <a:pt x="276" y="50"/>
                    <a:pt x="275" y="49"/>
                    <a:pt x="273" y="47"/>
                  </a:cubicBezTo>
                  <a:cubicBezTo>
                    <a:pt x="276" y="45"/>
                    <a:pt x="277" y="46"/>
                    <a:pt x="277" y="49"/>
                  </a:cubicBezTo>
                  <a:cubicBezTo>
                    <a:pt x="277" y="42"/>
                    <a:pt x="283" y="46"/>
                    <a:pt x="284" y="44"/>
                  </a:cubicBezTo>
                  <a:cubicBezTo>
                    <a:pt x="290" y="47"/>
                    <a:pt x="282" y="46"/>
                    <a:pt x="278" y="50"/>
                  </a:cubicBezTo>
                  <a:close/>
                  <a:moveTo>
                    <a:pt x="298" y="25"/>
                  </a:moveTo>
                  <a:cubicBezTo>
                    <a:pt x="303" y="25"/>
                    <a:pt x="295" y="32"/>
                    <a:pt x="295" y="35"/>
                  </a:cubicBezTo>
                  <a:cubicBezTo>
                    <a:pt x="292" y="34"/>
                    <a:pt x="289" y="37"/>
                    <a:pt x="286" y="33"/>
                  </a:cubicBezTo>
                  <a:cubicBezTo>
                    <a:pt x="288" y="32"/>
                    <a:pt x="289" y="31"/>
                    <a:pt x="288" y="29"/>
                  </a:cubicBezTo>
                  <a:cubicBezTo>
                    <a:pt x="292" y="35"/>
                    <a:pt x="294" y="26"/>
                    <a:pt x="298" y="25"/>
                  </a:cubicBezTo>
                  <a:close/>
                  <a:moveTo>
                    <a:pt x="272" y="47"/>
                  </a:moveTo>
                  <a:cubicBezTo>
                    <a:pt x="269" y="51"/>
                    <a:pt x="267" y="48"/>
                    <a:pt x="265" y="50"/>
                  </a:cubicBezTo>
                  <a:cubicBezTo>
                    <a:pt x="262" y="45"/>
                    <a:pt x="270" y="44"/>
                    <a:pt x="272" y="47"/>
                  </a:cubicBezTo>
                  <a:close/>
                  <a:moveTo>
                    <a:pt x="230" y="75"/>
                  </a:moveTo>
                  <a:cubicBezTo>
                    <a:pt x="231" y="76"/>
                    <a:pt x="230" y="76"/>
                    <a:pt x="230" y="77"/>
                  </a:cubicBezTo>
                  <a:cubicBezTo>
                    <a:pt x="229" y="77"/>
                    <a:pt x="229" y="78"/>
                    <a:pt x="230" y="79"/>
                  </a:cubicBezTo>
                  <a:cubicBezTo>
                    <a:pt x="228" y="79"/>
                    <a:pt x="224" y="71"/>
                    <a:pt x="219" y="72"/>
                  </a:cubicBezTo>
                  <a:cubicBezTo>
                    <a:pt x="219" y="67"/>
                    <a:pt x="226" y="60"/>
                    <a:pt x="230" y="66"/>
                  </a:cubicBezTo>
                  <a:cubicBezTo>
                    <a:pt x="229" y="66"/>
                    <a:pt x="228" y="65"/>
                    <a:pt x="227" y="64"/>
                  </a:cubicBezTo>
                  <a:cubicBezTo>
                    <a:pt x="226" y="65"/>
                    <a:pt x="228" y="66"/>
                    <a:pt x="228" y="67"/>
                  </a:cubicBezTo>
                  <a:cubicBezTo>
                    <a:pt x="225" y="68"/>
                    <a:pt x="223" y="67"/>
                    <a:pt x="219" y="70"/>
                  </a:cubicBezTo>
                  <a:cubicBezTo>
                    <a:pt x="221" y="72"/>
                    <a:pt x="224" y="68"/>
                    <a:pt x="226" y="69"/>
                  </a:cubicBezTo>
                  <a:cubicBezTo>
                    <a:pt x="226" y="72"/>
                    <a:pt x="225" y="77"/>
                    <a:pt x="230" y="75"/>
                  </a:cubicBezTo>
                  <a:close/>
                  <a:moveTo>
                    <a:pt x="256" y="49"/>
                  </a:moveTo>
                  <a:cubicBezTo>
                    <a:pt x="255" y="54"/>
                    <a:pt x="254" y="47"/>
                    <a:pt x="252" y="45"/>
                  </a:cubicBezTo>
                  <a:cubicBezTo>
                    <a:pt x="255" y="42"/>
                    <a:pt x="258" y="42"/>
                    <a:pt x="261" y="45"/>
                  </a:cubicBezTo>
                  <a:cubicBezTo>
                    <a:pt x="262" y="48"/>
                    <a:pt x="259" y="45"/>
                    <a:pt x="258" y="44"/>
                  </a:cubicBezTo>
                  <a:cubicBezTo>
                    <a:pt x="256" y="46"/>
                    <a:pt x="255" y="47"/>
                    <a:pt x="256" y="49"/>
                  </a:cubicBezTo>
                  <a:close/>
                  <a:moveTo>
                    <a:pt x="280" y="28"/>
                  </a:moveTo>
                  <a:cubicBezTo>
                    <a:pt x="285" y="18"/>
                    <a:pt x="292" y="27"/>
                    <a:pt x="280" y="28"/>
                  </a:cubicBezTo>
                  <a:close/>
                  <a:moveTo>
                    <a:pt x="277" y="22"/>
                  </a:moveTo>
                  <a:cubicBezTo>
                    <a:pt x="280" y="21"/>
                    <a:pt x="278" y="29"/>
                    <a:pt x="278" y="32"/>
                  </a:cubicBezTo>
                  <a:cubicBezTo>
                    <a:pt x="274" y="34"/>
                    <a:pt x="277" y="28"/>
                    <a:pt x="276" y="27"/>
                  </a:cubicBezTo>
                  <a:cubicBezTo>
                    <a:pt x="272" y="24"/>
                    <a:pt x="273" y="30"/>
                    <a:pt x="270" y="31"/>
                  </a:cubicBezTo>
                  <a:cubicBezTo>
                    <a:pt x="266" y="24"/>
                    <a:pt x="277" y="25"/>
                    <a:pt x="277" y="22"/>
                  </a:cubicBezTo>
                  <a:close/>
                  <a:moveTo>
                    <a:pt x="266" y="32"/>
                  </a:moveTo>
                  <a:cubicBezTo>
                    <a:pt x="269" y="36"/>
                    <a:pt x="267" y="40"/>
                    <a:pt x="271" y="35"/>
                  </a:cubicBezTo>
                  <a:cubicBezTo>
                    <a:pt x="274" y="41"/>
                    <a:pt x="266" y="39"/>
                    <a:pt x="263" y="40"/>
                  </a:cubicBezTo>
                  <a:cubicBezTo>
                    <a:pt x="261" y="36"/>
                    <a:pt x="260" y="38"/>
                    <a:pt x="259" y="34"/>
                  </a:cubicBezTo>
                  <a:cubicBezTo>
                    <a:pt x="262" y="33"/>
                    <a:pt x="264" y="33"/>
                    <a:pt x="266" y="32"/>
                  </a:cubicBezTo>
                  <a:close/>
                  <a:moveTo>
                    <a:pt x="247" y="41"/>
                  </a:moveTo>
                  <a:cubicBezTo>
                    <a:pt x="249" y="44"/>
                    <a:pt x="243" y="46"/>
                    <a:pt x="244" y="49"/>
                  </a:cubicBezTo>
                  <a:cubicBezTo>
                    <a:pt x="243" y="50"/>
                    <a:pt x="242" y="48"/>
                    <a:pt x="243" y="47"/>
                  </a:cubicBezTo>
                  <a:cubicBezTo>
                    <a:pt x="242" y="46"/>
                    <a:pt x="241" y="46"/>
                    <a:pt x="241" y="47"/>
                  </a:cubicBezTo>
                  <a:cubicBezTo>
                    <a:pt x="240" y="45"/>
                    <a:pt x="241" y="45"/>
                    <a:pt x="242" y="46"/>
                  </a:cubicBezTo>
                  <a:cubicBezTo>
                    <a:pt x="246" y="44"/>
                    <a:pt x="244" y="41"/>
                    <a:pt x="247" y="41"/>
                  </a:cubicBezTo>
                  <a:close/>
                  <a:moveTo>
                    <a:pt x="191" y="73"/>
                  </a:moveTo>
                  <a:cubicBezTo>
                    <a:pt x="190" y="69"/>
                    <a:pt x="191" y="71"/>
                    <a:pt x="188" y="74"/>
                  </a:cubicBezTo>
                  <a:cubicBezTo>
                    <a:pt x="187" y="71"/>
                    <a:pt x="187" y="69"/>
                    <a:pt x="189" y="67"/>
                  </a:cubicBezTo>
                  <a:cubicBezTo>
                    <a:pt x="193" y="67"/>
                    <a:pt x="195" y="71"/>
                    <a:pt x="191" y="73"/>
                  </a:cubicBezTo>
                  <a:close/>
                  <a:moveTo>
                    <a:pt x="215" y="53"/>
                  </a:moveTo>
                  <a:cubicBezTo>
                    <a:pt x="214" y="54"/>
                    <a:pt x="213" y="53"/>
                    <a:pt x="213" y="52"/>
                  </a:cubicBezTo>
                  <a:cubicBezTo>
                    <a:pt x="212" y="51"/>
                    <a:pt x="211" y="52"/>
                    <a:pt x="211" y="52"/>
                  </a:cubicBezTo>
                  <a:cubicBezTo>
                    <a:pt x="208" y="51"/>
                    <a:pt x="218" y="49"/>
                    <a:pt x="212" y="49"/>
                  </a:cubicBezTo>
                  <a:cubicBezTo>
                    <a:pt x="212" y="45"/>
                    <a:pt x="221" y="48"/>
                    <a:pt x="222" y="41"/>
                  </a:cubicBezTo>
                  <a:cubicBezTo>
                    <a:pt x="224" y="45"/>
                    <a:pt x="227" y="40"/>
                    <a:pt x="229" y="45"/>
                  </a:cubicBezTo>
                  <a:cubicBezTo>
                    <a:pt x="224" y="46"/>
                    <a:pt x="215" y="46"/>
                    <a:pt x="215" y="53"/>
                  </a:cubicBezTo>
                  <a:close/>
                  <a:moveTo>
                    <a:pt x="259" y="29"/>
                  </a:moveTo>
                  <a:cubicBezTo>
                    <a:pt x="253" y="28"/>
                    <a:pt x="253" y="37"/>
                    <a:pt x="247" y="36"/>
                  </a:cubicBezTo>
                  <a:cubicBezTo>
                    <a:pt x="246" y="34"/>
                    <a:pt x="254" y="24"/>
                    <a:pt x="254" y="29"/>
                  </a:cubicBezTo>
                  <a:cubicBezTo>
                    <a:pt x="255" y="27"/>
                    <a:pt x="257" y="25"/>
                    <a:pt x="256" y="22"/>
                  </a:cubicBezTo>
                  <a:cubicBezTo>
                    <a:pt x="261" y="21"/>
                    <a:pt x="256" y="27"/>
                    <a:pt x="259" y="29"/>
                  </a:cubicBezTo>
                  <a:close/>
                  <a:moveTo>
                    <a:pt x="236" y="29"/>
                  </a:moveTo>
                  <a:cubicBezTo>
                    <a:pt x="239" y="33"/>
                    <a:pt x="234" y="35"/>
                    <a:pt x="237" y="39"/>
                  </a:cubicBezTo>
                  <a:cubicBezTo>
                    <a:pt x="235" y="40"/>
                    <a:pt x="235" y="38"/>
                    <a:pt x="236" y="38"/>
                  </a:cubicBezTo>
                  <a:cubicBezTo>
                    <a:pt x="234" y="35"/>
                    <a:pt x="231" y="43"/>
                    <a:pt x="230" y="37"/>
                  </a:cubicBezTo>
                  <a:cubicBezTo>
                    <a:pt x="230" y="36"/>
                    <a:pt x="231" y="37"/>
                    <a:pt x="232" y="37"/>
                  </a:cubicBezTo>
                  <a:cubicBezTo>
                    <a:pt x="237" y="35"/>
                    <a:pt x="230" y="31"/>
                    <a:pt x="236" y="29"/>
                  </a:cubicBezTo>
                  <a:close/>
                  <a:moveTo>
                    <a:pt x="203" y="54"/>
                  </a:moveTo>
                  <a:cubicBezTo>
                    <a:pt x="203" y="57"/>
                    <a:pt x="205" y="59"/>
                    <a:pt x="205" y="62"/>
                  </a:cubicBezTo>
                  <a:cubicBezTo>
                    <a:pt x="203" y="65"/>
                    <a:pt x="198" y="58"/>
                    <a:pt x="202" y="64"/>
                  </a:cubicBezTo>
                  <a:cubicBezTo>
                    <a:pt x="200" y="65"/>
                    <a:pt x="196" y="61"/>
                    <a:pt x="200" y="66"/>
                  </a:cubicBezTo>
                  <a:cubicBezTo>
                    <a:pt x="197" y="65"/>
                    <a:pt x="192" y="66"/>
                    <a:pt x="192" y="61"/>
                  </a:cubicBezTo>
                  <a:cubicBezTo>
                    <a:pt x="199" y="65"/>
                    <a:pt x="198" y="59"/>
                    <a:pt x="203" y="54"/>
                  </a:cubicBezTo>
                  <a:close/>
                  <a:moveTo>
                    <a:pt x="82" y="61"/>
                  </a:moveTo>
                  <a:cubicBezTo>
                    <a:pt x="76" y="60"/>
                    <a:pt x="82" y="52"/>
                    <a:pt x="75" y="59"/>
                  </a:cubicBezTo>
                  <a:cubicBezTo>
                    <a:pt x="74" y="55"/>
                    <a:pt x="83" y="51"/>
                    <a:pt x="89" y="47"/>
                  </a:cubicBezTo>
                  <a:cubicBezTo>
                    <a:pt x="90" y="50"/>
                    <a:pt x="90" y="52"/>
                    <a:pt x="91" y="54"/>
                  </a:cubicBezTo>
                  <a:cubicBezTo>
                    <a:pt x="85" y="55"/>
                    <a:pt x="83" y="55"/>
                    <a:pt x="82" y="61"/>
                  </a:cubicBezTo>
                  <a:close/>
                  <a:moveTo>
                    <a:pt x="106" y="38"/>
                  </a:moveTo>
                  <a:cubicBezTo>
                    <a:pt x="110" y="35"/>
                    <a:pt x="106" y="44"/>
                    <a:pt x="109" y="41"/>
                  </a:cubicBezTo>
                  <a:cubicBezTo>
                    <a:pt x="110" y="43"/>
                    <a:pt x="107" y="44"/>
                    <a:pt x="106" y="45"/>
                  </a:cubicBezTo>
                  <a:cubicBezTo>
                    <a:pt x="102" y="43"/>
                    <a:pt x="107" y="41"/>
                    <a:pt x="106" y="38"/>
                  </a:cubicBezTo>
                  <a:close/>
                  <a:moveTo>
                    <a:pt x="80" y="70"/>
                  </a:moveTo>
                  <a:cubicBezTo>
                    <a:pt x="75" y="67"/>
                    <a:pt x="86" y="62"/>
                    <a:pt x="88" y="67"/>
                  </a:cubicBezTo>
                  <a:cubicBezTo>
                    <a:pt x="85" y="70"/>
                    <a:pt x="83" y="65"/>
                    <a:pt x="80" y="70"/>
                  </a:cubicBezTo>
                  <a:close/>
                  <a:moveTo>
                    <a:pt x="151" y="43"/>
                  </a:moveTo>
                  <a:cubicBezTo>
                    <a:pt x="156" y="38"/>
                    <a:pt x="151" y="38"/>
                    <a:pt x="159" y="37"/>
                  </a:cubicBezTo>
                  <a:cubicBezTo>
                    <a:pt x="159" y="38"/>
                    <a:pt x="158" y="38"/>
                    <a:pt x="158" y="38"/>
                  </a:cubicBezTo>
                  <a:cubicBezTo>
                    <a:pt x="156" y="39"/>
                    <a:pt x="158" y="40"/>
                    <a:pt x="159" y="42"/>
                  </a:cubicBezTo>
                  <a:cubicBezTo>
                    <a:pt x="156" y="45"/>
                    <a:pt x="154" y="41"/>
                    <a:pt x="151" y="43"/>
                  </a:cubicBezTo>
                  <a:close/>
                  <a:moveTo>
                    <a:pt x="121" y="68"/>
                  </a:moveTo>
                  <a:cubicBezTo>
                    <a:pt x="123" y="69"/>
                    <a:pt x="124" y="71"/>
                    <a:pt x="125" y="72"/>
                  </a:cubicBezTo>
                  <a:cubicBezTo>
                    <a:pt x="121" y="76"/>
                    <a:pt x="116" y="70"/>
                    <a:pt x="121" y="68"/>
                  </a:cubicBezTo>
                  <a:close/>
                  <a:moveTo>
                    <a:pt x="170" y="40"/>
                  </a:moveTo>
                  <a:cubicBezTo>
                    <a:pt x="172" y="45"/>
                    <a:pt x="170" y="45"/>
                    <a:pt x="165" y="48"/>
                  </a:cubicBezTo>
                  <a:cubicBezTo>
                    <a:pt x="161" y="44"/>
                    <a:pt x="169" y="43"/>
                    <a:pt x="170" y="40"/>
                  </a:cubicBezTo>
                  <a:close/>
                  <a:moveTo>
                    <a:pt x="134" y="77"/>
                  </a:moveTo>
                  <a:cubicBezTo>
                    <a:pt x="132" y="75"/>
                    <a:pt x="133" y="74"/>
                    <a:pt x="132" y="72"/>
                  </a:cubicBezTo>
                  <a:cubicBezTo>
                    <a:pt x="134" y="72"/>
                    <a:pt x="135" y="71"/>
                    <a:pt x="137" y="70"/>
                  </a:cubicBezTo>
                  <a:cubicBezTo>
                    <a:pt x="140" y="72"/>
                    <a:pt x="139" y="73"/>
                    <a:pt x="140" y="75"/>
                  </a:cubicBezTo>
                  <a:cubicBezTo>
                    <a:pt x="138" y="77"/>
                    <a:pt x="136" y="75"/>
                    <a:pt x="134" y="77"/>
                  </a:cubicBezTo>
                  <a:close/>
                  <a:moveTo>
                    <a:pt x="142" y="71"/>
                  </a:moveTo>
                  <a:cubicBezTo>
                    <a:pt x="142" y="65"/>
                    <a:pt x="146" y="71"/>
                    <a:pt x="152" y="67"/>
                  </a:cubicBezTo>
                  <a:cubicBezTo>
                    <a:pt x="150" y="67"/>
                    <a:pt x="148" y="68"/>
                    <a:pt x="147" y="66"/>
                  </a:cubicBezTo>
                  <a:cubicBezTo>
                    <a:pt x="149" y="64"/>
                    <a:pt x="151" y="64"/>
                    <a:pt x="153" y="66"/>
                  </a:cubicBezTo>
                  <a:cubicBezTo>
                    <a:pt x="152" y="72"/>
                    <a:pt x="146" y="68"/>
                    <a:pt x="142" y="71"/>
                  </a:cubicBezTo>
                  <a:close/>
                  <a:moveTo>
                    <a:pt x="159" y="63"/>
                  </a:moveTo>
                  <a:cubicBezTo>
                    <a:pt x="158" y="61"/>
                    <a:pt x="162" y="63"/>
                    <a:pt x="161" y="60"/>
                  </a:cubicBezTo>
                  <a:cubicBezTo>
                    <a:pt x="165" y="64"/>
                    <a:pt x="161" y="69"/>
                    <a:pt x="162" y="74"/>
                  </a:cubicBezTo>
                  <a:cubicBezTo>
                    <a:pt x="159" y="71"/>
                    <a:pt x="161" y="64"/>
                    <a:pt x="159" y="63"/>
                  </a:cubicBezTo>
                  <a:close/>
                  <a:moveTo>
                    <a:pt x="195" y="37"/>
                  </a:moveTo>
                  <a:cubicBezTo>
                    <a:pt x="191" y="34"/>
                    <a:pt x="199" y="30"/>
                    <a:pt x="201" y="31"/>
                  </a:cubicBezTo>
                  <a:cubicBezTo>
                    <a:pt x="203" y="36"/>
                    <a:pt x="198" y="34"/>
                    <a:pt x="195" y="37"/>
                  </a:cubicBezTo>
                  <a:close/>
                  <a:moveTo>
                    <a:pt x="229" y="29"/>
                  </a:moveTo>
                  <a:cubicBezTo>
                    <a:pt x="227" y="31"/>
                    <a:pt x="225" y="29"/>
                    <a:pt x="223" y="31"/>
                  </a:cubicBezTo>
                  <a:cubicBezTo>
                    <a:pt x="221" y="33"/>
                    <a:pt x="228" y="28"/>
                    <a:pt x="224" y="25"/>
                  </a:cubicBezTo>
                  <a:cubicBezTo>
                    <a:pt x="226" y="24"/>
                    <a:pt x="228" y="22"/>
                    <a:pt x="230" y="21"/>
                  </a:cubicBezTo>
                  <a:cubicBezTo>
                    <a:pt x="227" y="21"/>
                    <a:pt x="227" y="19"/>
                    <a:pt x="229" y="18"/>
                  </a:cubicBezTo>
                  <a:cubicBezTo>
                    <a:pt x="233" y="22"/>
                    <a:pt x="226" y="25"/>
                    <a:pt x="229" y="29"/>
                  </a:cubicBezTo>
                  <a:close/>
                  <a:moveTo>
                    <a:pt x="182" y="51"/>
                  </a:moveTo>
                  <a:cubicBezTo>
                    <a:pt x="185" y="50"/>
                    <a:pt x="180" y="56"/>
                    <a:pt x="181" y="59"/>
                  </a:cubicBezTo>
                  <a:cubicBezTo>
                    <a:pt x="178" y="61"/>
                    <a:pt x="175" y="56"/>
                    <a:pt x="179" y="53"/>
                  </a:cubicBezTo>
                  <a:cubicBezTo>
                    <a:pt x="180" y="59"/>
                    <a:pt x="179" y="53"/>
                    <a:pt x="182" y="51"/>
                  </a:cubicBezTo>
                  <a:close/>
                  <a:moveTo>
                    <a:pt x="212" y="24"/>
                  </a:moveTo>
                  <a:cubicBezTo>
                    <a:pt x="218" y="25"/>
                    <a:pt x="209" y="27"/>
                    <a:pt x="206" y="30"/>
                  </a:cubicBezTo>
                  <a:cubicBezTo>
                    <a:pt x="206" y="29"/>
                    <a:pt x="206" y="28"/>
                    <a:pt x="205" y="26"/>
                  </a:cubicBezTo>
                  <a:cubicBezTo>
                    <a:pt x="207" y="21"/>
                    <a:pt x="213" y="30"/>
                    <a:pt x="212" y="24"/>
                  </a:cubicBezTo>
                  <a:close/>
                  <a:moveTo>
                    <a:pt x="184" y="44"/>
                  </a:moveTo>
                  <a:cubicBezTo>
                    <a:pt x="182" y="48"/>
                    <a:pt x="176" y="42"/>
                    <a:pt x="177" y="48"/>
                  </a:cubicBezTo>
                  <a:cubicBezTo>
                    <a:pt x="172" y="49"/>
                    <a:pt x="175" y="44"/>
                    <a:pt x="178" y="43"/>
                  </a:cubicBezTo>
                  <a:cubicBezTo>
                    <a:pt x="176" y="41"/>
                    <a:pt x="174" y="44"/>
                    <a:pt x="172" y="40"/>
                  </a:cubicBezTo>
                  <a:cubicBezTo>
                    <a:pt x="174" y="38"/>
                    <a:pt x="176" y="40"/>
                    <a:pt x="174" y="41"/>
                  </a:cubicBezTo>
                  <a:cubicBezTo>
                    <a:pt x="179" y="43"/>
                    <a:pt x="180" y="37"/>
                    <a:pt x="183" y="38"/>
                  </a:cubicBezTo>
                  <a:cubicBezTo>
                    <a:pt x="184" y="40"/>
                    <a:pt x="180" y="41"/>
                    <a:pt x="184" y="44"/>
                  </a:cubicBezTo>
                  <a:close/>
                  <a:moveTo>
                    <a:pt x="194" y="18"/>
                  </a:moveTo>
                  <a:cubicBezTo>
                    <a:pt x="197" y="17"/>
                    <a:pt x="199" y="17"/>
                    <a:pt x="201" y="16"/>
                  </a:cubicBezTo>
                  <a:cubicBezTo>
                    <a:pt x="205" y="24"/>
                    <a:pt x="195" y="20"/>
                    <a:pt x="194" y="29"/>
                  </a:cubicBezTo>
                  <a:cubicBezTo>
                    <a:pt x="190" y="29"/>
                    <a:pt x="190" y="27"/>
                    <a:pt x="190" y="23"/>
                  </a:cubicBezTo>
                  <a:cubicBezTo>
                    <a:pt x="189" y="26"/>
                    <a:pt x="188" y="26"/>
                    <a:pt x="187" y="24"/>
                  </a:cubicBezTo>
                  <a:cubicBezTo>
                    <a:pt x="190" y="23"/>
                    <a:pt x="194" y="22"/>
                    <a:pt x="197" y="21"/>
                  </a:cubicBezTo>
                  <a:cubicBezTo>
                    <a:pt x="198" y="19"/>
                    <a:pt x="196" y="20"/>
                    <a:pt x="194" y="18"/>
                  </a:cubicBezTo>
                  <a:close/>
                  <a:moveTo>
                    <a:pt x="185" y="31"/>
                  </a:moveTo>
                  <a:cubicBezTo>
                    <a:pt x="182" y="32"/>
                    <a:pt x="177" y="31"/>
                    <a:pt x="177" y="28"/>
                  </a:cubicBezTo>
                  <a:cubicBezTo>
                    <a:pt x="180" y="25"/>
                    <a:pt x="185" y="28"/>
                    <a:pt x="185" y="31"/>
                  </a:cubicBezTo>
                  <a:close/>
                  <a:moveTo>
                    <a:pt x="169" y="34"/>
                  </a:moveTo>
                  <a:cubicBezTo>
                    <a:pt x="164" y="30"/>
                    <a:pt x="171" y="28"/>
                    <a:pt x="169" y="25"/>
                  </a:cubicBezTo>
                  <a:cubicBezTo>
                    <a:pt x="171" y="24"/>
                    <a:pt x="171" y="32"/>
                    <a:pt x="169" y="34"/>
                  </a:cubicBezTo>
                  <a:close/>
                  <a:moveTo>
                    <a:pt x="120" y="63"/>
                  </a:moveTo>
                  <a:cubicBezTo>
                    <a:pt x="121" y="66"/>
                    <a:pt x="119" y="64"/>
                    <a:pt x="118" y="63"/>
                  </a:cubicBezTo>
                  <a:cubicBezTo>
                    <a:pt x="114" y="67"/>
                    <a:pt x="114" y="78"/>
                    <a:pt x="107" y="70"/>
                  </a:cubicBezTo>
                  <a:cubicBezTo>
                    <a:pt x="113" y="68"/>
                    <a:pt x="112" y="65"/>
                    <a:pt x="114" y="61"/>
                  </a:cubicBezTo>
                  <a:cubicBezTo>
                    <a:pt x="116" y="59"/>
                    <a:pt x="118" y="64"/>
                    <a:pt x="120" y="63"/>
                  </a:cubicBezTo>
                  <a:close/>
                  <a:moveTo>
                    <a:pt x="137" y="44"/>
                  </a:moveTo>
                  <a:cubicBezTo>
                    <a:pt x="136" y="45"/>
                    <a:pt x="137" y="45"/>
                    <a:pt x="137" y="46"/>
                  </a:cubicBezTo>
                  <a:cubicBezTo>
                    <a:pt x="131" y="45"/>
                    <a:pt x="140" y="43"/>
                    <a:pt x="141" y="40"/>
                  </a:cubicBezTo>
                  <a:cubicBezTo>
                    <a:pt x="145" y="43"/>
                    <a:pt x="140" y="46"/>
                    <a:pt x="137" y="44"/>
                  </a:cubicBezTo>
                  <a:close/>
                  <a:moveTo>
                    <a:pt x="160" y="29"/>
                  </a:moveTo>
                  <a:cubicBezTo>
                    <a:pt x="157" y="30"/>
                    <a:pt x="155" y="32"/>
                    <a:pt x="153" y="34"/>
                  </a:cubicBezTo>
                  <a:cubicBezTo>
                    <a:pt x="151" y="30"/>
                    <a:pt x="156" y="27"/>
                    <a:pt x="156" y="24"/>
                  </a:cubicBezTo>
                  <a:cubicBezTo>
                    <a:pt x="160" y="25"/>
                    <a:pt x="157" y="26"/>
                    <a:pt x="160" y="29"/>
                  </a:cubicBezTo>
                  <a:close/>
                  <a:moveTo>
                    <a:pt x="118" y="54"/>
                  </a:moveTo>
                  <a:cubicBezTo>
                    <a:pt x="121" y="55"/>
                    <a:pt x="121" y="50"/>
                    <a:pt x="125" y="52"/>
                  </a:cubicBezTo>
                  <a:cubicBezTo>
                    <a:pt x="126" y="58"/>
                    <a:pt x="119" y="56"/>
                    <a:pt x="116" y="59"/>
                  </a:cubicBezTo>
                  <a:cubicBezTo>
                    <a:pt x="115" y="57"/>
                    <a:pt x="114" y="56"/>
                    <a:pt x="113" y="54"/>
                  </a:cubicBezTo>
                  <a:cubicBezTo>
                    <a:pt x="115" y="51"/>
                    <a:pt x="116" y="49"/>
                    <a:pt x="117" y="48"/>
                  </a:cubicBezTo>
                  <a:cubicBezTo>
                    <a:pt x="121" y="46"/>
                    <a:pt x="116" y="52"/>
                    <a:pt x="118" y="54"/>
                  </a:cubicBezTo>
                  <a:close/>
                  <a:moveTo>
                    <a:pt x="124" y="36"/>
                  </a:moveTo>
                  <a:cubicBezTo>
                    <a:pt x="128" y="40"/>
                    <a:pt x="124" y="43"/>
                    <a:pt x="124" y="46"/>
                  </a:cubicBezTo>
                  <a:cubicBezTo>
                    <a:pt x="123" y="46"/>
                    <a:pt x="123" y="45"/>
                    <a:pt x="123" y="44"/>
                  </a:cubicBezTo>
                  <a:cubicBezTo>
                    <a:pt x="122" y="44"/>
                    <a:pt x="120" y="44"/>
                    <a:pt x="118" y="45"/>
                  </a:cubicBezTo>
                  <a:cubicBezTo>
                    <a:pt x="117" y="42"/>
                    <a:pt x="120" y="39"/>
                    <a:pt x="124" y="36"/>
                  </a:cubicBezTo>
                  <a:close/>
                  <a:moveTo>
                    <a:pt x="108" y="51"/>
                  </a:moveTo>
                  <a:cubicBezTo>
                    <a:pt x="105" y="55"/>
                    <a:pt x="103" y="61"/>
                    <a:pt x="99" y="62"/>
                  </a:cubicBezTo>
                  <a:cubicBezTo>
                    <a:pt x="99" y="57"/>
                    <a:pt x="96" y="52"/>
                    <a:pt x="102" y="48"/>
                  </a:cubicBezTo>
                  <a:cubicBezTo>
                    <a:pt x="106" y="48"/>
                    <a:pt x="104" y="53"/>
                    <a:pt x="108" y="51"/>
                  </a:cubicBezTo>
                  <a:close/>
                  <a:moveTo>
                    <a:pt x="147" y="15"/>
                  </a:moveTo>
                  <a:cubicBezTo>
                    <a:pt x="145" y="17"/>
                    <a:pt x="144" y="16"/>
                    <a:pt x="145" y="15"/>
                  </a:cubicBezTo>
                  <a:cubicBezTo>
                    <a:pt x="143" y="14"/>
                    <a:pt x="139" y="17"/>
                    <a:pt x="137" y="18"/>
                  </a:cubicBezTo>
                  <a:cubicBezTo>
                    <a:pt x="134" y="14"/>
                    <a:pt x="144" y="9"/>
                    <a:pt x="147" y="15"/>
                  </a:cubicBezTo>
                  <a:close/>
                  <a:moveTo>
                    <a:pt x="134" y="19"/>
                  </a:moveTo>
                  <a:cubicBezTo>
                    <a:pt x="134" y="24"/>
                    <a:pt x="130" y="26"/>
                    <a:pt x="131" y="29"/>
                  </a:cubicBezTo>
                  <a:cubicBezTo>
                    <a:pt x="129" y="31"/>
                    <a:pt x="127" y="33"/>
                    <a:pt x="124" y="34"/>
                  </a:cubicBezTo>
                  <a:cubicBezTo>
                    <a:pt x="122" y="33"/>
                    <a:pt x="122" y="31"/>
                    <a:pt x="124" y="29"/>
                  </a:cubicBezTo>
                  <a:cubicBezTo>
                    <a:pt x="125" y="30"/>
                    <a:pt x="124" y="31"/>
                    <a:pt x="124" y="31"/>
                  </a:cubicBezTo>
                  <a:cubicBezTo>
                    <a:pt x="128" y="32"/>
                    <a:pt x="130" y="18"/>
                    <a:pt x="128" y="21"/>
                  </a:cubicBezTo>
                  <a:cubicBezTo>
                    <a:pt x="127" y="19"/>
                    <a:pt x="131" y="18"/>
                    <a:pt x="130" y="16"/>
                  </a:cubicBezTo>
                  <a:cubicBezTo>
                    <a:pt x="132" y="15"/>
                    <a:pt x="131" y="18"/>
                    <a:pt x="134" y="19"/>
                  </a:cubicBezTo>
                  <a:close/>
                  <a:moveTo>
                    <a:pt x="120" y="24"/>
                  </a:moveTo>
                  <a:cubicBezTo>
                    <a:pt x="123" y="27"/>
                    <a:pt x="117" y="29"/>
                    <a:pt x="119" y="32"/>
                  </a:cubicBezTo>
                  <a:cubicBezTo>
                    <a:pt x="116" y="33"/>
                    <a:pt x="115" y="25"/>
                    <a:pt x="120" y="24"/>
                  </a:cubicBezTo>
                  <a:close/>
                  <a:moveTo>
                    <a:pt x="106" y="34"/>
                  </a:moveTo>
                  <a:cubicBezTo>
                    <a:pt x="106" y="31"/>
                    <a:pt x="109" y="28"/>
                    <a:pt x="112" y="26"/>
                  </a:cubicBezTo>
                  <a:cubicBezTo>
                    <a:pt x="117" y="31"/>
                    <a:pt x="110" y="32"/>
                    <a:pt x="106" y="34"/>
                  </a:cubicBezTo>
                  <a:close/>
                  <a:moveTo>
                    <a:pt x="45" y="55"/>
                  </a:moveTo>
                  <a:cubicBezTo>
                    <a:pt x="41" y="57"/>
                    <a:pt x="37" y="57"/>
                    <a:pt x="34" y="53"/>
                  </a:cubicBezTo>
                  <a:cubicBezTo>
                    <a:pt x="33" y="56"/>
                    <a:pt x="31" y="59"/>
                    <a:pt x="34" y="62"/>
                  </a:cubicBezTo>
                  <a:cubicBezTo>
                    <a:pt x="28" y="65"/>
                    <a:pt x="29" y="66"/>
                    <a:pt x="24" y="66"/>
                  </a:cubicBezTo>
                  <a:cubicBezTo>
                    <a:pt x="27" y="60"/>
                    <a:pt x="31" y="59"/>
                    <a:pt x="27" y="51"/>
                  </a:cubicBezTo>
                  <a:cubicBezTo>
                    <a:pt x="36" y="50"/>
                    <a:pt x="32" y="41"/>
                    <a:pt x="35" y="36"/>
                  </a:cubicBezTo>
                  <a:cubicBezTo>
                    <a:pt x="36" y="40"/>
                    <a:pt x="38" y="45"/>
                    <a:pt x="34" y="49"/>
                  </a:cubicBezTo>
                  <a:cubicBezTo>
                    <a:pt x="34" y="48"/>
                    <a:pt x="33" y="48"/>
                    <a:pt x="32" y="49"/>
                  </a:cubicBezTo>
                  <a:cubicBezTo>
                    <a:pt x="33" y="49"/>
                    <a:pt x="34" y="50"/>
                    <a:pt x="34" y="51"/>
                  </a:cubicBezTo>
                  <a:cubicBezTo>
                    <a:pt x="36" y="53"/>
                    <a:pt x="38" y="49"/>
                    <a:pt x="40" y="50"/>
                  </a:cubicBezTo>
                  <a:cubicBezTo>
                    <a:pt x="41" y="48"/>
                    <a:pt x="42" y="46"/>
                    <a:pt x="40" y="44"/>
                  </a:cubicBezTo>
                  <a:cubicBezTo>
                    <a:pt x="43" y="42"/>
                    <a:pt x="46" y="40"/>
                    <a:pt x="49" y="37"/>
                  </a:cubicBezTo>
                  <a:cubicBezTo>
                    <a:pt x="55" y="44"/>
                    <a:pt x="42" y="47"/>
                    <a:pt x="45" y="55"/>
                  </a:cubicBezTo>
                  <a:close/>
                  <a:moveTo>
                    <a:pt x="64" y="49"/>
                  </a:moveTo>
                  <a:cubicBezTo>
                    <a:pt x="63" y="48"/>
                    <a:pt x="62" y="50"/>
                    <a:pt x="61" y="50"/>
                  </a:cubicBezTo>
                  <a:cubicBezTo>
                    <a:pt x="57" y="41"/>
                    <a:pt x="73" y="49"/>
                    <a:pt x="65" y="54"/>
                  </a:cubicBezTo>
                  <a:cubicBezTo>
                    <a:pt x="64" y="52"/>
                    <a:pt x="65" y="51"/>
                    <a:pt x="64" y="49"/>
                  </a:cubicBezTo>
                  <a:close/>
                  <a:moveTo>
                    <a:pt x="97" y="29"/>
                  </a:moveTo>
                  <a:cubicBezTo>
                    <a:pt x="95" y="22"/>
                    <a:pt x="106" y="27"/>
                    <a:pt x="104" y="20"/>
                  </a:cubicBezTo>
                  <a:cubicBezTo>
                    <a:pt x="108" y="23"/>
                    <a:pt x="113" y="13"/>
                    <a:pt x="116" y="19"/>
                  </a:cubicBezTo>
                  <a:cubicBezTo>
                    <a:pt x="112" y="21"/>
                    <a:pt x="113" y="20"/>
                    <a:pt x="111" y="24"/>
                  </a:cubicBezTo>
                  <a:cubicBezTo>
                    <a:pt x="110" y="18"/>
                    <a:pt x="103" y="27"/>
                    <a:pt x="100" y="32"/>
                  </a:cubicBezTo>
                  <a:cubicBezTo>
                    <a:pt x="95" y="29"/>
                    <a:pt x="93" y="31"/>
                    <a:pt x="86" y="27"/>
                  </a:cubicBezTo>
                  <a:cubicBezTo>
                    <a:pt x="90" y="25"/>
                    <a:pt x="93" y="25"/>
                    <a:pt x="97" y="29"/>
                  </a:cubicBezTo>
                  <a:close/>
                  <a:moveTo>
                    <a:pt x="80" y="44"/>
                  </a:moveTo>
                  <a:cubicBezTo>
                    <a:pt x="76" y="38"/>
                    <a:pt x="87" y="38"/>
                    <a:pt x="90" y="36"/>
                  </a:cubicBezTo>
                  <a:cubicBezTo>
                    <a:pt x="92" y="42"/>
                    <a:pt x="83" y="40"/>
                    <a:pt x="80" y="44"/>
                  </a:cubicBezTo>
                  <a:close/>
                  <a:moveTo>
                    <a:pt x="84" y="32"/>
                  </a:moveTo>
                  <a:cubicBezTo>
                    <a:pt x="81" y="32"/>
                    <a:pt x="78" y="36"/>
                    <a:pt x="76" y="35"/>
                  </a:cubicBezTo>
                  <a:cubicBezTo>
                    <a:pt x="73" y="31"/>
                    <a:pt x="80" y="26"/>
                    <a:pt x="82" y="26"/>
                  </a:cubicBezTo>
                  <a:cubicBezTo>
                    <a:pt x="82" y="28"/>
                    <a:pt x="83" y="30"/>
                    <a:pt x="84" y="32"/>
                  </a:cubicBezTo>
                  <a:close/>
                  <a:moveTo>
                    <a:pt x="91" y="13"/>
                  </a:moveTo>
                  <a:cubicBezTo>
                    <a:pt x="93" y="17"/>
                    <a:pt x="91" y="22"/>
                    <a:pt x="87" y="22"/>
                  </a:cubicBezTo>
                  <a:cubicBezTo>
                    <a:pt x="86" y="19"/>
                    <a:pt x="87" y="16"/>
                    <a:pt x="91" y="13"/>
                  </a:cubicBezTo>
                  <a:close/>
                  <a:moveTo>
                    <a:pt x="69" y="56"/>
                  </a:moveTo>
                  <a:cubicBezTo>
                    <a:pt x="71" y="50"/>
                    <a:pt x="69" y="49"/>
                    <a:pt x="68" y="44"/>
                  </a:cubicBezTo>
                  <a:cubicBezTo>
                    <a:pt x="67" y="40"/>
                    <a:pt x="60" y="44"/>
                    <a:pt x="62" y="40"/>
                  </a:cubicBezTo>
                  <a:cubicBezTo>
                    <a:pt x="68" y="33"/>
                    <a:pt x="84" y="48"/>
                    <a:pt x="69" y="56"/>
                  </a:cubicBezTo>
                  <a:close/>
                  <a:moveTo>
                    <a:pt x="72" y="32"/>
                  </a:moveTo>
                  <a:cubicBezTo>
                    <a:pt x="70" y="34"/>
                    <a:pt x="58" y="37"/>
                    <a:pt x="56" y="41"/>
                  </a:cubicBezTo>
                  <a:cubicBezTo>
                    <a:pt x="55" y="37"/>
                    <a:pt x="59" y="34"/>
                    <a:pt x="63" y="30"/>
                  </a:cubicBezTo>
                  <a:cubicBezTo>
                    <a:pt x="66" y="31"/>
                    <a:pt x="69" y="33"/>
                    <a:pt x="72" y="32"/>
                  </a:cubicBezTo>
                  <a:close/>
                  <a:moveTo>
                    <a:pt x="76" y="25"/>
                  </a:moveTo>
                  <a:cubicBezTo>
                    <a:pt x="70" y="25"/>
                    <a:pt x="70" y="26"/>
                    <a:pt x="65" y="28"/>
                  </a:cubicBezTo>
                  <a:cubicBezTo>
                    <a:pt x="63" y="26"/>
                    <a:pt x="66" y="25"/>
                    <a:pt x="65" y="23"/>
                  </a:cubicBezTo>
                  <a:cubicBezTo>
                    <a:pt x="62" y="22"/>
                    <a:pt x="58" y="33"/>
                    <a:pt x="53" y="27"/>
                  </a:cubicBezTo>
                  <a:cubicBezTo>
                    <a:pt x="60" y="23"/>
                    <a:pt x="59" y="19"/>
                    <a:pt x="64" y="15"/>
                  </a:cubicBezTo>
                  <a:cubicBezTo>
                    <a:pt x="66" y="21"/>
                    <a:pt x="69" y="23"/>
                    <a:pt x="76" y="25"/>
                  </a:cubicBezTo>
                  <a:close/>
                  <a:moveTo>
                    <a:pt x="50" y="25"/>
                  </a:moveTo>
                  <a:cubicBezTo>
                    <a:pt x="46" y="32"/>
                    <a:pt x="57" y="33"/>
                    <a:pt x="53" y="36"/>
                  </a:cubicBezTo>
                  <a:cubicBezTo>
                    <a:pt x="51" y="32"/>
                    <a:pt x="48" y="36"/>
                    <a:pt x="47" y="32"/>
                  </a:cubicBezTo>
                  <a:cubicBezTo>
                    <a:pt x="45" y="35"/>
                    <a:pt x="45" y="38"/>
                    <a:pt x="40" y="40"/>
                  </a:cubicBezTo>
                  <a:cubicBezTo>
                    <a:pt x="40" y="32"/>
                    <a:pt x="41" y="27"/>
                    <a:pt x="50" y="25"/>
                  </a:cubicBezTo>
                  <a:close/>
                  <a:moveTo>
                    <a:pt x="62" y="13"/>
                  </a:moveTo>
                  <a:cubicBezTo>
                    <a:pt x="62" y="17"/>
                    <a:pt x="53" y="15"/>
                    <a:pt x="50" y="22"/>
                  </a:cubicBezTo>
                  <a:cubicBezTo>
                    <a:pt x="48" y="20"/>
                    <a:pt x="46" y="23"/>
                    <a:pt x="44" y="20"/>
                  </a:cubicBezTo>
                  <a:cubicBezTo>
                    <a:pt x="47" y="17"/>
                    <a:pt x="53" y="20"/>
                    <a:pt x="49" y="14"/>
                  </a:cubicBezTo>
                  <a:cubicBezTo>
                    <a:pt x="54" y="10"/>
                    <a:pt x="58" y="14"/>
                    <a:pt x="62" y="13"/>
                  </a:cubicBezTo>
                  <a:close/>
                </a:path>
              </a:pathLst>
            </a:custGeom>
            <a:solidFill>
              <a:srgbClr val="5F7797"/>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5" name="矩形 34"/>
            <p:cNvSpPr/>
            <p:nvPr/>
          </p:nvSpPr>
          <p:spPr>
            <a:xfrm>
              <a:off x="5234228" y="534413"/>
              <a:ext cx="1723549" cy="553998"/>
            </a:xfrm>
            <a:prstGeom prst="rect">
              <a:avLst/>
            </a:prstGeom>
          </p:spPr>
          <p:txBody>
            <a:bodyPr wrap="none">
              <a:spAutoFit/>
            </a:bodyPr>
            <a:lstStyle/>
            <a:p>
              <a:pPr algn="ctr"/>
              <a:r>
                <a:rPr lang="en-US" altLang="en-US" sz="3000" b="1" dirty="0" smtClean="0">
                  <a:solidFill>
                    <a:srgbClr val="5F7797"/>
                  </a:solidFill>
                </a:rPr>
                <a:t>课程体系</a:t>
              </a:r>
              <a:endParaRPr lang="zh-CN" altLang="en-US" sz="3000" b="1" dirty="0">
                <a:solidFill>
                  <a:srgbClr val="5F7797"/>
                </a:solidFill>
              </a:endParaRPr>
            </a:p>
          </p:txBody>
        </p:sp>
      </p:grpSp>
      <p:sp>
        <p:nvSpPr>
          <p:cNvPr id="45" name="矩形 44"/>
          <p:cNvSpPr/>
          <p:nvPr/>
        </p:nvSpPr>
        <p:spPr>
          <a:xfrm>
            <a:off x="7585260" y="4318059"/>
            <a:ext cx="2630658" cy="1519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97"/>
              </a:solidFill>
            </a:endParaRPr>
          </a:p>
        </p:txBody>
      </p:sp>
      <p:sp>
        <p:nvSpPr>
          <p:cNvPr id="4" name="矩形 3"/>
          <p:cNvSpPr/>
          <p:nvPr/>
        </p:nvSpPr>
        <p:spPr>
          <a:xfrm>
            <a:off x="2291702" y="1387272"/>
            <a:ext cx="9487938" cy="4639732"/>
          </a:xfrm>
          <a:prstGeom prst="rect">
            <a:avLst/>
          </a:prstGeom>
        </p:spPr>
        <p:txBody>
          <a:bodyPr wrap="square">
            <a:spAutoFit/>
          </a:bodyPr>
          <a:lstStyle/>
          <a:p>
            <a:pPr lvl="0">
              <a:lnSpc>
                <a:spcPct val="150000"/>
              </a:lnSpc>
              <a:spcBef>
                <a:spcPct val="0"/>
              </a:spcBef>
            </a:pPr>
            <a:r>
              <a:rPr lang="zh-CN" altLang="zh-CN" b="1" dirty="0">
                <a:solidFill>
                  <a:srgbClr val="FF9902"/>
                </a:solidFill>
                <a:latin typeface="黑体" panose="02010609060101010101" pitchFamily="49" charset="-122"/>
                <a:ea typeface="黑体" panose="02010609060101010101" pitchFamily="49" charset="-122"/>
              </a:rPr>
              <a:t>第一阶段：无人机基础课程</a:t>
            </a:r>
            <a:r>
              <a:rPr lang="zh-CN" altLang="en-US" b="1" dirty="0">
                <a:solidFill>
                  <a:srgbClr val="FF9902"/>
                </a:solidFill>
                <a:latin typeface="黑体" panose="02010609060101010101" pitchFamily="49" charset="-122"/>
                <a:ea typeface="黑体" panose="02010609060101010101" pitchFamily="49" charset="-122"/>
              </a:rPr>
              <a:t>（</a:t>
            </a:r>
            <a:r>
              <a:rPr lang="en-US" altLang="zh-CN" b="1" dirty="0">
                <a:solidFill>
                  <a:srgbClr val="FF9902"/>
                </a:solidFill>
                <a:latin typeface="黑体" panose="02010609060101010101" pitchFamily="49" charset="-122"/>
                <a:ea typeface="黑体" panose="02010609060101010101" pitchFamily="49" charset="-122"/>
              </a:rPr>
              <a:t>16</a:t>
            </a:r>
            <a:r>
              <a:rPr lang="zh-CN" altLang="en-US" b="1" dirty="0">
                <a:solidFill>
                  <a:srgbClr val="FF9902"/>
                </a:solidFill>
                <a:latin typeface="黑体" panose="02010609060101010101" pitchFamily="49" charset="-122"/>
                <a:ea typeface="黑体" panose="02010609060101010101" pitchFamily="49" charset="-122"/>
              </a:rPr>
              <a:t>个课时，每课时</a:t>
            </a:r>
            <a:r>
              <a:rPr lang="en-US" altLang="zh-CN" b="1" dirty="0">
                <a:solidFill>
                  <a:srgbClr val="FF9902"/>
                </a:solidFill>
                <a:latin typeface="黑体" panose="02010609060101010101" pitchFamily="49" charset="-122"/>
                <a:ea typeface="黑体" panose="02010609060101010101" pitchFamily="49" charset="-122"/>
              </a:rPr>
              <a:t>45</a:t>
            </a:r>
            <a:r>
              <a:rPr lang="zh-CN" altLang="en-US" b="1" dirty="0">
                <a:solidFill>
                  <a:srgbClr val="FF9902"/>
                </a:solidFill>
                <a:latin typeface="黑体" panose="02010609060101010101" pitchFamily="49" charset="-122"/>
                <a:ea typeface="黑体" panose="02010609060101010101" pitchFamily="49" charset="-122"/>
              </a:rPr>
              <a:t>分钟）</a:t>
            </a:r>
            <a:endParaRPr lang="zh-CN" altLang="zh-CN" b="1" dirty="0">
              <a:solidFill>
                <a:srgbClr val="FF9902"/>
              </a:solidFill>
              <a:latin typeface="黑体" panose="02010609060101010101" pitchFamily="49" charset="-122"/>
              <a:ea typeface="黑体" panose="02010609060101010101" pitchFamily="49" charset="-122"/>
            </a:endParaRPr>
          </a:p>
          <a:p>
            <a:pPr lvl="0">
              <a:lnSpc>
                <a:spcPct val="150000"/>
              </a:lnSpc>
              <a:spcBef>
                <a:spcPct val="0"/>
              </a:spcBef>
            </a:pPr>
            <a:r>
              <a:rPr lang="en-US" altLang="en-US" dirty="0">
                <a:latin typeface="黑体" panose="02010609060101010101" pitchFamily="49" charset="-122"/>
                <a:ea typeface="黑体" panose="02010609060101010101" pitchFamily="49" charset="-122"/>
              </a:rPr>
              <a:t>    </a:t>
            </a:r>
            <a:r>
              <a:rPr lang="zh-CN" altLang="zh-CN" dirty="0">
                <a:latin typeface="黑体" panose="02010609060101010101" pitchFamily="49" charset="-122"/>
                <a:ea typeface="黑体" panose="02010609060101010101" pitchFamily="49" charset="-122"/>
              </a:rPr>
              <a:t>此阶段主要学习无人机的基本理论知识。此课程主要包括无人机的分类、无人机的飞行原理、无人机构造原理、航空气象知识、无人机赛事介绍等。通过第一阶段的学习，让学生初步了解无人机的发展历程，掌握无人机的飞行原理，从而为后续课程的开展奠定基础。</a:t>
            </a:r>
            <a:endParaRPr lang="en-US" altLang="zh-CN" dirty="0">
              <a:latin typeface="黑体" panose="02010609060101010101" pitchFamily="49" charset="-122"/>
              <a:ea typeface="黑体" panose="02010609060101010101" pitchFamily="49" charset="-122"/>
            </a:endParaRPr>
          </a:p>
          <a:p>
            <a:pPr lvl="0">
              <a:lnSpc>
                <a:spcPct val="150000"/>
              </a:lnSpc>
              <a:spcBef>
                <a:spcPct val="0"/>
              </a:spcBef>
            </a:pPr>
            <a:endParaRPr lang="zh-CN" altLang="zh-CN" dirty="0">
              <a:latin typeface="黑体" panose="02010609060101010101" pitchFamily="49" charset="-122"/>
              <a:ea typeface="黑体" panose="02010609060101010101" pitchFamily="49" charset="-122"/>
            </a:endParaRPr>
          </a:p>
          <a:p>
            <a:pPr lvl="0">
              <a:lnSpc>
                <a:spcPct val="150000"/>
              </a:lnSpc>
              <a:spcBef>
                <a:spcPct val="0"/>
              </a:spcBef>
            </a:pPr>
            <a:r>
              <a:rPr lang="en-US" altLang="zh-CN" b="1" dirty="0">
                <a:solidFill>
                  <a:srgbClr val="FF9902"/>
                </a:solidFill>
                <a:latin typeface="黑体" panose="02010609060101010101" pitchFamily="49" charset="-122"/>
                <a:ea typeface="黑体" panose="02010609060101010101" pitchFamily="49" charset="-122"/>
              </a:rPr>
              <a:t> </a:t>
            </a:r>
            <a:r>
              <a:rPr lang="zh-CN" altLang="zh-CN" b="1" dirty="0">
                <a:solidFill>
                  <a:srgbClr val="FF9902"/>
                </a:solidFill>
                <a:latin typeface="黑体" panose="02010609060101010101" pitchFamily="49" charset="-122"/>
                <a:ea typeface="黑体" panose="02010609060101010101" pitchFamily="49" charset="-122"/>
              </a:rPr>
              <a:t>第</a:t>
            </a:r>
            <a:r>
              <a:rPr lang="zh-CN" altLang="en-US" b="1" dirty="0">
                <a:solidFill>
                  <a:srgbClr val="FF9902"/>
                </a:solidFill>
                <a:latin typeface="黑体" panose="02010609060101010101" pitchFamily="49" charset="-122"/>
                <a:ea typeface="黑体" panose="02010609060101010101" pitchFamily="49" charset="-122"/>
              </a:rPr>
              <a:t>二</a:t>
            </a:r>
            <a:r>
              <a:rPr lang="zh-CN" altLang="zh-CN" b="1" dirty="0">
                <a:solidFill>
                  <a:srgbClr val="FF9902"/>
                </a:solidFill>
                <a:latin typeface="黑体" panose="02010609060101010101" pitchFamily="49" charset="-122"/>
                <a:ea typeface="黑体" panose="02010609060101010101" pitchFamily="49" charset="-122"/>
              </a:rPr>
              <a:t>阶段：无人机航拍课程</a:t>
            </a:r>
            <a:r>
              <a:rPr lang="zh-CN" altLang="en-US" b="1" dirty="0">
                <a:solidFill>
                  <a:srgbClr val="FF9902"/>
                </a:solidFill>
                <a:latin typeface="黑体" panose="02010609060101010101" pitchFamily="49" charset="-122"/>
                <a:ea typeface="黑体" panose="02010609060101010101" pitchFamily="49" charset="-122"/>
              </a:rPr>
              <a:t>（</a:t>
            </a:r>
            <a:r>
              <a:rPr lang="en-US" altLang="zh-CN" b="1" dirty="0">
                <a:solidFill>
                  <a:srgbClr val="FF9902"/>
                </a:solidFill>
                <a:latin typeface="黑体" panose="02010609060101010101" pitchFamily="49" charset="-122"/>
                <a:ea typeface="黑体" panose="02010609060101010101" pitchFamily="49" charset="-122"/>
              </a:rPr>
              <a:t>16</a:t>
            </a:r>
            <a:r>
              <a:rPr lang="zh-CN" altLang="en-US" b="1" dirty="0">
                <a:solidFill>
                  <a:srgbClr val="FF9902"/>
                </a:solidFill>
                <a:latin typeface="黑体" panose="02010609060101010101" pitchFamily="49" charset="-122"/>
                <a:ea typeface="黑体" panose="02010609060101010101" pitchFamily="49" charset="-122"/>
              </a:rPr>
              <a:t>个课时，每课时</a:t>
            </a:r>
            <a:r>
              <a:rPr lang="en-US" altLang="zh-CN" b="1" dirty="0">
                <a:solidFill>
                  <a:srgbClr val="FF9902"/>
                </a:solidFill>
                <a:latin typeface="黑体" panose="02010609060101010101" pitchFamily="49" charset="-122"/>
                <a:ea typeface="黑体" panose="02010609060101010101" pitchFamily="49" charset="-122"/>
              </a:rPr>
              <a:t>45</a:t>
            </a:r>
            <a:r>
              <a:rPr lang="zh-CN" altLang="en-US" b="1" dirty="0">
                <a:solidFill>
                  <a:srgbClr val="FF9902"/>
                </a:solidFill>
                <a:latin typeface="黑体" panose="02010609060101010101" pitchFamily="49" charset="-122"/>
                <a:ea typeface="黑体" panose="02010609060101010101" pitchFamily="49" charset="-122"/>
              </a:rPr>
              <a:t>分钟）</a:t>
            </a:r>
            <a:endParaRPr lang="zh-CN" altLang="zh-CN" b="1" dirty="0">
              <a:solidFill>
                <a:srgbClr val="FF9902"/>
              </a:solidFill>
              <a:latin typeface="黑体" panose="02010609060101010101" pitchFamily="49" charset="-122"/>
              <a:ea typeface="黑体" panose="02010609060101010101" pitchFamily="49" charset="-122"/>
            </a:endParaRPr>
          </a:p>
          <a:p>
            <a:pPr lvl="0">
              <a:lnSpc>
                <a:spcPct val="150000"/>
              </a:lnSpc>
              <a:spcBef>
                <a:spcPct val="0"/>
              </a:spcBef>
            </a:pPr>
            <a:r>
              <a:rPr lang="en-US" altLang="zh-CN" dirty="0">
                <a:latin typeface="黑体" panose="02010609060101010101" pitchFamily="49" charset="-122"/>
                <a:ea typeface="黑体" panose="02010609060101010101" pitchFamily="49" charset="-122"/>
              </a:rPr>
              <a:t>    </a:t>
            </a:r>
            <a:r>
              <a:rPr lang="zh-CN" altLang="zh-CN" dirty="0">
                <a:latin typeface="黑体" panose="02010609060101010101" pitchFamily="49" charset="-122"/>
                <a:ea typeface="黑体" panose="02010609060101010101" pitchFamily="49" charset="-122"/>
              </a:rPr>
              <a:t>此阶段主要学习利用无人机进行航拍的相关知识。此课程主要包括无人机航拍构图、飞行相机光圈调节、飞行相机快门调节、飞行镜头动作、航拍后期处理软件的分类、航拍常用处理软件、航拍处理软件应用、航拍处理软件具体应用等通过这一阶段的学习，使学生掌握无人机航拍的必备理论知识、前期课程中的航拍素材进行处理，通过无人机应用案例增强学生的兴趣爱好，从而为后面无人机知识的学习带来源动力和提升学生创新能力。</a:t>
            </a:r>
            <a:endParaRPr lang="zh-CN" altLang="zh-CN" dirty="0">
              <a:latin typeface="黑体" panose="02010609060101010101" pitchFamily="49" charset="-122"/>
              <a:ea typeface="黑体" panose="02010609060101010101" pitchFamily="49" charset="-122"/>
            </a:endParaRPr>
          </a:p>
        </p:txBody>
      </p:sp>
      <p:pic>
        <p:nvPicPr>
          <p:cNvPr id="42" name="图片 41"/>
          <p:cNvPicPr/>
          <p:nvPr/>
        </p:nvPicPr>
        <p:blipFill>
          <a:blip r:embed="rId1" cstate="print">
            <a:extLst>
              <a:ext uri="{28A0092B-C50C-407E-A947-70E740481C1C}">
                <a14:useLocalDpi xmlns:a14="http://schemas.microsoft.com/office/drawing/2010/main" val="0"/>
              </a:ext>
            </a:extLst>
          </a:blip>
          <a:srcRect/>
          <a:stretch>
            <a:fillRect/>
          </a:stretch>
        </p:blipFill>
        <p:spPr>
          <a:xfrm>
            <a:off x="574791" y="1253298"/>
            <a:ext cx="1554480" cy="2103120"/>
          </a:xfrm>
          <a:prstGeom prst="rect">
            <a:avLst/>
          </a:prstGeom>
          <a:noFill/>
          <a:ln>
            <a:noFill/>
          </a:ln>
        </p:spPr>
      </p:pic>
      <p:pic>
        <p:nvPicPr>
          <p:cNvPr id="43" name="图片 42"/>
          <p:cNvPicPr/>
          <p:nvPr/>
        </p:nvPicPr>
        <p:blipFill>
          <a:blip r:embed="rId2" cstate="print">
            <a:extLst>
              <a:ext uri="{28A0092B-C50C-407E-A947-70E740481C1C}">
                <a14:useLocalDpi xmlns:a14="http://schemas.microsoft.com/office/drawing/2010/main" val="0"/>
              </a:ext>
            </a:extLst>
          </a:blip>
          <a:srcRect/>
          <a:stretch>
            <a:fillRect/>
          </a:stretch>
        </p:blipFill>
        <p:spPr>
          <a:xfrm>
            <a:off x="617678" y="3839605"/>
            <a:ext cx="1484265" cy="2026898"/>
          </a:xfrm>
          <a:prstGeom prst="rect">
            <a:avLst/>
          </a:prstGeom>
          <a:noFill/>
          <a:ln>
            <a:noFill/>
          </a:ln>
        </p:spPr>
      </p:pic>
      <p:pic>
        <p:nvPicPr>
          <p:cNvPr id="8" name="图片 7" descr="WechatIMG348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93822" y="0"/>
            <a:ext cx="3098177" cy="111324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chenying0907 28"/>
          <p:cNvGrpSpPr/>
          <p:nvPr/>
        </p:nvGrpSpPr>
        <p:grpSpPr>
          <a:xfrm>
            <a:off x="59691" y="444243"/>
            <a:ext cx="2451100" cy="668912"/>
            <a:chOff x="4870451" y="534413"/>
            <a:chExt cx="2451100" cy="668912"/>
          </a:xfrm>
        </p:grpSpPr>
        <p:sp>
          <p:nvSpPr>
            <p:cNvPr id="34" name="Freeform 544"/>
            <p:cNvSpPr>
              <a:spLocks noEditPoints="1"/>
            </p:cNvSpPr>
            <p:nvPr/>
          </p:nvSpPr>
          <p:spPr bwMode="auto">
            <a:xfrm>
              <a:off x="4870451" y="1119188"/>
              <a:ext cx="2451100" cy="84137"/>
            </a:xfrm>
            <a:custGeom>
              <a:avLst/>
              <a:gdLst>
                <a:gd name="T0" fmla="*/ 26 w 715"/>
                <a:gd name="T1" fmla="*/ 50 h 95"/>
                <a:gd name="T2" fmla="*/ 43 w 715"/>
                <a:gd name="T3" fmla="*/ 67 h 95"/>
                <a:gd name="T4" fmla="*/ 65 w 715"/>
                <a:gd name="T5" fmla="*/ 76 h 95"/>
                <a:gd name="T6" fmla="*/ 143 w 715"/>
                <a:gd name="T7" fmla="*/ 81 h 95"/>
                <a:gd name="T8" fmla="*/ 218 w 715"/>
                <a:gd name="T9" fmla="*/ 80 h 95"/>
                <a:gd name="T10" fmla="*/ 301 w 715"/>
                <a:gd name="T11" fmla="*/ 79 h 95"/>
                <a:gd name="T12" fmla="*/ 405 w 715"/>
                <a:gd name="T13" fmla="*/ 88 h 95"/>
                <a:gd name="T14" fmla="*/ 491 w 715"/>
                <a:gd name="T15" fmla="*/ 93 h 95"/>
                <a:gd name="T16" fmla="*/ 630 w 715"/>
                <a:gd name="T17" fmla="*/ 64 h 95"/>
                <a:gd name="T18" fmla="*/ 678 w 715"/>
                <a:gd name="T19" fmla="*/ 58 h 95"/>
                <a:gd name="T20" fmla="*/ 664 w 715"/>
                <a:gd name="T21" fmla="*/ 52 h 95"/>
                <a:gd name="T22" fmla="*/ 662 w 715"/>
                <a:gd name="T23" fmla="*/ 30 h 95"/>
                <a:gd name="T24" fmla="*/ 598 w 715"/>
                <a:gd name="T25" fmla="*/ 37 h 95"/>
                <a:gd name="T26" fmla="*/ 564 w 715"/>
                <a:gd name="T27" fmla="*/ 25 h 95"/>
                <a:gd name="T28" fmla="*/ 500 w 715"/>
                <a:gd name="T29" fmla="*/ 17 h 95"/>
                <a:gd name="T30" fmla="*/ 443 w 715"/>
                <a:gd name="T31" fmla="*/ 26 h 95"/>
                <a:gd name="T32" fmla="*/ 372 w 715"/>
                <a:gd name="T33" fmla="*/ 20 h 95"/>
                <a:gd name="T34" fmla="*/ 263 w 715"/>
                <a:gd name="T35" fmla="*/ 13 h 95"/>
                <a:gd name="T36" fmla="*/ 193 w 715"/>
                <a:gd name="T37" fmla="*/ 9 h 95"/>
                <a:gd name="T38" fmla="*/ 98 w 715"/>
                <a:gd name="T39" fmla="*/ 21 h 95"/>
                <a:gd name="T40" fmla="*/ 403 w 715"/>
                <a:gd name="T41" fmla="*/ 77 h 95"/>
                <a:gd name="T42" fmla="*/ 420 w 715"/>
                <a:gd name="T43" fmla="*/ 84 h 95"/>
                <a:gd name="T44" fmla="*/ 458 w 715"/>
                <a:gd name="T45" fmla="*/ 81 h 95"/>
                <a:gd name="T46" fmla="*/ 503 w 715"/>
                <a:gd name="T47" fmla="*/ 64 h 95"/>
                <a:gd name="T48" fmla="*/ 504 w 715"/>
                <a:gd name="T49" fmla="*/ 76 h 95"/>
                <a:gd name="T50" fmla="*/ 567 w 715"/>
                <a:gd name="T51" fmla="*/ 43 h 95"/>
                <a:gd name="T52" fmla="*/ 560 w 715"/>
                <a:gd name="T53" fmla="*/ 62 h 95"/>
                <a:gd name="T54" fmla="*/ 583 w 715"/>
                <a:gd name="T55" fmla="*/ 56 h 95"/>
                <a:gd name="T56" fmla="*/ 615 w 715"/>
                <a:gd name="T57" fmla="*/ 58 h 95"/>
                <a:gd name="T58" fmla="*/ 639 w 715"/>
                <a:gd name="T59" fmla="*/ 45 h 95"/>
                <a:gd name="T60" fmla="*/ 604 w 715"/>
                <a:gd name="T61" fmla="*/ 58 h 95"/>
                <a:gd name="T62" fmla="*/ 575 w 715"/>
                <a:gd name="T63" fmla="*/ 51 h 95"/>
                <a:gd name="T64" fmla="*/ 562 w 715"/>
                <a:gd name="T65" fmla="*/ 34 h 95"/>
                <a:gd name="T66" fmla="*/ 541 w 715"/>
                <a:gd name="T67" fmla="*/ 45 h 95"/>
                <a:gd name="T68" fmla="*/ 492 w 715"/>
                <a:gd name="T69" fmla="*/ 54 h 95"/>
                <a:gd name="T70" fmla="*/ 469 w 715"/>
                <a:gd name="T71" fmla="*/ 29 h 95"/>
                <a:gd name="T72" fmla="*/ 435 w 715"/>
                <a:gd name="T73" fmla="*/ 29 h 95"/>
                <a:gd name="T74" fmla="*/ 362 w 715"/>
                <a:gd name="T75" fmla="*/ 80 h 95"/>
                <a:gd name="T76" fmla="*/ 345 w 715"/>
                <a:gd name="T77" fmla="*/ 72 h 95"/>
                <a:gd name="T78" fmla="*/ 242 w 715"/>
                <a:gd name="T79" fmla="*/ 81 h 95"/>
                <a:gd name="T80" fmla="*/ 295 w 715"/>
                <a:gd name="T81" fmla="*/ 42 h 95"/>
                <a:gd name="T82" fmla="*/ 328 w 715"/>
                <a:gd name="T83" fmla="*/ 36 h 95"/>
                <a:gd name="T84" fmla="*/ 296 w 715"/>
                <a:gd name="T85" fmla="*/ 76 h 95"/>
                <a:gd name="T86" fmla="*/ 329 w 715"/>
                <a:gd name="T87" fmla="*/ 44 h 95"/>
                <a:gd name="T88" fmla="*/ 317 w 715"/>
                <a:gd name="T89" fmla="*/ 27 h 95"/>
                <a:gd name="T90" fmla="*/ 298 w 715"/>
                <a:gd name="T91" fmla="*/ 25 h 95"/>
                <a:gd name="T92" fmla="*/ 230 w 715"/>
                <a:gd name="T93" fmla="*/ 75 h 95"/>
                <a:gd name="T94" fmla="*/ 266 w 715"/>
                <a:gd name="T95" fmla="*/ 32 h 95"/>
                <a:gd name="T96" fmla="*/ 215 w 715"/>
                <a:gd name="T97" fmla="*/ 53 h 95"/>
                <a:gd name="T98" fmla="*/ 203 w 715"/>
                <a:gd name="T99" fmla="*/ 54 h 95"/>
                <a:gd name="T100" fmla="*/ 151 w 715"/>
                <a:gd name="T101" fmla="*/ 43 h 95"/>
                <a:gd name="T102" fmla="*/ 159 w 715"/>
                <a:gd name="T103" fmla="*/ 63 h 95"/>
                <a:gd name="T104" fmla="*/ 212 w 715"/>
                <a:gd name="T105" fmla="*/ 24 h 95"/>
                <a:gd name="T106" fmla="*/ 194 w 715"/>
                <a:gd name="T107" fmla="*/ 18 h 95"/>
                <a:gd name="T108" fmla="*/ 153 w 715"/>
                <a:gd name="T109" fmla="*/ 34 h 95"/>
                <a:gd name="T110" fmla="*/ 108 w 715"/>
                <a:gd name="T111" fmla="*/ 51 h 95"/>
                <a:gd name="T112" fmla="*/ 112 w 715"/>
                <a:gd name="T113" fmla="*/ 26 h 95"/>
                <a:gd name="T114" fmla="*/ 65 w 715"/>
                <a:gd name="T115" fmla="*/ 54 h 95"/>
                <a:gd name="T116" fmla="*/ 87 w 715"/>
                <a:gd name="T117" fmla="*/ 22 h 95"/>
                <a:gd name="T118" fmla="*/ 53 w 715"/>
                <a:gd name="T119" fmla="*/ 3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5" h="95">
                  <a:moveTo>
                    <a:pt x="19" y="17"/>
                  </a:moveTo>
                  <a:cubicBezTo>
                    <a:pt x="21" y="19"/>
                    <a:pt x="23" y="14"/>
                    <a:pt x="25" y="16"/>
                  </a:cubicBezTo>
                  <a:cubicBezTo>
                    <a:pt x="24" y="17"/>
                    <a:pt x="25" y="18"/>
                    <a:pt x="24" y="19"/>
                  </a:cubicBezTo>
                  <a:cubicBezTo>
                    <a:pt x="19" y="17"/>
                    <a:pt x="19" y="22"/>
                    <a:pt x="14" y="23"/>
                  </a:cubicBezTo>
                  <a:cubicBezTo>
                    <a:pt x="16" y="26"/>
                    <a:pt x="20" y="22"/>
                    <a:pt x="20" y="28"/>
                  </a:cubicBezTo>
                  <a:cubicBezTo>
                    <a:pt x="27" y="25"/>
                    <a:pt x="29" y="13"/>
                    <a:pt x="34" y="16"/>
                  </a:cubicBezTo>
                  <a:cubicBezTo>
                    <a:pt x="33" y="17"/>
                    <a:pt x="35" y="19"/>
                    <a:pt x="34" y="20"/>
                  </a:cubicBezTo>
                  <a:cubicBezTo>
                    <a:pt x="31" y="23"/>
                    <a:pt x="28" y="26"/>
                    <a:pt x="32" y="29"/>
                  </a:cubicBezTo>
                  <a:cubicBezTo>
                    <a:pt x="34" y="28"/>
                    <a:pt x="35" y="26"/>
                    <a:pt x="37" y="25"/>
                  </a:cubicBezTo>
                  <a:cubicBezTo>
                    <a:pt x="36" y="20"/>
                    <a:pt x="35" y="16"/>
                    <a:pt x="38" y="12"/>
                  </a:cubicBezTo>
                  <a:cubicBezTo>
                    <a:pt x="39" y="17"/>
                    <a:pt x="40" y="17"/>
                    <a:pt x="44" y="22"/>
                  </a:cubicBezTo>
                  <a:cubicBezTo>
                    <a:pt x="40" y="26"/>
                    <a:pt x="38" y="26"/>
                    <a:pt x="37" y="32"/>
                  </a:cubicBezTo>
                  <a:cubicBezTo>
                    <a:pt x="34" y="27"/>
                    <a:pt x="34" y="33"/>
                    <a:pt x="34" y="35"/>
                  </a:cubicBezTo>
                  <a:cubicBezTo>
                    <a:pt x="33" y="33"/>
                    <a:pt x="32" y="32"/>
                    <a:pt x="31" y="31"/>
                  </a:cubicBezTo>
                  <a:cubicBezTo>
                    <a:pt x="25" y="37"/>
                    <a:pt x="30" y="42"/>
                    <a:pt x="25" y="46"/>
                  </a:cubicBezTo>
                  <a:cubicBezTo>
                    <a:pt x="26" y="45"/>
                    <a:pt x="28" y="45"/>
                    <a:pt x="30" y="45"/>
                  </a:cubicBezTo>
                  <a:cubicBezTo>
                    <a:pt x="27" y="47"/>
                    <a:pt x="28" y="48"/>
                    <a:pt x="26" y="50"/>
                  </a:cubicBezTo>
                  <a:cubicBezTo>
                    <a:pt x="24" y="43"/>
                    <a:pt x="20" y="51"/>
                    <a:pt x="17" y="48"/>
                  </a:cubicBezTo>
                  <a:cubicBezTo>
                    <a:pt x="20" y="41"/>
                    <a:pt x="21" y="34"/>
                    <a:pt x="25" y="29"/>
                  </a:cubicBezTo>
                  <a:cubicBezTo>
                    <a:pt x="22" y="28"/>
                    <a:pt x="18" y="30"/>
                    <a:pt x="16" y="27"/>
                  </a:cubicBezTo>
                  <a:cubicBezTo>
                    <a:pt x="12" y="30"/>
                    <a:pt x="10" y="33"/>
                    <a:pt x="10" y="36"/>
                  </a:cubicBezTo>
                  <a:cubicBezTo>
                    <a:pt x="13" y="37"/>
                    <a:pt x="12" y="30"/>
                    <a:pt x="16" y="32"/>
                  </a:cubicBezTo>
                  <a:cubicBezTo>
                    <a:pt x="18" y="35"/>
                    <a:pt x="14" y="36"/>
                    <a:pt x="15" y="38"/>
                  </a:cubicBezTo>
                  <a:cubicBezTo>
                    <a:pt x="16" y="38"/>
                    <a:pt x="18" y="37"/>
                    <a:pt x="18" y="38"/>
                  </a:cubicBezTo>
                  <a:cubicBezTo>
                    <a:pt x="7" y="44"/>
                    <a:pt x="7" y="53"/>
                    <a:pt x="0" y="60"/>
                  </a:cubicBezTo>
                  <a:cubicBezTo>
                    <a:pt x="6" y="57"/>
                    <a:pt x="12" y="53"/>
                    <a:pt x="17" y="57"/>
                  </a:cubicBezTo>
                  <a:cubicBezTo>
                    <a:pt x="19" y="53"/>
                    <a:pt x="8" y="52"/>
                    <a:pt x="13" y="47"/>
                  </a:cubicBezTo>
                  <a:cubicBezTo>
                    <a:pt x="14" y="52"/>
                    <a:pt x="22" y="50"/>
                    <a:pt x="25" y="56"/>
                  </a:cubicBezTo>
                  <a:cubicBezTo>
                    <a:pt x="22" y="58"/>
                    <a:pt x="19" y="61"/>
                    <a:pt x="16" y="63"/>
                  </a:cubicBezTo>
                  <a:cubicBezTo>
                    <a:pt x="12" y="59"/>
                    <a:pt x="7" y="64"/>
                    <a:pt x="3" y="64"/>
                  </a:cubicBezTo>
                  <a:cubicBezTo>
                    <a:pt x="6" y="67"/>
                    <a:pt x="2" y="72"/>
                    <a:pt x="7" y="70"/>
                  </a:cubicBezTo>
                  <a:cubicBezTo>
                    <a:pt x="7" y="64"/>
                    <a:pt x="24" y="64"/>
                    <a:pt x="26" y="70"/>
                  </a:cubicBezTo>
                  <a:cubicBezTo>
                    <a:pt x="28" y="68"/>
                    <a:pt x="31" y="66"/>
                    <a:pt x="34" y="64"/>
                  </a:cubicBezTo>
                  <a:cubicBezTo>
                    <a:pt x="36" y="70"/>
                    <a:pt x="40" y="64"/>
                    <a:pt x="43" y="67"/>
                  </a:cubicBezTo>
                  <a:cubicBezTo>
                    <a:pt x="43" y="74"/>
                    <a:pt x="40" y="69"/>
                    <a:pt x="36" y="71"/>
                  </a:cubicBezTo>
                  <a:cubicBezTo>
                    <a:pt x="35" y="73"/>
                    <a:pt x="35" y="75"/>
                    <a:pt x="37" y="78"/>
                  </a:cubicBezTo>
                  <a:cubicBezTo>
                    <a:pt x="41" y="73"/>
                    <a:pt x="44" y="75"/>
                    <a:pt x="48" y="71"/>
                  </a:cubicBezTo>
                  <a:cubicBezTo>
                    <a:pt x="46" y="68"/>
                    <a:pt x="42" y="60"/>
                    <a:pt x="50" y="60"/>
                  </a:cubicBezTo>
                  <a:cubicBezTo>
                    <a:pt x="48" y="57"/>
                    <a:pt x="44" y="54"/>
                    <a:pt x="47" y="51"/>
                  </a:cubicBezTo>
                  <a:cubicBezTo>
                    <a:pt x="52" y="53"/>
                    <a:pt x="52" y="44"/>
                    <a:pt x="56" y="46"/>
                  </a:cubicBezTo>
                  <a:cubicBezTo>
                    <a:pt x="54" y="48"/>
                    <a:pt x="56" y="49"/>
                    <a:pt x="55" y="50"/>
                  </a:cubicBezTo>
                  <a:cubicBezTo>
                    <a:pt x="54" y="51"/>
                    <a:pt x="51" y="50"/>
                    <a:pt x="52" y="53"/>
                  </a:cubicBezTo>
                  <a:cubicBezTo>
                    <a:pt x="56" y="53"/>
                    <a:pt x="50" y="69"/>
                    <a:pt x="49" y="75"/>
                  </a:cubicBezTo>
                  <a:cubicBezTo>
                    <a:pt x="55" y="75"/>
                    <a:pt x="57" y="68"/>
                    <a:pt x="59" y="76"/>
                  </a:cubicBezTo>
                  <a:cubicBezTo>
                    <a:pt x="62" y="70"/>
                    <a:pt x="68" y="71"/>
                    <a:pt x="65" y="65"/>
                  </a:cubicBezTo>
                  <a:cubicBezTo>
                    <a:pt x="62" y="65"/>
                    <a:pt x="61" y="66"/>
                    <a:pt x="60" y="68"/>
                  </a:cubicBezTo>
                  <a:cubicBezTo>
                    <a:pt x="60" y="66"/>
                    <a:pt x="53" y="66"/>
                    <a:pt x="56" y="63"/>
                  </a:cubicBezTo>
                  <a:cubicBezTo>
                    <a:pt x="62" y="62"/>
                    <a:pt x="61" y="61"/>
                    <a:pt x="62" y="56"/>
                  </a:cubicBezTo>
                  <a:cubicBezTo>
                    <a:pt x="64" y="58"/>
                    <a:pt x="67" y="54"/>
                    <a:pt x="69" y="58"/>
                  </a:cubicBezTo>
                  <a:cubicBezTo>
                    <a:pt x="62" y="62"/>
                    <a:pt x="67" y="64"/>
                    <a:pt x="71" y="63"/>
                  </a:cubicBezTo>
                  <a:cubicBezTo>
                    <a:pt x="67" y="67"/>
                    <a:pt x="66" y="72"/>
                    <a:pt x="65" y="76"/>
                  </a:cubicBezTo>
                  <a:cubicBezTo>
                    <a:pt x="72" y="78"/>
                    <a:pt x="75" y="64"/>
                    <a:pt x="82" y="73"/>
                  </a:cubicBezTo>
                  <a:cubicBezTo>
                    <a:pt x="81" y="75"/>
                    <a:pt x="78" y="74"/>
                    <a:pt x="79" y="76"/>
                  </a:cubicBezTo>
                  <a:cubicBezTo>
                    <a:pt x="81" y="75"/>
                    <a:pt x="80" y="77"/>
                    <a:pt x="81" y="79"/>
                  </a:cubicBezTo>
                  <a:cubicBezTo>
                    <a:pt x="85" y="73"/>
                    <a:pt x="89" y="72"/>
                    <a:pt x="92" y="65"/>
                  </a:cubicBezTo>
                  <a:cubicBezTo>
                    <a:pt x="95" y="66"/>
                    <a:pt x="98" y="63"/>
                    <a:pt x="101" y="64"/>
                  </a:cubicBezTo>
                  <a:cubicBezTo>
                    <a:pt x="96" y="67"/>
                    <a:pt x="97" y="72"/>
                    <a:pt x="95" y="76"/>
                  </a:cubicBezTo>
                  <a:cubicBezTo>
                    <a:pt x="93" y="77"/>
                    <a:pt x="87" y="74"/>
                    <a:pt x="88" y="78"/>
                  </a:cubicBezTo>
                  <a:cubicBezTo>
                    <a:pt x="90" y="76"/>
                    <a:pt x="91" y="81"/>
                    <a:pt x="93" y="80"/>
                  </a:cubicBezTo>
                  <a:cubicBezTo>
                    <a:pt x="95" y="79"/>
                    <a:pt x="97" y="77"/>
                    <a:pt x="99" y="76"/>
                  </a:cubicBezTo>
                  <a:cubicBezTo>
                    <a:pt x="102" y="79"/>
                    <a:pt x="99" y="80"/>
                    <a:pt x="103" y="81"/>
                  </a:cubicBezTo>
                  <a:cubicBezTo>
                    <a:pt x="107" y="79"/>
                    <a:pt x="108" y="78"/>
                    <a:pt x="108" y="74"/>
                  </a:cubicBezTo>
                  <a:cubicBezTo>
                    <a:pt x="115" y="75"/>
                    <a:pt x="110" y="78"/>
                    <a:pt x="117" y="82"/>
                  </a:cubicBezTo>
                  <a:cubicBezTo>
                    <a:pt x="121" y="77"/>
                    <a:pt x="124" y="82"/>
                    <a:pt x="128" y="77"/>
                  </a:cubicBezTo>
                  <a:cubicBezTo>
                    <a:pt x="129" y="78"/>
                    <a:pt x="128" y="80"/>
                    <a:pt x="131" y="82"/>
                  </a:cubicBezTo>
                  <a:cubicBezTo>
                    <a:pt x="134" y="81"/>
                    <a:pt x="138" y="80"/>
                    <a:pt x="141" y="81"/>
                  </a:cubicBezTo>
                  <a:cubicBezTo>
                    <a:pt x="138" y="78"/>
                    <a:pt x="145" y="73"/>
                    <a:pt x="148" y="76"/>
                  </a:cubicBezTo>
                  <a:cubicBezTo>
                    <a:pt x="148" y="81"/>
                    <a:pt x="140" y="75"/>
                    <a:pt x="143" y="81"/>
                  </a:cubicBezTo>
                  <a:cubicBezTo>
                    <a:pt x="154" y="79"/>
                    <a:pt x="164" y="84"/>
                    <a:pt x="176" y="81"/>
                  </a:cubicBezTo>
                  <a:cubicBezTo>
                    <a:pt x="171" y="78"/>
                    <a:pt x="175" y="75"/>
                    <a:pt x="176" y="72"/>
                  </a:cubicBezTo>
                  <a:cubicBezTo>
                    <a:pt x="175" y="79"/>
                    <a:pt x="187" y="90"/>
                    <a:pt x="187" y="80"/>
                  </a:cubicBezTo>
                  <a:cubicBezTo>
                    <a:pt x="182" y="83"/>
                    <a:pt x="184" y="72"/>
                    <a:pt x="180" y="71"/>
                  </a:cubicBezTo>
                  <a:cubicBezTo>
                    <a:pt x="181" y="70"/>
                    <a:pt x="182" y="68"/>
                    <a:pt x="182" y="67"/>
                  </a:cubicBezTo>
                  <a:cubicBezTo>
                    <a:pt x="182" y="71"/>
                    <a:pt x="184" y="70"/>
                    <a:pt x="187" y="71"/>
                  </a:cubicBezTo>
                  <a:cubicBezTo>
                    <a:pt x="181" y="75"/>
                    <a:pt x="189" y="79"/>
                    <a:pt x="192" y="77"/>
                  </a:cubicBezTo>
                  <a:cubicBezTo>
                    <a:pt x="190" y="79"/>
                    <a:pt x="189" y="81"/>
                    <a:pt x="192" y="83"/>
                  </a:cubicBezTo>
                  <a:cubicBezTo>
                    <a:pt x="193" y="83"/>
                    <a:pt x="194" y="82"/>
                    <a:pt x="195" y="83"/>
                  </a:cubicBezTo>
                  <a:cubicBezTo>
                    <a:pt x="196" y="75"/>
                    <a:pt x="204" y="76"/>
                    <a:pt x="203" y="65"/>
                  </a:cubicBezTo>
                  <a:cubicBezTo>
                    <a:pt x="203" y="66"/>
                    <a:pt x="204" y="67"/>
                    <a:pt x="205" y="66"/>
                  </a:cubicBezTo>
                  <a:cubicBezTo>
                    <a:pt x="204" y="68"/>
                    <a:pt x="204" y="71"/>
                    <a:pt x="208" y="74"/>
                  </a:cubicBezTo>
                  <a:cubicBezTo>
                    <a:pt x="211" y="72"/>
                    <a:pt x="221" y="72"/>
                    <a:pt x="218" y="77"/>
                  </a:cubicBezTo>
                  <a:cubicBezTo>
                    <a:pt x="214" y="72"/>
                    <a:pt x="209" y="78"/>
                    <a:pt x="201" y="76"/>
                  </a:cubicBezTo>
                  <a:cubicBezTo>
                    <a:pt x="199" y="78"/>
                    <a:pt x="200" y="80"/>
                    <a:pt x="199" y="81"/>
                  </a:cubicBezTo>
                  <a:cubicBezTo>
                    <a:pt x="205" y="86"/>
                    <a:pt x="212" y="82"/>
                    <a:pt x="218" y="84"/>
                  </a:cubicBezTo>
                  <a:cubicBezTo>
                    <a:pt x="217" y="83"/>
                    <a:pt x="216" y="82"/>
                    <a:pt x="218" y="80"/>
                  </a:cubicBezTo>
                  <a:cubicBezTo>
                    <a:pt x="227" y="77"/>
                    <a:pt x="225" y="91"/>
                    <a:pt x="225" y="91"/>
                  </a:cubicBezTo>
                  <a:cubicBezTo>
                    <a:pt x="228" y="88"/>
                    <a:pt x="234" y="85"/>
                    <a:pt x="227" y="85"/>
                  </a:cubicBezTo>
                  <a:cubicBezTo>
                    <a:pt x="228" y="81"/>
                    <a:pt x="233" y="78"/>
                    <a:pt x="235" y="86"/>
                  </a:cubicBezTo>
                  <a:cubicBezTo>
                    <a:pt x="246" y="83"/>
                    <a:pt x="253" y="88"/>
                    <a:pt x="263" y="82"/>
                  </a:cubicBezTo>
                  <a:cubicBezTo>
                    <a:pt x="264" y="87"/>
                    <a:pt x="273" y="86"/>
                    <a:pt x="278" y="85"/>
                  </a:cubicBezTo>
                  <a:cubicBezTo>
                    <a:pt x="279" y="79"/>
                    <a:pt x="281" y="81"/>
                    <a:pt x="279" y="78"/>
                  </a:cubicBezTo>
                  <a:cubicBezTo>
                    <a:pt x="281" y="77"/>
                    <a:pt x="282" y="75"/>
                    <a:pt x="284" y="74"/>
                  </a:cubicBezTo>
                  <a:cubicBezTo>
                    <a:pt x="284" y="77"/>
                    <a:pt x="286" y="79"/>
                    <a:pt x="289" y="76"/>
                  </a:cubicBezTo>
                  <a:cubicBezTo>
                    <a:pt x="289" y="72"/>
                    <a:pt x="287" y="74"/>
                    <a:pt x="284" y="72"/>
                  </a:cubicBezTo>
                  <a:cubicBezTo>
                    <a:pt x="286" y="70"/>
                    <a:pt x="285" y="68"/>
                    <a:pt x="288" y="66"/>
                  </a:cubicBezTo>
                  <a:cubicBezTo>
                    <a:pt x="288" y="72"/>
                    <a:pt x="294" y="80"/>
                    <a:pt x="286" y="86"/>
                  </a:cubicBezTo>
                  <a:cubicBezTo>
                    <a:pt x="289" y="91"/>
                    <a:pt x="289" y="81"/>
                    <a:pt x="292" y="88"/>
                  </a:cubicBezTo>
                  <a:cubicBezTo>
                    <a:pt x="296" y="87"/>
                    <a:pt x="296" y="81"/>
                    <a:pt x="298" y="83"/>
                  </a:cubicBezTo>
                  <a:cubicBezTo>
                    <a:pt x="300" y="91"/>
                    <a:pt x="301" y="82"/>
                    <a:pt x="307" y="83"/>
                  </a:cubicBezTo>
                  <a:cubicBezTo>
                    <a:pt x="308" y="85"/>
                    <a:pt x="306" y="86"/>
                    <a:pt x="305" y="87"/>
                  </a:cubicBezTo>
                  <a:cubicBezTo>
                    <a:pt x="315" y="93"/>
                    <a:pt x="308" y="77"/>
                    <a:pt x="316" y="74"/>
                  </a:cubicBezTo>
                  <a:cubicBezTo>
                    <a:pt x="309" y="67"/>
                    <a:pt x="309" y="86"/>
                    <a:pt x="301" y="79"/>
                  </a:cubicBezTo>
                  <a:cubicBezTo>
                    <a:pt x="309" y="80"/>
                    <a:pt x="307" y="68"/>
                    <a:pt x="315" y="70"/>
                  </a:cubicBezTo>
                  <a:cubicBezTo>
                    <a:pt x="316" y="66"/>
                    <a:pt x="317" y="62"/>
                    <a:pt x="320" y="58"/>
                  </a:cubicBezTo>
                  <a:cubicBezTo>
                    <a:pt x="323" y="62"/>
                    <a:pt x="316" y="67"/>
                    <a:pt x="323" y="66"/>
                  </a:cubicBezTo>
                  <a:cubicBezTo>
                    <a:pt x="320" y="70"/>
                    <a:pt x="318" y="66"/>
                    <a:pt x="316" y="67"/>
                  </a:cubicBezTo>
                  <a:cubicBezTo>
                    <a:pt x="324" y="75"/>
                    <a:pt x="309" y="81"/>
                    <a:pt x="316" y="89"/>
                  </a:cubicBezTo>
                  <a:cubicBezTo>
                    <a:pt x="320" y="86"/>
                    <a:pt x="323" y="82"/>
                    <a:pt x="321" y="78"/>
                  </a:cubicBezTo>
                  <a:cubicBezTo>
                    <a:pt x="325" y="74"/>
                    <a:pt x="328" y="76"/>
                    <a:pt x="331" y="77"/>
                  </a:cubicBezTo>
                  <a:cubicBezTo>
                    <a:pt x="326" y="79"/>
                    <a:pt x="330" y="82"/>
                    <a:pt x="326" y="85"/>
                  </a:cubicBezTo>
                  <a:cubicBezTo>
                    <a:pt x="325" y="83"/>
                    <a:pt x="324" y="81"/>
                    <a:pt x="323" y="82"/>
                  </a:cubicBezTo>
                  <a:cubicBezTo>
                    <a:pt x="326" y="87"/>
                    <a:pt x="322" y="84"/>
                    <a:pt x="323" y="89"/>
                  </a:cubicBezTo>
                  <a:cubicBezTo>
                    <a:pt x="327" y="88"/>
                    <a:pt x="333" y="89"/>
                    <a:pt x="334" y="86"/>
                  </a:cubicBezTo>
                  <a:cubicBezTo>
                    <a:pt x="333" y="83"/>
                    <a:pt x="331" y="84"/>
                    <a:pt x="329" y="84"/>
                  </a:cubicBezTo>
                  <a:cubicBezTo>
                    <a:pt x="335" y="84"/>
                    <a:pt x="332" y="78"/>
                    <a:pt x="335" y="80"/>
                  </a:cubicBezTo>
                  <a:cubicBezTo>
                    <a:pt x="336" y="82"/>
                    <a:pt x="336" y="85"/>
                    <a:pt x="336" y="88"/>
                  </a:cubicBezTo>
                  <a:cubicBezTo>
                    <a:pt x="359" y="87"/>
                    <a:pt x="382" y="90"/>
                    <a:pt x="405" y="88"/>
                  </a:cubicBezTo>
                  <a:cubicBezTo>
                    <a:pt x="400" y="82"/>
                    <a:pt x="408" y="79"/>
                    <a:pt x="410" y="79"/>
                  </a:cubicBezTo>
                  <a:cubicBezTo>
                    <a:pt x="411" y="84"/>
                    <a:pt x="407" y="84"/>
                    <a:pt x="405" y="88"/>
                  </a:cubicBezTo>
                  <a:cubicBezTo>
                    <a:pt x="408" y="93"/>
                    <a:pt x="412" y="88"/>
                    <a:pt x="414" y="85"/>
                  </a:cubicBezTo>
                  <a:cubicBezTo>
                    <a:pt x="418" y="86"/>
                    <a:pt x="415" y="90"/>
                    <a:pt x="419" y="85"/>
                  </a:cubicBezTo>
                  <a:cubicBezTo>
                    <a:pt x="419" y="93"/>
                    <a:pt x="428" y="85"/>
                    <a:pt x="432" y="90"/>
                  </a:cubicBezTo>
                  <a:cubicBezTo>
                    <a:pt x="432" y="89"/>
                    <a:pt x="438" y="87"/>
                    <a:pt x="439" y="83"/>
                  </a:cubicBezTo>
                  <a:cubicBezTo>
                    <a:pt x="440" y="85"/>
                    <a:pt x="442" y="85"/>
                    <a:pt x="443" y="86"/>
                  </a:cubicBezTo>
                  <a:cubicBezTo>
                    <a:pt x="442" y="88"/>
                    <a:pt x="437" y="85"/>
                    <a:pt x="438" y="89"/>
                  </a:cubicBezTo>
                  <a:cubicBezTo>
                    <a:pt x="441" y="88"/>
                    <a:pt x="439" y="91"/>
                    <a:pt x="441" y="93"/>
                  </a:cubicBezTo>
                  <a:cubicBezTo>
                    <a:pt x="448" y="88"/>
                    <a:pt x="460" y="95"/>
                    <a:pt x="464" y="89"/>
                  </a:cubicBezTo>
                  <a:cubicBezTo>
                    <a:pt x="462" y="85"/>
                    <a:pt x="448" y="89"/>
                    <a:pt x="446" y="83"/>
                  </a:cubicBezTo>
                  <a:cubicBezTo>
                    <a:pt x="454" y="87"/>
                    <a:pt x="463" y="84"/>
                    <a:pt x="472" y="83"/>
                  </a:cubicBezTo>
                  <a:cubicBezTo>
                    <a:pt x="470" y="84"/>
                    <a:pt x="469" y="85"/>
                    <a:pt x="467" y="87"/>
                  </a:cubicBezTo>
                  <a:cubicBezTo>
                    <a:pt x="469" y="89"/>
                    <a:pt x="471" y="91"/>
                    <a:pt x="472" y="93"/>
                  </a:cubicBezTo>
                  <a:cubicBezTo>
                    <a:pt x="478" y="91"/>
                    <a:pt x="472" y="86"/>
                    <a:pt x="476" y="84"/>
                  </a:cubicBezTo>
                  <a:cubicBezTo>
                    <a:pt x="477" y="85"/>
                    <a:pt x="475" y="86"/>
                    <a:pt x="477" y="88"/>
                  </a:cubicBezTo>
                  <a:cubicBezTo>
                    <a:pt x="485" y="83"/>
                    <a:pt x="479" y="72"/>
                    <a:pt x="485" y="71"/>
                  </a:cubicBezTo>
                  <a:cubicBezTo>
                    <a:pt x="482" y="76"/>
                    <a:pt x="486" y="83"/>
                    <a:pt x="479" y="88"/>
                  </a:cubicBezTo>
                  <a:cubicBezTo>
                    <a:pt x="485" y="95"/>
                    <a:pt x="486" y="85"/>
                    <a:pt x="491" y="93"/>
                  </a:cubicBezTo>
                  <a:cubicBezTo>
                    <a:pt x="494" y="90"/>
                    <a:pt x="496" y="92"/>
                    <a:pt x="499" y="88"/>
                  </a:cubicBezTo>
                  <a:cubicBezTo>
                    <a:pt x="500" y="93"/>
                    <a:pt x="511" y="95"/>
                    <a:pt x="513" y="89"/>
                  </a:cubicBezTo>
                  <a:cubicBezTo>
                    <a:pt x="517" y="92"/>
                    <a:pt x="524" y="95"/>
                    <a:pt x="528" y="88"/>
                  </a:cubicBezTo>
                  <a:cubicBezTo>
                    <a:pt x="529" y="93"/>
                    <a:pt x="536" y="93"/>
                    <a:pt x="536" y="87"/>
                  </a:cubicBezTo>
                  <a:cubicBezTo>
                    <a:pt x="538" y="89"/>
                    <a:pt x="539" y="91"/>
                    <a:pt x="539" y="92"/>
                  </a:cubicBezTo>
                  <a:cubicBezTo>
                    <a:pt x="545" y="84"/>
                    <a:pt x="568" y="91"/>
                    <a:pt x="563" y="77"/>
                  </a:cubicBezTo>
                  <a:cubicBezTo>
                    <a:pt x="565" y="76"/>
                    <a:pt x="566" y="79"/>
                    <a:pt x="567" y="81"/>
                  </a:cubicBezTo>
                  <a:cubicBezTo>
                    <a:pt x="570" y="79"/>
                    <a:pt x="568" y="77"/>
                    <a:pt x="569" y="76"/>
                  </a:cubicBezTo>
                  <a:cubicBezTo>
                    <a:pt x="571" y="76"/>
                    <a:pt x="574" y="73"/>
                    <a:pt x="576" y="76"/>
                  </a:cubicBezTo>
                  <a:cubicBezTo>
                    <a:pt x="572" y="79"/>
                    <a:pt x="570" y="81"/>
                    <a:pt x="571" y="87"/>
                  </a:cubicBezTo>
                  <a:cubicBezTo>
                    <a:pt x="567" y="86"/>
                    <a:pt x="563" y="90"/>
                    <a:pt x="560" y="90"/>
                  </a:cubicBezTo>
                  <a:cubicBezTo>
                    <a:pt x="571" y="93"/>
                    <a:pt x="591" y="94"/>
                    <a:pt x="603" y="84"/>
                  </a:cubicBezTo>
                  <a:cubicBezTo>
                    <a:pt x="605" y="90"/>
                    <a:pt x="609" y="79"/>
                    <a:pt x="612" y="82"/>
                  </a:cubicBezTo>
                  <a:cubicBezTo>
                    <a:pt x="608" y="85"/>
                    <a:pt x="604" y="88"/>
                    <a:pt x="604" y="92"/>
                  </a:cubicBezTo>
                  <a:cubicBezTo>
                    <a:pt x="606" y="91"/>
                    <a:pt x="609" y="89"/>
                    <a:pt x="611" y="92"/>
                  </a:cubicBezTo>
                  <a:cubicBezTo>
                    <a:pt x="618" y="87"/>
                    <a:pt x="615" y="77"/>
                    <a:pt x="623" y="78"/>
                  </a:cubicBezTo>
                  <a:cubicBezTo>
                    <a:pt x="624" y="74"/>
                    <a:pt x="622" y="64"/>
                    <a:pt x="630" y="64"/>
                  </a:cubicBezTo>
                  <a:cubicBezTo>
                    <a:pt x="626" y="75"/>
                    <a:pt x="631" y="82"/>
                    <a:pt x="616" y="90"/>
                  </a:cubicBezTo>
                  <a:cubicBezTo>
                    <a:pt x="623" y="95"/>
                    <a:pt x="634" y="89"/>
                    <a:pt x="639" y="82"/>
                  </a:cubicBezTo>
                  <a:cubicBezTo>
                    <a:pt x="637" y="78"/>
                    <a:pt x="634" y="82"/>
                    <a:pt x="633" y="78"/>
                  </a:cubicBezTo>
                  <a:cubicBezTo>
                    <a:pt x="634" y="78"/>
                    <a:pt x="633" y="76"/>
                    <a:pt x="634" y="76"/>
                  </a:cubicBezTo>
                  <a:cubicBezTo>
                    <a:pt x="641" y="77"/>
                    <a:pt x="651" y="76"/>
                    <a:pt x="655" y="68"/>
                  </a:cubicBezTo>
                  <a:cubicBezTo>
                    <a:pt x="659" y="71"/>
                    <a:pt x="656" y="74"/>
                    <a:pt x="653" y="77"/>
                  </a:cubicBezTo>
                  <a:cubicBezTo>
                    <a:pt x="652" y="75"/>
                    <a:pt x="653" y="73"/>
                    <a:pt x="650" y="75"/>
                  </a:cubicBezTo>
                  <a:cubicBezTo>
                    <a:pt x="648" y="81"/>
                    <a:pt x="652" y="78"/>
                    <a:pt x="655" y="81"/>
                  </a:cubicBezTo>
                  <a:cubicBezTo>
                    <a:pt x="652" y="82"/>
                    <a:pt x="650" y="87"/>
                    <a:pt x="648" y="84"/>
                  </a:cubicBezTo>
                  <a:cubicBezTo>
                    <a:pt x="645" y="82"/>
                    <a:pt x="649" y="80"/>
                    <a:pt x="647" y="78"/>
                  </a:cubicBezTo>
                  <a:cubicBezTo>
                    <a:pt x="636" y="79"/>
                    <a:pt x="644" y="86"/>
                    <a:pt x="639" y="91"/>
                  </a:cubicBezTo>
                  <a:cubicBezTo>
                    <a:pt x="645" y="93"/>
                    <a:pt x="655" y="83"/>
                    <a:pt x="659" y="78"/>
                  </a:cubicBezTo>
                  <a:cubicBezTo>
                    <a:pt x="661" y="79"/>
                    <a:pt x="662" y="78"/>
                    <a:pt x="664" y="81"/>
                  </a:cubicBezTo>
                  <a:cubicBezTo>
                    <a:pt x="667" y="73"/>
                    <a:pt x="673" y="67"/>
                    <a:pt x="679" y="62"/>
                  </a:cubicBezTo>
                  <a:cubicBezTo>
                    <a:pt x="676" y="57"/>
                    <a:pt x="674" y="61"/>
                    <a:pt x="672" y="64"/>
                  </a:cubicBezTo>
                  <a:cubicBezTo>
                    <a:pt x="666" y="57"/>
                    <a:pt x="673" y="52"/>
                    <a:pt x="679" y="50"/>
                  </a:cubicBezTo>
                  <a:cubicBezTo>
                    <a:pt x="681" y="54"/>
                    <a:pt x="673" y="52"/>
                    <a:pt x="678" y="58"/>
                  </a:cubicBezTo>
                  <a:cubicBezTo>
                    <a:pt x="680" y="56"/>
                    <a:pt x="681" y="57"/>
                    <a:pt x="683" y="55"/>
                  </a:cubicBezTo>
                  <a:cubicBezTo>
                    <a:pt x="681" y="46"/>
                    <a:pt x="692" y="39"/>
                    <a:pt x="686" y="29"/>
                  </a:cubicBezTo>
                  <a:cubicBezTo>
                    <a:pt x="689" y="27"/>
                    <a:pt x="691" y="27"/>
                    <a:pt x="692" y="30"/>
                  </a:cubicBezTo>
                  <a:cubicBezTo>
                    <a:pt x="688" y="32"/>
                    <a:pt x="693" y="35"/>
                    <a:pt x="695" y="35"/>
                  </a:cubicBezTo>
                  <a:cubicBezTo>
                    <a:pt x="692" y="37"/>
                    <a:pt x="689" y="39"/>
                    <a:pt x="691" y="42"/>
                  </a:cubicBezTo>
                  <a:cubicBezTo>
                    <a:pt x="696" y="41"/>
                    <a:pt x="697" y="36"/>
                    <a:pt x="703" y="32"/>
                  </a:cubicBezTo>
                  <a:cubicBezTo>
                    <a:pt x="705" y="34"/>
                    <a:pt x="706" y="36"/>
                    <a:pt x="708" y="36"/>
                  </a:cubicBezTo>
                  <a:cubicBezTo>
                    <a:pt x="711" y="33"/>
                    <a:pt x="714" y="35"/>
                    <a:pt x="715" y="31"/>
                  </a:cubicBezTo>
                  <a:cubicBezTo>
                    <a:pt x="713" y="25"/>
                    <a:pt x="710" y="33"/>
                    <a:pt x="709" y="30"/>
                  </a:cubicBezTo>
                  <a:cubicBezTo>
                    <a:pt x="710" y="28"/>
                    <a:pt x="713" y="26"/>
                    <a:pt x="712" y="23"/>
                  </a:cubicBezTo>
                  <a:cubicBezTo>
                    <a:pt x="705" y="24"/>
                    <a:pt x="699" y="32"/>
                    <a:pt x="693" y="31"/>
                  </a:cubicBezTo>
                  <a:cubicBezTo>
                    <a:pt x="697" y="25"/>
                    <a:pt x="689" y="26"/>
                    <a:pt x="686" y="24"/>
                  </a:cubicBezTo>
                  <a:cubicBezTo>
                    <a:pt x="687" y="23"/>
                    <a:pt x="688" y="22"/>
                    <a:pt x="687" y="21"/>
                  </a:cubicBezTo>
                  <a:cubicBezTo>
                    <a:pt x="682" y="27"/>
                    <a:pt x="685" y="34"/>
                    <a:pt x="684" y="40"/>
                  </a:cubicBezTo>
                  <a:cubicBezTo>
                    <a:pt x="680" y="41"/>
                    <a:pt x="676" y="50"/>
                    <a:pt x="670" y="43"/>
                  </a:cubicBezTo>
                  <a:cubicBezTo>
                    <a:pt x="674" y="41"/>
                    <a:pt x="670" y="38"/>
                    <a:pt x="669" y="35"/>
                  </a:cubicBezTo>
                  <a:cubicBezTo>
                    <a:pt x="663" y="40"/>
                    <a:pt x="665" y="46"/>
                    <a:pt x="664" y="52"/>
                  </a:cubicBezTo>
                  <a:cubicBezTo>
                    <a:pt x="667" y="51"/>
                    <a:pt x="666" y="45"/>
                    <a:pt x="670" y="47"/>
                  </a:cubicBezTo>
                  <a:cubicBezTo>
                    <a:pt x="671" y="52"/>
                    <a:pt x="667" y="51"/>
                    <a:pt x="663" y="55"/>
                  </a:cubicBezTo>
                  <a:cubicBezTo>
                    <a:pt x="663" y="58"/>
                    <a:pt x="669" y="56"/>
                    <a:pt x="666" y="59"/>
                  </a:cubicBezTo>
                  <a:cubicBezTo>
                    <a:pt x="656" y="64"/>
                    <a:pt x="651" y="68"/>
                    <a:pt x="642" y="72"/>
                  </a:cubicBezTo>
                  <a:cubicBezTo>
                    <a:pt x="642" y="70"/>
                    <a:pt x="645" y="67"/>
                    <a:pt x="645" y="65"/>
                  </a:cubicBezTo>
                  <a:cubicBezTo>
                    <a:pt x="650" y="64"/>
                    <a:pt x="663" y="60"/>
                    <a:pt x="662" y="56"/>
                  </a:cubicBezTo>
                  <a:cubicBezTo>
                    <a:pt x="655" y="55"/>
                    <a:pt x="654" y="59"/>
                    <a:pt x="647" y="58"/>
                  </a:cubicBezTo>
                  <a:cubicBezTo>
                    <a:pt x="650" y="52"/>
                    <a:pt x="654" y="55"/>
                    <a:pt x="659" y="52"/>
                  </a:cubicBezTo>
                  <a:cubicBezTo>
                    <a:pt x="664" y="47"/>
                    <a:pt x="662" y="38"/>
                    <a:pt x="660" y="35"/>
                  </a:cubicBezTo>
                  <a:cubicBezTo>
                    <a:pt x="662" y="35"/>
                    <a:pt x="664" y="34"/>
                    <a:pt x="667" y="32"/>
                  </a:cubicBezTo>
                  <a:cubicBezTo>
                    <a:pt x="668" y="35"/>
                    <a:pt x="670" y="35"/>
                    <a:pt x="673" y="33"/>
                  </a:cubicBezTo>
                  <a:cubicBezTo>
                    <a:pt x="671" y="29"/>
                    <a:pt x="663" y="33"/>
                    <a:pt x="664" y="28"/>
                  </a:cubicBezTo>
                  <a:cubicBezTo>
                    <a:pt x="667" y="29"/>
                    <a:pt x="671" y="31"/>
                    <a:pt x="674" y="30"/>
                  </a:cubicBezTo>
                  <a:cubicBezTo>
                    <a:pt x="673" y="27"/>
                    <a:pt x="672" y="24"/>
                    <a:pt x="673" y="21"/>
                  </a:cubicBezTo>
                  <a:cubicBezTo>
                    <a:pt x="669" y="26"/>
                    <a:pt x="666" y="23"/>
                    <a:pt x="663" y="22"/>
                  </a:cubicBezTo>
                  <a:cubicBezTo>
                    <a:pt x="660" y="24"/>
                    <a:pt x="662" y="26"/>
                    <a:pt x="658" y="28"/>
                  </a:cubicBezTo>
                  <a:cubicBezTo>
                    <a:pt x="659" y="29"/>
                    <a:pt x="661" y="30"/>
                    <a:pt x="662" y="30"/>
                  </a:cubicBezTo>
                  <a:cubicBezTo>
                    <a:pt x="656" y="30"/>
                    <a:pt x="660" y="36"/>
                    <a:pt x="656" y="39"/>
                  </a:cubicBezTo>
                  <a:cubicBezTo>
                    <a:pt x="652" y="33"/>
                    <a:pt x="657" y="34"/>
                    <a:pt x="651" y="30"/>
                  </a:cubicBezTo>
                  <a:cubicBezTo>
                    <a:pt x="645" y="32"/>
                    <a:pt x="638" y="33"/>
                    <a:pt x="636" y="25"/>
                  </a:cubicBezTo>
                  <a:cubicBezTo>
                    <a:pt x="635" y="26"/>
                    <a:pt x="633" y="26"/>
                    <a:pt x="632" y="27"/>
                  </a:cubicBezTo>
                  <a:cubicBezTo>
                    <a:pt x="631" y="31"/>
                    <a:pt x="635" y="32"/>
                    <a:pt x="635" y="35"/>
                  </a:cubicBezTo>
                  <a:cubicBezTo>
                    <a:pt x="629" y="33"/>
                    <a:pt x="621" y="45"/>
                    <a:pt x="611" y="39"/>
                  </a:cubicBezTo>
                  <a:cubicBezTo>
                    <a:pt x="616" y="41"/>
                    <a:pt x="617" y="30"/>
                    <a:pt x="623" y="32"/>
                  </a:cubicBezTo>
                  <a:cubicBezTo>
                    <a:pt x="622" y="33"/>
                    <a:pt x="620" y="34"/>
                    <a:pt x="621" y="35"/>
                  </a:cubicBezTo>
                  <a:cubicBezTo>
                    <a:pt x="623" y="34"/>
                    <a:pt x="624" y="37"/>
                    <a:pt x="627" y="34"/>
                  </a:cubicBezTo>
                  <a:cubicBezTo>
                    <a:pt x="625" y="22"/>
                    <a:pt x="641" y="24"/>
                    <a:pt x="641" y="20"/>
                  </a:cubicBezTo>
                  <a:cubicBezTo>
                    <a:pt x="633" y="24"/>
                    <a:pt x="625" y="19"/>
                    <a:pt x="617" y="22"/>
                  </a:cubicBezTo>
                  <a:cubicBezTo>
                    <a:pt x="618" y="23"/>
                    <a:pt x="616" y="24"/>
                    <a:pt x="615" y="25"/>
                  </a:cubicBezTo>
                  <a:cubicBezTo>
                    <a:pt x="616" y="27"/>
                    <a:pt x="617" y="28"/>
                    <a:pt x="616" y="30"/>
                  </a:cubicBezTo>
                  <a:cubicBezTo>
                    <a:pt x="612" y="31"/>
                    <a:pt x="611" y="37"/>
                    <a:pt x="610" y="35"/>
                  </a:cubicBezTo>
                  <a:cubicBezTo>
                    <a:pt x="610" y="33"/>
                    <a:pt x="613" y="31"/>
                    <a:pt x="610" y="29"/>
                  </a:cubicBezTo>
                  <a:cubicBezTo>
                    <a:pt x="609" y="29"/>
                    <a:pt x="608" y="31"/>
                    <a:pt x="607" y="30"/>
                  </a:cubicBezTo>
                  <a:cubicBezTo>
                    <a:pt x="603" y="33"/>
                    <a:pt x="604" y="39"/>
                    <a:pt x="598" y="37"/>
                  </a:cubicBezTo>
                  <a:cubicBezTo>
                    <a:pt x="597" y="34"/>
                    <a:pt x="604" y="33"/>
                    <a:pt x="602" y="30"/>
                  </a:cubicBezTo>
                  <a:cubicBezTo>
                    <a:pt x="598" y="34"/>
                    <a:pt x="596" y="28"/>
                    <a:pt x="593" y="32"/>
                  </a:cubicBezTo>
                  <a:cubicBezTo>
                    <a:pt x="595" y="35"/>
                    <a:pt x="597" y="37"/>
                    <a:pt x="593" y="39"/>
                  </a:cubicBezTo>
                  <a:cubicBezTo>
                    <a:pt x="594" y="30"/>
                    <a:pt x="586" y="38"/>
                    <a:pt x="592" y="29"/>
                  </a:cubicBezTo>
                  <a:cubicBezTo>
                    <a:pt x="598" y="32"/>
                    <a:pt x="606" y="23"/>
                    <a:pt x="612" y="29"/>
                  </a:cubicBezTo>
                  <a:cubicBezTo>
                    <a:pt x="616" y="28"/>
                    <a:pt x="611" y="20"/>
                    <a:pt x="610" y="22"/>
                  </a:cubicBezTo>
                  <a:cubicBezTo>
                    <a:pt x="610" y="24"/>
                    <a:pt x="603" y="24"/>
                    <a:pt x="602" y="26"/>
                  </a:cubicBezTo>
                  <a:cubicBezTo>
                    <a:pt x="600" y="24"/>
                    <a:pt x="602" y="23"/>
                    <a:pt x="602" y="21"/>
                  </a:cubicBezTo>
                  <a:cubicBezTo>
                    <a:pt x="601" y="21"/>
                    <a:pt x="601" y="22"/>
                    <a:pt x="600" y="21"/>
                  </a:cubicBezTo>
                  <a:cubicBezTo>
                    <a:pt x="599" y="21"/>
                    <a:pt x="598" y="21"/>
                    <a:pt x="597" y="21"/>
                  </a:cubicBezTo>
                  <a:cubicBezTo>
                    <a:pt x="598" y="23"/>
                    <a:pt x="601" y="25"/>
                    <a:pt x="599" y="27"/>
                  </a:cubicBezTo>
                  <a:cubicBezTo>
                    <a:pt x="598" y="25"/>
                    <a:pt x="597" y="27"/>
                    <a:pt x="595" y="26"/>
                  </a:cubicBezTo>
                  <a:cubicBezTo>
                    <a:pt x="593" y="24"/>
                    <a:pt x="595" y="23"/>
                    <a:pt x="593" y="21"/>
                  </a:cubicBezTo>
                  <a:cubicBezTo>
                    <a:pt x="589" y="20"/>
                    <a:pt x="591" y="23"/>
                    <a:pt x="587" y="25"/>
                  </a:cubicBezTo>
                  <a:cubicBezTo>
                    <a:pt x="589" y="19"/>
                    <a:pt x="570" y="21"/>
                    <a:pt x="579" y="24"/>
                  </a:cubicBezTo>
                  <a:cubicBezTo>
                    <a:pt x="578" y="25"/>
                    <a:pt x="576" y="27"/>
                    <a:pt x="575" y="28"/>
                  </a:cubicBezTo>
                  <a:cubicBezTo>
                    <a:pt x="572" y="22"/>
                    <a:pt x="567" y="27"/>
                    <a:pt x="564" y="25"/>
                  </a:cubicBezTo>
                  <a:cubicBezTo>
                    <a:pt x="563" y="24"/>
                    <a:pt x="565" y="23"/>
                    <a:pt x="564" y="21"/>
                  </a:cubicBezTo>
                  <a:cubicBezTo>
                    <a:pt x="561" y="21"/>
                    <a:pt x="558" y="26"/>
                    <a:pt x="555" y="21"/>
                  </a:cubicBezTo>
                  <a:cubicBezTo>
                    <a:pt x="551" y="22"/>
                    <a:pt x="553" y="28"/>
                    <a:pt x="550" y="26"/>
                  </a:cubicBezTo>
                  <a:cubicBezTo>
                    <a:pt x="551" y="18"/>
                    <a:pt x="533" y="18"/>
                    <a:pt x="528" y="26"/>
                  </a:cubicBezTo>
                  <a:cubicBezTo>
                    <a:pt x="523" y="27"/>
                    <a:pt x="529" y="20"/>
                    <a:pt x="525" y="22"/>
                  </a:cubicBezTo>
                  <a:cubicBezTo>
                    <a:pt x="527" y="24"/>
                    <a:pt x="520" y="26"/>
                    <a:pt x="520" y="24"/>
                  </a:cubicBezTo>
                  <a:cubicBezTo>
                    <a:pt x="521" y="22"/>
                    <a:pt x="519" y="20"/>
                    <a:pt x="519" y="19"/>
                  </a:cubicBezTo>
                  <a:cubicBezTo>
                    <a:pt x="514" y="20"/>
                    <a:pt x="521" y="23"/>
                    <a:pt x="516" y="25"/>
                  </a:cubicBezTo>
                  <a:cubicBezTo>
                    <a:pt x="516" y="23"/>
                    <a:pt x="514" y="24"/>
                    <a:pt x="514" y="23"/>
                  </a:cubicBezTo>
                  <a:cubicBezTo>
                    <a:pt x="518" y="22"/>
                    <a:pt x="514" y="16"/>
                    <a:pt x="515" y="20"/>
                  </a:cubicBezTo>
                  <a:cubicBezTo>
                    <a:pt x="512" y="21"/>
                    <a:pt x="513" y="27"/>
                    <a:pt x="509" y="25"/>
                  </a:cubicBezTo>
                  <a:cubicBezTo>
                    <a:pt x="508" y="22"/>
                    <a:pt x="512" y="18"/>
                    <a:pt x="507" y="17"/>
                  </a:cubicBezTo>
                  <a:cubicBezTo>
                    <a:pt x="506" y="23"/>
                    <a:pt x="498" y="29"/>
                    <a:pt x="495" y="23"/>
                  </a:cubicBezTo>
                  <a:cubicBezTo>
                    <a:pt x="493" y="26"/>
                    <a:pt x="493" y="34"/>
                    <a:pt x="488" y="30"/>
                  </a:cubicBezTo>
                  <a:cubicBezTo>
                    <a:pt x="490" y="29"/>
                    <a:pt x="491" y="28"/>
                    <a:pt x="489" y="26"/>
                  </a:cubicBezTo>
                  <a:cubicBezTo>
                    <a:pt x="488" y="27"/>
                    <a:pt x="487" y="28"/>
                    <a:pt x="486" y="27"/>
                  </a:cubicBezTo>
                  <a:cubicBezTo>
                    <a:pt x="487" y="18"/>
                    <a:pt x="500" y="25"/>
                    <a:pt x="500" y="17"/>
                  </a:cubicBezTo>
                  <a:cubicBezTo>
                    <a:pt x="494" y="20"/>
                    <a:pt x="489" y="16"/>
                    <a:pt x="484" y="20"/>
                  </a:cubicBezTo>
                  <a:cubicBezTo>
                    <a:pt x="482" y="21"/>
                    <a:pt x="483" y="23"/>
                    <a:pt x="482" y="24"/>
                  </a:cubicBezTo>
                  <a:cubicBezTo>
                    <a:pt x="478" y="20"/>
                    <a:pt x="477" y="34"/>
                    <a:pt x="471" y="26"/>
                  </a:cubicBezTo>
                  <a:cubicBezTo>
                    <a:pt x="478" y="26"/>
                    <a:pt x="475" y="21"/>
                    <a:pt x="482" y="19"/>
                  </a:cubicBezTo>
                  <a:cubicBezTo>
                    <a:pt x="475" y="15"/>
                    <a:pt x="468" y="20"/>
                    <a:pt x="461" y="19"/>
                  </a:cubicBezTo>
                  <a:cubicBezTo>
                    <a:pt x="463" y="24"/>
                    <a:pt x="466" y="17"/>
                    <a:pt x="467" y="22"/>
                  </a:cubicBezTo>
                  <a:cubicBezTo>
                    <a:pt x="466" y="22"/>
                    <a:pt x="466" y="24"/>
                    <a:pt x="466" y="24"/>
                  </a:cubicBezTo>
                  <a:cubicBezTo>
                    <a:pt x="462" y="21"/>
                    <a:pt x="455" y="23"/>
                    <a:pt x="458" y="16"/>
                  </a:cubicBezTo>
                  <a:cubicBezTo>
                    <a:pt x="457" y="17"/>
                    <a:pt x="456" y="17"/>
                    <a:pt x="456" y="16"/>
                  </a:cubicBezTo>
                  <a:cubicBezTo>
                    <a:pt x="454" y="17"/>
                    <a:pt x="453" y="16"/>
                    <a:pt x="452" y="17"/>
                  </a:cubicBezTo>
                  <a:cubicBezTo>
                    <a:pt x="454" y="19"/>
                    <a:pt x="453" y="20"/>
                    <a:pt x="451" y="22"/>
                  </a:cubicBezTo>
                  <a:cubicBezTo>
                    <a:pt x="455" y="24"/>
                    <a:pt x="455" y="26"/>
                    <a:pt x="450" y="30"/>
                  </a:cubicBezTo>
                  <a:cubicBezTo>
                    <a:pt x="450" y="27"/>
                    <a:pt x="449" y="26"/>
                    <a:pt x="446" y="25"/>
                  </a:cubicBezTo>
                  <a:cubicBezTo>
                    <a:pt x="451" y="24"/>
                    <a:pt x="448" y="21"/>
                    <a:pt x="449" y="19"/>
                  </a:cubicBezTo>
                  <a:cubicBezTo>
                    <a:pt x="446" y="16"/>
                    <a:pt x="444" y="13"/>
                    <a:pt x="440" y="17"/>
                  </a:cubicBezTo>
                  <a:cubicBezTo>
                    <a:pt x="442" y="22"/>
                    <a:pt x="444" y="19"/>
                    <a:pt x="446" y="20"/>
                  </a:cubicBezTo>
                  <a:cubicBezTo>
                    <a:pt x="441" y="21"/>
                    <a:pt x="448" y="24"/>
                    <a:pt x="443" y="26"/>
                  </a:cubicBezTo>
                  <a:cubicBezTo>
                    <a:pt x="443" y="23"/>
                    <a:pt x="444" y="19"/>
                    <a:pt x="440" y="21"/>
                  </a:cubicBezTo>
                  <a:cubicBezTo>
                    <a:pt x="441" y="25"/>
                    <a:pt x="433" y="23"/>
                    <a:pt x="434" y="28"/>
                  </a:cubicBezTo>
                  <a:cubicBezTo>
                    <a:pt x="429" y="21"/>
                    <a:pt x="429" y="32"/>
                    <a:pt x="425" y="28"/>
                  </a:cubicBezTo>
                  <a:cubicBezTo>
                    <a:pt x="427" y="25"/>
                    <a:pt x="423" y="22"/>
                    <a:pt x="426" y="20"/>
                  </a:cubicBezTo>
                  <a:cubicBezTo>
                    <a:pt x="425" y="22"/>
                    <a:pt x="427" y="25"/>
                    <a:pt x="430" y="25"/>
                  </a:cubicBezTo>
                  <a:cubicBezTo>
                    <a:pt x="433" y="20"/>
                    <a:pt x="435" y="24"/>
                    <a:pt x="439" y="18"/>
                  </a:cubicBezTo>
                  <a:cubicBezTo>
                    <a:pt x="431" y="16"/>
                    <a:pt x="422" y="16"/>
                    <a:pt x="417" y="19"/>
                  </a:cubicBezTo>
                  <a:cubicBezTo>
                    <a:pt x="413" y="12"/>
                    <a:pt x="397" y="12"/>
                    <a:pt x="394" y="23"/>
                  </a:cubicBezTo>
                  <a:cubicBezTo>
                    <a:pt x="394" y="17"/>
                    <a:pt x="391" y="23"/>
                    <a:pt x="389" y="21"/>
                  </a:cubicBezTo>
                  <a:cubicBezTo>
                    <a:pt x="386" y="17"/>
                    <a:pt x="393" y="18"/>
                    <a:pt x="392" y="15"/>
                  </a:cubicBezTo>
                  <a:cubicBezTo>
                    <a:pt x="386" y="15"/>
                    <a:pt x="385" y="24"/>
                    <a:pt x="379" y="22"/>
                  </a:cubicBezTo>
                  <a:cubicBezTo>
                    <a:pt x="379" y="19"/>
                    <a:pt x="383" y="20"/>
                    <a:pt x="383" y="15"/>
                  </a:cubicBezTo>
                  <a:cubicBezTo>
                    <a:pt x="381" y="17"/>
                    <a:pt x="379" y="16"/>
                    <a:pt x="377" y="18"/>
                  </a:cubicBezTo>
                  <a:cubicBezTo>
                    <a:pt x="378" y="20"/>
                    <a:pt x="380" y="27"/>
                    <a:pt x="375" y="25"/>
                  </a:cubicBezTo>
                  <a:cubicBezTo>
                    <a:pt x="375" y="21"/>
                    <a:pt x="378" y="17"/>
                    <a:pt x="374" y="13"/>
                  </a:cubicBezTo>
                  <a:cubicBezTo>
                    <a:pt x="370" y="16"/>
                    <a:pt x="368" y="13"/>
                    <a:pt x="364" y="15"/>
                  </a:cubicBezTo>
                  <a:cubicBezTo>
                    <a:pt x="366" y="21"/>
                    <a:pt x="374" y="14"/>
                    <a:pt x="372" y="20"/>
                  </a:cubicBezTo>
                  <a:cubicBezTo>
                    <a:pt x="370" y="19"/>
                    <a:pt x="357" y="23"/>
                    <a:pt x="365" y="23"/>
                  </a:cubicBezTo>
                  <a:cubicBezTo>
                    <a:pt x="361" y="25"/>
                    <a:pt x="362" y="32"/>
                    <a:pt x="357" y="29"/>
                  </a:cubicBezTo>
                  <a:cubicBezTo>
                    <a:pt x="363" y="25"/>
                    <a:pt x="353" y="20"/>
                    <a:pt x="363" y="16"/>
                  </a:cubicBezTo>
                  <a:cubicBezTo>
                    <a:pt x="358" y="12"/>
                    <a:pt x="352" y="15"/>
                    <a:pt x="346" y="15"/>
                  </a:cubicBezTo>
                  <a:cubicBezTo>
                    <a:pt x="349" y="19"/>
                    <a:pt x="352" y="18"/>
                    <a:pt x="356" y="20"/>
                  </a:cubicBezTo>
                  <a:cubicBezTo>
                    <a:pt x="352" y="20"/>
                    <a:pt x="354" y="21"/>
                    <a:pt x="351" y="24"/>
                  </a:cubicBezTo>
                  <a:cubicBezTo>
                    <a:pt x="352" y="17"/>
                    <a:pt x="347" y="25"/>
                    <a:pt x="345" y="23"/>
                  </a:cubicBezTo>
                  <a:cubicBezTo>
                    <a:pt x="341" y="19"/>
                    <a:pt x="346" y="17"/>
                    <a:pt x="343" y="14"/>
                  </a:cubicBezTo>
                  <a:cubicBezTo>
                    <a:pt x="338" y="13"/>
                    <a:pt x="339" y="20"/>
                    <a:pt x="334" y="19"/>
                  </a:cubicBezTo>
                  <a:cubicBezTo>
                    <a:pt x="333" y="17"/>
                    <a:pt x="335" y="15"/>
                    <a:pt x="334" y="13"/>
                  </a:cubicBezTo>
                  <a:cubicBezTo>
                    <a:pt x="331" y="19"/>
                    <a:pt x="326" y="19"/>
                    <a:pt x="324" y="12"/>
                  </a:cubicBezTo>
                  <a:cubicBezTo>
                    <a:pt x="317" y="15"/>
                    <a:pt x="317" y="12"/>
                    <a:pt x="311" y="19"/>
                  </a:cubicBezTo>
                  <a:cubicBezTo>
                    <a:pt x="311" y="15"/>
                    <a:pt x="304" y="14"/>
                    <a:pt x="301" y="12"/>
                  </a:cubicBezTo>
                  <a:cubicBezTo>
                    <a:pt x="295" y="16"/>
                    <a:pt x="296" y="19"/>
                    <a:pt x="292" y="19"/>
                  </a:cubicBezTo>
                  <a:cubicBezTo>
                    <a:pt x="297" y="15"/>
                    <a:pt x="287" y="14"/>
                    <a:pt x="289" y="11"/>
                  </a:cubicBezTo>
                  <a:cubicBezTo>
                    <a:pt x="284" y="13"/>
                    <a:pt x="280" y="17"/>
                    <a:pt x="276" y="11"/>
                  </a:cubicBezTo>
                  <a:cubicBezTo>
                    <a:pt x="272" y="15"/>
                    <a:pt x="267" y="18"/>
                    <a:pt x="263" y="13"/>
                  </a:cubicBezTo>
                  <a:cubicBezTo>
                    <a:pt x="260" y="15"/>
                    <a:pt x="258" y="17"/>
                    <a:pt x="255" y="19"/>
                  </a:cubicBezTo>
                  <a:cubicBezTo>
                    <a:pt x="253" y="14"/>
                    <a:pt x="249" y="18"/>
                    <a:pt x="247" y="15"/>
                  </a:cubicBezTo>
                  <a:cubicBezTo>
                    <a:pt x="250" y="13"/>
                    <a:pt x="256" y="16"/>
                    <a:pt x="254" y="11"/>
                  </a:cubicBezTo>
                  <a:cubicBezTo>
                    <a:pt x="247" y="10"/>
                    <a:pt x="239" y="17"/>
                    <a:pt x="232" y="10"/>
                  </a:cubicBezTo>
                  <a:cubicBezTo>
                    <a:pt x="227" y="15"/>
                    <a:pt x="225" y="18"/>
                    <a:pt x="220" y="14"/>
                  </a:cubicBezTo>
                  <a:cubicBezTo>
                    <a:pt x="223" y="13"/>
                    <a:pt x="229" y="13"/>
                    <a:pt x="227" y="8"/>
                  </a:cubicBezTo>
                  <a:cubicBezTo>
                    <a:pt x="224" y="10"/>
                    <a:pt x="220" y="9"/>
                    <a:pt x="217" y="11"/>
                  </a:cubicBezTo>
                  <a:cubicBezTo>
                    <a:pt x="217" y="17"/>
                    <a:pt x="221" y="18"/>
                    <a:pt x="222" y="20"/>
                  </a:cubicBezTo>
                  <a:cubicBezTo>
                    <a:pt x="218" y="17"/>
                    <a:pt x="213" y="23"/>
                    <a:pt x="210" y="18"/>
                  </a:cubicBezTo>
                  <a:cubicBezTo>
                    <a:pt x="212" y="17"/>
                    <a:pt x="214" y="19"/>
                    <a:pt x="217" y="16"/>
                  </a:cubicBezTo>
                  <a:cubicBezTo>
                    <a:pt x="213" y="12"/>
                    <a:pt x="214" y="10"/>
                    <a:pt x="210" y="7"/>
                  </a:cubicBezTo>
                  <a:cubicBezTo>
                    <a:pt x="207" y="10"/>
                    <a:pt x="201" y="9"/>
                    <a:pt x="195" y="10"/>
                  </a:cubicBezTo>
                  <a:cubicBezTo>
                    <a:pt x="194" y="15"/>
                    <a:pt x="191" y="20"/>
                    <a:pt x="184" y="20"/>
                  </a:cubicBezTo>
                  <a:cubicBezTo>
                    <a:pt x="187" y="18"/>
                    <a:pt x="185" y="17"/>
                    <a:pt x="188" y="17"/>
                  </a:cubicBezTo>
                  <a:cubicBezTo>
                    <a:pt x="187" y="13"/>
                    <a:pt x="184" y="13"/>
                    <a:pt x="182" y="13"/>
                  </a:cubicBezTo>
                  <a:cubicBezTo>
                    <a:pt x="182" y="12"/>
                    <a:pt x="183" y="12"/>
                    <a:pt x="182" y="11"/>
                  </a:cubicBezTo>
                  <a:cubicBezTo>
                    <a:pt x="186" y="11"/>
                    <a:pt x="192" y="16"/>
                    <a:pt x="193" y="9"/>
                  </a:cubicBezTo>
                  <a:cubicBezTo>
                    <a:pt x="187" y="6"/>
                    <a:pt x="183" y="10"/>
                    <a:pt x="179" y="7"/>
                  </a:cubicBezTo>
                  <a:cubicBezTo>
                    <a:pt x="176" y="12"/>
                    <a:pt x="169" y="13"/>
                    <a:pt x="165" y="12"/>
                  </a:cubicBezTo>
                  <a:cubicBezTo>
                    <a:pt x="168" y="14"/>
                    <a:pt x="164" y="16"/>
                    <a:pt x="164" y="18"/>
                  </a:cubicBezTo>
                  <a:cubicBezTo>
                    <a:pt x="161" y="9"/>
                    <a:pt x="169" y="12"/>
                    <a:pt x="171" y="7"/>
                  </a:cubicBezTo>
                  <a:cubicBezTo>
                    <a:pt x="161" y="8"/>
                    <a:pt x="156" y="3"/>
                    <a:pt x="154" y="13"/>
                  </a:cubicBezTo>
                  <a:cubicBezTo>
                    <a:pt x="154" y="11"/>
                    <a:pt x="154" y="9"/>
                    <a:pt x="153" y="7"/>
                  </a:cubicBezTo>
                  <a:cubicBezTo>
                    <a:pt x="149" y="12"/>
                    <a:pt x="146" y="6"/>
                    <a:pt x="143" y="5"/>
                  </a:cubicBezTo>
                  <a:cubicBezTo>
                    <a:pt x="139" y="6"/>
                    <a:pt x="138" y="13"/>
                    <a:pt x="136" y="11"/>
                  </a:cubicBezTo>
                  <a:cubicBezTo>
                    <a:pt x="134" y="9"/>
                    <a:pt x="137" y="4"/>
                    <a:pt x="133" y="6"/>
                  </a:cubicBezTo>
                  <a:cubicBezTo>
                    <a:pt x="133" y="7"/>
                    <a:pt x="132" y="13"/>
                    <a:pt x="129" y="11"/>
                  </a:cubicBezTo>
                  <a:cubicBezTo>
                    <a:pt x="128" y="9"/>
                    <a:pt x="132" y="7"/>
                    <a:pt x="128" y="4"/>
                  </a:cubicBezTo>
                  <a:cubicBezTo>
                    <a:pt x="126" y="11"/>
                    <a:pt x="120" y="11"/>
                    <a:pt x="117" y="18"/>
                  </a:cubicBezTo>
                  <a:cubicBezTo>
                    <a:pt x="117" y="15"/>
                    <a:pt x="116" y="17"/>
                    <a:pt x="114" y="14"/>
                  </a:cubicBezTo>
                  <a:cubicBezTo>
                    <a:pt x="119" y="11"/>
                    <a:pt x="117" y="9"/>
                    <a:pt x="122" y="8"/>
                  </a:cubicBezTo>
                  <a:cubicBezTo>
                    <a:pt x="118" y="7"/>
                    <a:pt x="110" y="0"/>
                    <a:pt x="108" y="7"/>
                  </a:cubicBezTo>
                  <a:cubicBezTo>
                    <a:pt x="110" y="6"/>
                    <a:pt x="111" y="8"/>
                    <a:pt x="110" y="9"/>
                  </a:cubicBezTo>
                  <a:cubicBezTo>
                    <a:pt x="103" y="8"/>
                    <a:pt x="102" y="17"/>
                    <a:pt x="98" y="21"/>
                  </a:cubicBezTo>
                  <a:cubicBezTo>
                    <a:pt x="90" y="13"/>
                    <a:pt x="105" y="12"/>
                    <a:pt x="104" y="6"/>
                  </a:cubicBezTo>
                  <a:cubicBezTo>
                    <a:pt x="95" y="2"/>
                    <a:pt x="78" y="12"/>
                    <a:pt x="84" y="22"/>
                  </a:cubicBezTo>
                  <a:cubicBezTo>
                    <a:pt x="80" y="21"/>
                    <a:pt x="75" y="24"/>
                    <a:pt x="71" y="20"/>
                  </a:cubicBezTo>
                  <a:cubicBezTo>
                    <a:pt x="80" y="15"/>
                    <a:pt x="84" y="13"/>
                    <a:pt x="84" y="4"/>
                  </a:cubicBezTo>
                  <a:cubicBezTo>
                    <a:pt x="75" y="5"/>
                    <a:pt x="77" y="11"/>
                    <a:pt x="68" y="15"/>
                  </a:cubicBezTo>
                  <a:cubicBezTo>
                    <a:pt x="66" y="13"/>
                    <a:pt x="65" y="14"/>
                    <a:pt x="63" y="12"/>
                  </a:cubicBezTo>
                  <a:cubicBezTo>
                    <a:pt x="69" y="13"/>
                    <a:pt x="65" y="5"/>
                    <a:pt x="70" y="6"/>
                  </a:cubicBezTo>
                  <a:cubicBezTo>
                    <a:pt x="61" y="4"/>
                    <a:pt x="52" y="7"/>
                    <a:pt x="44" y="5"/>
                  </a:cubicBezTo>
                  <a:cubicBezTo>
                    <a:pt x="40" y="15"/>
                    <a:pt x="20" y="7"/>
                    <a:pt x="19" y="17"/>
                  </a:cubicBezTo>
                  <a:close/>
                  <a:moveTo>
                    <a:pt x="667" y="62"/>
                  </a:moveTo>
                  <a:cubicBezTo>
                    <a:pt x="667" y="64"/>
                    <a:pt x="667" y="65"/>
                    <a:pt x="669" y="67"/>
                  </a:cubicBezTo>
                  <a:cubicBezTo>
                    <a:pt x="667" y="67"/>
                    <a:pt x="666" y="68"/>
                    <a:pt x="665" y="69"/>
                  </a:cubicBezTo>
                  <a:cubicBezTo>
                    <a:pt x="664" y="68"/>
                    <a:pt x="663" y="67"/>
                    <a:pt x="662" y="68"/>
                  </a:cubicBezTo>
                  <a:cubicBezTo>
                    <a:pt x="660" y="66"/>
                    <a:pt x="666" y="64"/>
                    <a:pt x="667" y="62"/>
                  </a:cubicBezTo>
                  <a:close/>
                  <a:moveTo>
                    <a:pt x="394" y="88"/>
                  </a:moveTo>
                  <a:cubicBezTo>
                    <a:pt x="392" y="84"/>
                    <a:pt x="388" y="88"/>
                    <a:pt x="388" y="83"/>
                  </a:cubicBezTo>
                  <a:cubicBezTo>
                    <a:pt x="395" y="86"/>
                    <a:pt x="400" y="82"/>
                    <a:pt x="403" y="77"/>
                  </a:cubicBezTo>
                  <a:cubicBezTo>
                    <a:pt x="404" y="82"/>
                    <a:pt x="399" y="85"/>
                    <a:pt x="394" y="88"/>
                  </a:cubicBezTo>
                  <a:close/>
                  <a:moveTo>
                    <a:pt x="413" y="77"/>
                  </a:moveTo>
                  <a:cubicBezTo>
                    <a:pt x="412" y="73"/>
                    <a:pt x="419" y="70"/>
                    <a:pt x="421" y="74"/>
                  </a:cubicBezTo>
                  <a:cubicBezTo>
                    <a:pt x="422" y="73"/>
                    <a:pt x="421" y="72"/>
                    <a:pt x="420" y="71"/>
                  </a:cubicBezTo>
                  <a:cubicBezTo>
                    <a:pt x="423" y="67"/>
                    <a:pt x="424" y="71"/>
                    <a:pt x="427" y="69"/>
                  </a:cubicBezTo>
                  <a:cubicBezTo>
                    <a:pt x="426" y="72"/>
                    <a:pt x="422" y="73"/>
                    <a:pt x="419" y="78"/>
                  </a:cubicBezTo>
                  <a:cubicBezTo>
                    <a:pt x="417" y="77"/>
                    <a:pt x="415" y="74"/>
                    <a:pt x="413" y="77"/>
                  </a:cubicBezTo>
                  <a:close/>
                  <a:moveTo>
                    <a:pt x="426" y="66"/>
                  </a:moveTo>
                  <a:cubicBezTo>
                    <a:pt x="428" y="65"/>
                    <a:pt x="429" y="64"/>
                    <a:pt x="431" y="63"/>
                  </a:cubicBezTo>
                  <a:cubicBezTo>
                    <a:pt x="433" y="68"/>
                    <a:pt x="427" y="67"/>
                    <a:pt x="434" y="71"/>
                  </a:cubicBezTo>
                  <a:cubicBezTo>
                    <a:pt x="434" y="71"/>
                    <a:pt x="435" y="70"/>
                    <a:pt x="436" y="70"/>
                  </a:cubicBezTo>
                  <a:cubicBezTo>
                    <a:pt x="438" y="73"/>
                    <a:pt x="433" y="70"/>
                    <a:pt x="431" y="73"/>
                  </a:cubicBezTo>
                  <a:cubicBezTo>
                    <a:pt x="432" y="70"/>
                    <a:pt x="428" y="69"/>
                    <a:pt x="429" y="73"/>
                  </a:cubicBezTo>
                  <a:cubicBezTo>
                    <a:pt x="428" y="76"/>
                    <a:pt x="428" y="68"/>
                    <a:pt x="426" y="66"/>
                  </a:cubicBezTo>
                  <a:close/>
                  <a:moveTo>
                    <a:pt x="420" y="84"/>
                  </a:moveTo>
                  <a:cubicBezTo>
                    <a:pt x="418" y="81"/>
                    <a:pt x="422" y="78"/>
                    <a:pt x="425" y="78"/>
                  </a:cubicBezTo>
                  <a:cubicBezTo>
                    <a:pt x="427" y="81"/>
                    <a:pt x="422" y="84"/>
                    <a:pt x="420" y="84"/>
                  </a:cubicBezTo>
                  <a:close/>
                  <a:moveTo>
                    <a:pt x="434" y="82"/>
                  </a:moveTo>
                  <a:cubicBezTo>
                    <a:pt x="434" y="80"/>
                    <a:pt x="434" y="79"/>
                    <a:pt x="433" y="77"/>
                  </a:cubicBezTo>
                  <a:cubicBezTo>
                    <a:pt x="436" y="74"/>
                    <a:pt x="438" y="76"/>
                    <a:pt x="440" y="75"/>
                  </a:cubicBezTo>
                  <a:cubicBezTo>
                    <a:pt x="442" y="78"/>
                    <a:pt x="436" y="79"/>
                    <a:pt x="434" y="82"/>
                  </a:cubicBezTo>
                  <a:close/>
                  <a:moveTo>
                    <a:pt x="458" y="56"/>
                  </a:moveTo>
                  <a:cubicBezTo>
                    <a:pt x="456" y="52"/>
                    <a:pt x="462" y="54"/>
                    <a:pt x="463" y="54"/>
                  </a:cubicBezTo>
                  <a:cubicBezTo>
                    <a:pt x="463" y="56"/>
                    <a:pt x="462" y="58"/>
                    <a:pt x="463" y="61"/>
                  </a:cubicBezTo>
                  <a:cubicBezTo>
                    <a:pt x="462" y="67"/>
                    <a:pt x="462" y="50"/>
                    <a:pt x="458" y="56"/>
                  </a:cubicBezTo>
                  <a:close/>
                  <a:moveTo>
                    <a:pt x="470" y="46"/>
                  </a:moveTo>
                  <a:cubicBezTo>
                    <a:pt x="473" y="50"/>
                    <a:pt x="471" y="54"/>
                    <a:pt x="470" y="57"/>
                  </a:cubicBezTo>
                  <a:cubicBezTo>
                    <a:pt x="467" y="53"/>
                    <a:pt x="465" y="49"/>
                    <a:pt x="470" y="46"/>
                  </a:cubicBezTo>
                  <a:close/>
                  <a:moveTo>
                    <a:pt x="458" y="81"/>
                  </a:moveTo>
                  <a:cubicBezTo>
                    <a:pt x="457" y="80"/>
                    <a:pt x="461" y="76"/>
                    <a:pt x="456" y="79"/>
                  </a:cubicBezTo>
                  <a:cubicBezTo>
                    <a:pt x="456" y="73"/>
                    <a:pt x="450" y="78"/>
                    <a:pt x="453" y="73"/>
                  </a:cubicBezTo>
                  <a:cubicBezTo>
                    <a:pt x="462" y="72"/>
                    <a:pt x="460" y="74"/>
                    <a:pt x="467" y="72"/>
                  </a:cubicBezTo>
                  <a:cubicBezTo>
                    <a:pt x="469" y="71"/>
                    <a:pt x="467" y="75"/>
                    <a:pt x="470" y="74"/>
                  </a:cubicBezTo>
                  <a:cubicBezTo>
                    <a:pt x="469" y="80"/>
                    <a:pt x="459" y="72"/>
                    <a:pt x="458" y="81"/>
                  </a:cubicBezTo>
                  <a:close/>
                  <a:moveTo>
                    <a:pt x="473" y="62"/>
                  </a:moveTo>
                  <a:cubicBezTo>
                    <a:pt x="474" y="63"/>
                    <a:pt x="473" y="64"/>
                    <a:pt x="472" y="65"/>
                  </a:cubicBezTo>
                  <a:cubicBezTo>
                    <a:pt x="473" y="65"/>
                    <a:pt x="474" y="66"/>
                    <a:pt x="476" y="67"/>
                  </a:cubicBezTo>
                  <a:cubicBezTo>
                    <a:pt x="471" y="72"/>
                    <a:pt x="467" y="64"/>
                    <a:pt x="473" y="62"/>
                  </a:cubicBezTo>
                  <a:close/>
                  <a:moveTo>
                    <a:pt x="476" y="78"/>
                  </a:moveTo>
                  <a:cubicBezTo>
                    <a:pt x="475" y="79"/>
                    <a:pt x="472" y="78"/>
                    <a:pt x="473" y="80"/>
                  </a:cubicBezTo>
                  <a:cubicBezTo>
                    <a:pt x="469" y="83"/>
                    <a:pt x="471" y="74"/>
                    <a:pt x="473" y="78"/>
                  </a:cubicBezTo>
                  <a:cubicBezTo>
                    <a:pt x="473" y="76"/>
                    <a:pt x="473" y="67"/>
                    <a:pt x="478" y="73"/>
                  </a:cubicBezTo>
                  <a:cubicBezTo>
                    <a:pt x="477" y="74"/>
                    <a:pt x="477" y="73"/>
                    <a:pt x="476" y="72"/>
                  </a:cubicBezTo>
                  <a:cubicBezTo>
                    <a:pt x="476" y="74"/>
                    <a:pt x="476" y="76"/>
                    <a:pt x="476" y="78"/>
                  </a:cubicBezTo>
                  <a:close/>
                  <a:moveTo>
                    <a:pt x="486" y="69"/>
                  </a:moveTo>
                  <a:cubicBezTo>
                    <a:pt x="487" y="67"/>
                    <a:pt x="489" y="66"/>
                    <a:pt x="488" y="65"/>
                  </a:cubicBezTo>
                  <a:cubicBezTo>
                    <a:pt x="493" y="62"/>
                    <a:pt x="490" y="72"/>
                    <a:pt x="494" y="69"/>
                  </a:cubicBezTo>
                  <a:cubicBezTo>
                    <a:pt x="495" y="72"/>
                    <a:pt x="487" y="73"/>
                    <a:pt x="486" y="69"/>
                  </a:cubicBezTo>
                  <a:close/>
                  <a:moveTo>
                    <a:pt x="503" y="64"/>
                  </a:moveTo>
                  <a:cubicBezTo>
                    <a:pt x="501" y="61"/>
                    <a:pt x="500" y="58"/>
                    <a:pt x="503" y="56"/>
                  </a:cubicBezTo>
                  <a:cubicBezTo>
                    <a:pt x="506" y="59"/>
                    <a:pt x="508" y="62"/>
                    <a:pt x="503" y="64"/>
                  </a:cubicBezTo>
                  <a:close/>
                  <a:moveTo>
                    <a:pt x="528" y="44"/>
                  </a:moveTo>
                  <a:cubicBezTo>
                    <a:pt x="529" y="50"/>
                    <a:pt x="522" y="47"/>
                    <a:pt x="520" y="47"/>
                  </a:cubicBezTo>
                  <a:cubicBezTo>
                    <a:pt x="519" y="43"/>
                    <a:pt x="526" y="46"/>
                    <a:pt x="528" y="44"/>
                  </a:cubicBezTo>
                  <a:close/>
                  <a:moveTo>
                    <a:pt x="516" y="54"/>
                  </a:moveTo>
                  <a:cubicBezTo>
                    <a:pt x="517" y="51"/>
                    <a:pt x="523" y="52"/>
                    <a:pt x="527" y="49"/>
                  </a:cubicBezTo>
                  <a:cubicBezTo>
                    <a:pt x="529" y="54"/>
                    <a:pt x="523" y="52"/>
                    <a:pt x="520" y="56"/>
                  </a:cubicBezTo>
                  <a:cubicBezTo>
                    <a:pt x="518" y="55"/>
                    <a:pt x="517" y="53"/>
                    <a:pt x="516" y="54"/>
                  </a:cubicBezTo>
                  <a:close/>
                  <a:moveTo>
                    <a:pt x="517" y="71"/>
                  </a:moveTo>
                  <a:cubicBezTo>
                    <a:pt x="513" y="71"/>
                    <a:pt x="515" y="73"/>
                    <a:pt x="512" y="75"/>
                  </a:cubicBezTo>
                  <a:cubicBezTo>
                    <a:pt x="511" y="74"/>
                    <a:pt x="511" y="73"/>
                    <a:pt x="510" y="71"/>
                  </a:cubicBezTo>
                  <a:cubicBezTo>
                    <a:pt x="515" y="72"/>
                    <a:pt x="510" y="67"/>
                    <a:pt x="515" y="65"/>
                  </a:cubicBezTo>
                  <a:cubicBezTo>
                    <a:pt x="514" y="65"/>
                    <a:pt x="512" y="63"/>
                    <a:pt x="511" y="61"/>
                  </a:cubicBezTo>
                  <a:cubicBezTo>
                    <a:pt x="512" y="61"/>
                    <a:pt x="514" y="61"/>
                    <a:pt x="513" y="60"/>
                  </a:cubicBezTo>
                  <a:cubicBezTo>
                    <a:pt x="515" y="59"/>
                    <a:pt x="516" y="61"/>
                    <a:pt x="517" y="60"/>
                  </a:cubicBezTo>
                  <a:cubicBezTo>
                    <a:pt x="518" y="62"/>
                    <a:pt x="516" y="62"/>
                    <a:pt x="516" y="61"/>
                  </a:cubicBezTo>
                  <a:cubicBezTo>
                    <a:pt x="518" y="65"/>
                    <a:pt x="514" y="68"/>
                    <a:pt x="517" y="71"/>
                  </a:cubicBezTo>
                  <a:close/>
                  <a:moveTo>
                    <a:pt x="504" y="76"/>
                  </a:moveTo>
                  <a:cubicBezTo>
                    <a:pt x="497" y="80"/>
                    <a:pt x="493" y="77"/>
                    <a:pt x="488" y="81"/>
                  </a:cubicBezTo>
                  <a:cubicBezTo>
                    <a:pt x="488" y="75"/>
                    <a:pt x="499" y="74"/>
                    <a:pt x="504" y="76"/>
                  </a:cubicBezTo>
                  <a:close/>
                  <a:moveTo>
                    <a:pt x="488" y="88"/>
                  </a:moveTo>
                  <a:cubicBezTo>
                    <a:pt x="486" y="86"/>
                    <a:pt x="489" y="85"/>
                    <a:pt x="488" y="83"/>
                  </a:cubicBezTo>
                  <a:cubicBezTo>
                    <a:pt x="492" y="84"/>
                    <a:pt x="495" y="86"/>
                    <a:pt x="499" y="85"/>
                  </a:cubicBezTo>
                  <a:cubicBezTo>
                    <a:pt x="499" y="92"/>
                    <a:pt x="492" y="84"/>
                    <a:pt x="488" y="88"/>
                  </a:cubicBezTo>
                  <a:close/>
                  <a:moveTo>
                    <a:pt x="520" y="62"/>
                  </a:moveTo>
                  <a:cubicBezTo>
                    <a:pt x="518" y="55"/>
                    <a:pt x="523" y="61"/>
                    <a:pt x="527" y="56"/>
                  </a:cubicBezTo>
                  <a:cubicBezTo>
                    <a:pt x="527" y="60"/>
                    <a:pt x="527" y="62"/>
                    <a:pt x="531" y="64"/>
                  </a:cubicBezTo>
                  <a:cubicBezTo>
                    <a:pt x="534" y="62"/>
                    <a:pt x="535" y="60"/>
                    <a:pt x="534" y="58"/>
                  </a:cubicBezTo>
                  <a:cubicBezTo>
                    <a:pt x="538" y="57"/>
                    <a:pt x="536" y="62"/>
                    <a:pt x="536" y="64"/>
                  </a:cubicBezTo>
                  <a:cubicBezTo>
                    <a:pt x="526" y="68"/>
                    <a:pt x="528" y="61"/>
                    <a:pt x="520" y="62"/>
                  </a:cubicBezTo>
                  <a:close/>
                  <a:moveTo>
                    <a:pt x="551" y="41"/>
                  </a:moveTo>
                  <a:cubicBezTo>
                    <a:pt x="551" y="44"/>
                    <a:pt x="549" y="46"/>
                    <a:pt x="546" y="48"/>
                  </a:cubicBezTo>
                  <a:cubicBezTo>
                    <a:pt x="545" y="47"/>
                    <a:pt x="544" y="46"/>
                    <a:pt x="543" y="45"/>
                  </a:cubicBezTo>
                  <a:cubicBezTo>
                    <a:pt x="546" y="42"/>
                    <a:pt x="548" y="44"/>
                    <a:pt x="551" y="41"/>
                  </a:cubicBezTo>
                  <a:close/>
                  <a:moveTo>
                    <a:pt x="567" y="43"/>
                  </a:moveTo>
                  <a:cubicBezTo>
                    <a:pt x="564" y="45"/>
                    <a:pt x="561" y="46"/>
                    <a:pt x="559" y="42"/>
                  </a:cubicBezTo>
                  <a:cubicBezTo>
                    <a:pt x="562" y="39"/>
                    <a:pt x="565" y="39"/>
                    <a:pt x="567" y="43"/>
                  </a:cubicBezTo>
                  <a:close/>
                  <a:moveTo>
                    <a:pt x="508" y="85"/>
                  </a:moveTo>
                  <a:cubicBezTo>
                    <a:pt x="510" y="79"/>
                    <a:pt x="517" y="78"/>
                    <a:pt x="520" y="73"/>
                  </a:cubicBezTo>
                  <a:cubicBezTo>
                    <a:pt x="524" y="80"/>
                    <a:pt x="512" y="79"/>
                    <a:pt x="516" y="84"/>
                  </a:cubicBezTo>
                  <a:cubicBezTo>
                    <a:pt x="513" y="88"/>
                    <a:pt x="511" y="84"/>
                    <a:pt x="508" y="85"/>
                  </a:cubicBezTo>
                  <a:close/>
                  <a:moveTo>
                    <a:pt x="542" y="60"/>
                  </a:moveTo>
                  <a:cubicBezTo>
                    <a:pt x="549" y="57"/>
                    <a:pt x="546" y="53"/>
                    <a:pt x="551" y="50"/>
                  </a:cubicBezTo>
                  <a:cubicBezTo>
                    <a:pt x="554" y="53"/>
                    <a:pt x="558" y="53"/>
                    <a:pt x="562" y="48"/>
                  </a:cubicBezTo>
                  <a:cubicBezTo>
                    <a:pt x="566" y="57"/>
                    <a:pt x="556" y="51"/>
                    <a:pt x="551" y="55"/>
                  </a:cubicBezTo>
                  <a:cubicBezTo>
                    <a:pt x="549" y="57"/>
                    <a:pt x="556" y="57"/>
                    <a:pt x="557" y="58"/>
                  </a:cubicBezTo>
                  <a:cubicBezTo>
                    <a:pt x="555" y="61"/>
                    <a:pt x="561" y="65"/>
                    <a:pt x="556" y="68"/>
                  </a:cubicBezTo>
                  <a:cubicBezTo>
                    <a:pt x="555" y="58"/>
                    <a:pt x="549" y="61"/>
                    <a:pt x="542" y="60"/>
                  </a:cubicBezTo>
                  <a:close/>
                  <a:moveTo>
                    <a:pt x="560" y="62"/>
                  </a:moveTo>
                  <a:cubicBezTo>
                    <a:pt x="562" y="62"/>
                    <a:pt x="563" y="61"/>
                    <a:pt x="564" y="60"/>
                  </a:cubicBezTo>
                  <a:cubicBezTo>
                    <a:pt x="566" y="63"/>
                    <a:pt x="567" y="61"/>
                    <a:pt x="567" y="64"/>
                  </a:cubicBezTo>
                  <a:cubicBezTo>
                    <a:pt x="565" y="65"/>
                    <a:pt x="562" y="65"/>
                    <a:pt x="560" y="62"/>
                  </a:cubicBezTo>
                  <a:close/>
                  <a:moveTo>
                    <a:pt x="528" y="86"/>
                  </a:moveTo>
                  <a:cubicBezTo>
                    <a:pt x="527" y="81"/>
                    <a:pt x="526" y="83"/>
                    <a:pt x="525" y="79"/>
                  </a:cubicBezTo>
                  <a:cubicBezTo>
                    <a:pt x="532" y="82"/>
                    <a:pt x="539" y="71"/>
                    <a:pt x="545" y="66"/>
                  </a:cubicBezTo>
                  <a:cubicBezTo>
                    <a:pt x="548" y="72"/>
                    <a:pt x="538" y="73"/>
                    <a:pt x="537" y="77"/>
                  </a:cubicBezTo>
                  <a:cubicBezTo>
                    <a:pt x="539" y="80"/>
                    <a:pt x="540" y="79"/>
                    <a:pt x="542" y="80"/>
                  </a:cubicBezTo>
                  <a:cubicBezTo>
                    <a:pt x="547" y="77"/>
                    <a:pt x="547" y="74"/>
                    <a:pt x="550" y="70"/>
                  </a:cubicBezTo>
                  <a:cubicBezTo>
                    <a:pt x="555" y="75"/>
                    <a:pt x="546" y="77"/>
                    <a:pt x="552" y="82"/>
                  </a:cubicBezTo>
                  <a:cubicBezTo>
                    <a:pt x="543" y="80"/>
                    <a:pt x="538" y="85"/>
                    <a:pt x="528" y="86"/>
                  </a:cubicBezTo>
                  <a:close/>
                  <a:moveTo>
                    <a:pt x="553" y="74"/>
                  </a:moveTo>
                  <a:cubicBezTo>
                    <a:pt x="558" y="69"/>
                    <a:pt x="559" y="71"/>
                    <a:pt x="563" y="66"/>
                  </a:cubicBezTo>
                  <a:cubicBezTo>
                    <a:pt x="565" y="68"/>
                    <a:pt x="563" y="69"/>
                    <a:pt x="561" y="71"/>
                  </a:cubicBezTo>
                  <a:cubicBezTo>
                    <a:pt x="562" y="72"/>
                    <a:pt x="563" y="71"/>
                    <a:pt x="563" y="71"/>
                  </a:cubicBezTo>
                  <a:cubicBezTo>
                    <a:pt x="563" y="72"/>
                    <a:pt x="555" y="73"/>
                    <a:pt x="555" y="79"/>
                  </a:cubicBezTo>
                  <a:cubicBezTo>
                    <a:pt x="551" y="81"/>
                    <a:pt x="557" y="75"/>
                    <a:pt x="553" y="74"/>
                  </a:cubicBezTo>
                  <a:close/>
                  <a:moveTo>
                    <a:pt x="567" y="66"/>
                  </a:moveTo>
                  <a:cubicBezTo>
                    <a:pt x="571" y="62"/>
                    <a:pt x="576" y="63"/>
                    <a:pt x="577" y="55"/>
                  </a:cubicBezTo>
                  <a:cubicBezTo>
                    <a:pt x="578" y="59"/>
                    <a:pt x="581" y="56"/>
                    <a:pt x="583" y="56"/>
                  </a:cubicBezTo>
                  <a:cubicBezTo>
                    <a:pt x="581" y="60"/>
                    <a:pt x="575" y="68"/>
                    <a:pt x="567" y="66"/>
                  </a:cubicBezTo>
                  <a:close/>
                  <a:moveTo>
                    <a:pt x="587" y="85"/>
                  </a:moveTo>
                  <a:cubicBezTo>
                    <a:pt x="583" y="82"/>
                    <a:pt x="588" y="80"/>
                    <a:pt x="587" y="78"/>
                  </a:cubicBezTo>
                  <a:cubicBezTo>
                    <a:pt x="584" y="76"/>
                    <a:pt x="587" y="82"/>
                    <a:pt x="582" y="83"/>
                  </a:cubicBezTo>
                  <a:cubicBezTo>
                    <a:pt x="579" y="80"/>
                    <a:pt x="581" y="78"/>
                    <a:pt x="583" y="75"/>
                  </a:cubicBezTo>
                  <a:cubicBezTo>
                    <a:pt x="587" y="76"/>
                    <a:pt x="590" y="79"/>
                    <a:pt x="594" y="82"/>
                  </a:cubicBezTo>
                  <a:cubicBezTo>
                    <a:pt x="593" y="85"/>
                    <a:pt x="590" y="84"/>
                    <a:pt x="587" y="85"/>
                  </a:cubicBezTo>
                  <a:close/>
                  <a:moveTo>
                    <a:pt x="611" y="59"/>
                  </a:moveTo>
                  <a:cubicBezTo>
                    <a:pt x="612" y="63"/>
                    <a:pt x="611" y="67"/>
                    <a:pt x="606" y="70"/>
                  </a:cubicBezTo>
                  <a:cubicBezTo>
                    <a:pt x="605" y="67"/>
                    <a:pt x="603" y="66"/>
                    <a:pt x="600" y="67"/>
                  </a:cubicBezTo>
                  <a:cubicBezTo>
                    <a:pt x="600" y="66"/>
                    <a:pt x="608" y="63"/>
                    <a:pt x="611" y="59"/>
                  </a:cubicBezTo>
                  <a:close/>
                  <a:moveTo>
                    <a:pt x="593" y="79"/>
                  </a:moveTo>
                  <a:cubicBezTo>
                    <a:pt x="592" y="77"/>
                    <a:pt x="594" y="75"/>
                    <a:pt x="593" y="73"/>
                  </a:cubicBezTo>
                  <a:cubicBezTo>
                    <a:pt x="595" y="72"/>
                    <a:pt x="597" y="73"/>
                    <a:pt x="598" y="76"/>
                  </a:cubicBezTo>
                  <a:cubicBezTo>
                    <a:pt x="596" y="79"/>
                    <a:pt x="595" y="78"/>
                    <a:pt x="593" y="79"/>
                  </a:cubicBezTo>
                  <a:close/>
                  <a:moveTo>
                    <a:pt x="612" y="69"/>
                  </a:moveTo>
                  <a:cubicBezTo>
                    <a:pt x="613" y="65"/>
                    <a:pt x="616" y="62"/>
                    <a:pt x="615" y="58"/>
                  </a:cubicBezTo>
                  <a:cubicBezTo>
                    <a:pt x="616" y="57"/>
                    <a:pt x="616" y="59"/>
                    <a:pt x="616" y="59"/>
                  </a:cubicBezTo>
                  <a:cubicBezTo>
                    <a:pt x="619" y="61"/>
                    <a:pt x="623" y="58"/>
                    <a:pt x="625" y="62"/>
                  </a:cubicBezTo>
                  <a:cubicBezTo>
                    <a:pt x="620" y="62"/>
                    <a:pt x="617" y="68"/>
                    <a:pt x="612" y="69"/>
                  </a:cubicBezTo>
                  <a:close/>
                  <a:moveTo>
                    <a:pt x="620" y="74"/>
                  </a:moveTo>
                  <a:cubicBezTo>
                    <a:pt x="616" y="78"/>
                    <a:pt x="614" y="73"/>
                    <a:pt x="610" y="78"/>
                  </a:cubicBezTo>
                  <a:cubicBezTo>
                    <a:pt x="609" y="76"/>
                    <a:pt x="609" y="74"/>
                    <a:pt x="610" y="73"/>
                  </a:cubicBezTo>
                  <a:cubicBezTo>
                    <a:pt x="613" y="72"/>
                    <a:pt x="617" y="71"/>
                    <a:pt x="620" y="74"/>
                  </a:cubicBezTo>
                  <a:close/>
                  <a:moveTo>
                    <a:pt x="642" y="62"/>
                  </a:moveTo>
                  <a:cubicBezTo>
                    <a:pt x="639" y="63"/>
                    <a:pt x="636" y="62"/>
                    <a:pt x="633" y="65"/>
                  </a:cubicBezTo>
                  <a:cubicBezTo>
                    <a:pt x="632" y="63"/>
                    <a:pt x="634" y="62"/>
                    <a:pt x="633" y="60"/>
                  </a:cubicBezTo>
                  <a:cubicBezTo>
                    <a:pt x="636" y="58"/>
                    <a:pt x="639" y="58"/>
                    <a:pt x="642" y="62"/>
                  </a:cubicBezTo>
                  <a:close/>
                  <a:moveTo>
                    <a:pt x="659" y="41"/>
                  </a:moveTo>
                  <a:cubicBezTo>
                    <a:pt x="653" y="42"/>
                    <a:pt x="658" y="46"/>
                    <a:pt x="653" y="49"/>
                  </a:cubicBezTo>
                  <a:cubicBezTo>
                    <a:pt x="652" y="49"/>
                    <a:pt x="651" y="48"/>
                    <a:pt x="649" y="49"/>
                  </a:cubicBezTo>
                  <a:cubicBezTo>
                    <a:pt x="648" y="44"/>
                    <a:pt x="654" y="34"/>
                    <a:pt x="659" y="41"/>
                  </a:cubicBezTo>
                  <a:close/>
                  <a:moveTo>
                    <a:pt x="646" y="35"/>
                  </a:moveTo>
                  <a:cubicBezTo>
                    <a:pt x="646" y="39"/>
                    <a:pt x="643" y="42"/>
                    <a:pt x="639" y="45"/>
                  </a:cubicBezTo>
                  <a:cubicBezTo>
                    <a:pt x="638" y="44"/>
                    <a:pt x="639" y="43"/>
                    <a:pt x="640" y="42"/>
                  </a:cubicBezTo>
                  <a:cubicBezTo>
                    <a:pt x="641" y="40"/>
                    <a:pt x="639" y="41"/>
                    <a:pt x="638" y="38"/>
                  </a:cubicBezTo>
                  <a:cubicBezTo>
                    <a:pt x="640" y="37"/>
                    <a:pt x="639" y="35"/>
                    <a:pt x="641" y="34"/>
                  </a:cubicBezTo>
                  <a:cubicBezTo>
                    <a:pt x="643" y="34"/>
                    <a:pt x="644" y="36"/>
                    <a:pt x="646" y="35"/>
                  </a:cubicBezTo>
                  <a:close/>
                  <a:moveTo>
                    <a:pt x="643" y="43"/>
                  </a:moveTo>
                  <a:cubicBezTo>
                    <a:pt x="643" y="52"/>
                    <a:pt x="632" y="57"/>
                    <a:pt x="622" y="56"/>
                  </a:cubicBezTo>
                  <a:cubicBezTo>
                    <a:pt x="622" y="51"/>
                    <a:pt x="631" y="55"/>
                    <a:pt x="633" y="49"/>
                  </a:cubicBezTo>
                  <a:cubicBezTo>
                    <a:pt x="632" y="47"/>
                    <a:pt x="630" y="47"/>
                    <a:pt x="628" y="47"/>
                  </a:cubicBezTo>
                  <a:cubicBezTo>
                    <a:pt x="628" y="45"/>
                    <a:pt x="629" y="43"/>
                    <a:pt x="632" y="41"/>
                  </a:cubicBezTo>
                  <a:cubicBezTo>
                    <a:pt x="633" y="46"/>
                    <a:pt x="638" y="48"/>
                    <a:pt x="643" y="43"/>
                  </a:cubicBezTo>
                  <a:close/>
                  <a:moveTo>
                    <a:pt x="621" y="42"/>
                  </a:moveTo>
                  <a:cubicBezTo>
                    <a:pt x="627" y="46"/>
                    <a:pt x="618" y="47"/>
                    <a:pt x="622" y="51"/>
                  </a:cubicBezTo>
                  <a:cubicBezTo>
                    <a:pt x="620" y="52"/>
                    <a:pt x="617" y="51"/>
                    <a:pt x="618" y="53"/>
                  </a:cubicBezTo>
                  <a:cubicBezTo>
                    <a:pt x="617" y="54"/>
                    <a:pt x="616" y="52"/>
                    <a:pt x="615" y="51"/>
                  </a:cubicBezTo>
                  <a:cubicBezTo>
                    <a:pt x="620" y="48"/>
                    <a:pt x="615" y="45"/>
                    <a:pt x="621" y="42"/>
                  </a:cubicBezTo>
                  <a:close/>
                  <a:moveTo>
                    <a:pt x="610" y="52"/>
                  </a:moveTo>
                  <a:cubicBezTo>
                    <a:pt x="612" y="56"/>
                    <a:pt x="605" y="56"/>
                    <a:pt x="604" y="58"/>
                  </a:cubicBezTo>
                  <a:cubicBezTo>
                    <a:pt x="600" y="52"/>
                    <a:pt x="609" y="54"/>
                    <a:pt x="610" y="52"/>
                  </a:cubicBezTo>
                  <a:close/>
                  <a:moveTo>
                    <a:pt x="594" y="67"/>
                  </a:moveTo>
                  <a:cubicBezTo>
                    <a:pt x="595" y="66"/>
                    <a:pt x="588" y="65"/>
                    <a:pt x="587" y="73"/>
                  </a:cubicBezTo>
                  <a:cubicBezTo>
                    <a:pt x="578" y="68"/>
                    <a:pt x="598" y="57"/>
                    <a:pt x="600" y="50"/>
                  </a:cubicBezTo>
                  <a:cubicBezTo>
                    <a:pt x="602" y="56"/>
                    <a:pt x="597" y="61"/>
                    <a:pt x="594" y="67"/>
                  </a:cubicBezTo>
                  <a:close/>
                  <a:moveTo>
                    <a:pt x="608" y="47"/>
                  </a:moveTo>
                  <a:cubicBezTo>
                    <a:pt x="607" y="51"/>
                    <a:pt x="602" y="47"/>
                    <a:pt x="604" y="50"/>
                  </a:cubicBezTo>
                  <a:cubicBezTo>
                    <a:pt x="600" y="53"/>
                    <a:pt x="603" y="43"/>
                    <a:pt x="598" y="46"/>
                  </a:cubicBezTo>
                  <a:cubicBezTo>
                    <a:pt x="596" y="43"/>
                    <a:pt x="601" y="46"/>
                    <a:pt x="603" y="42"/>
                  </a:cubicBezTo>
                  <a:cubicBezTo>
                    <a:pt x="604" y="46"/>
                    <a:pt x="606" y="44"/>
                    <a:pt x="608" y="47"/>
                  </a:cubicBezTo>
                  <a:close/>
                  <a:moveTo>
                    <a:pt x="608" y="45"/>
                  </a:moveTo>
                  <a:cubicBezTo>
                    <a:pt x="606" y="40"/>
                    <a:pt x="605" y="41"/>
                    <a:pt x="604" y="37"/>
                  </a:cubicBezTo>
                  <a:cubicBezTo>
                    <a:pt x="607" y="36"/>
                    <a:pt x="613" y="42"/>
                    <a:pt x="608" y="45"/>
                  </a:cubicBezTo>
                  <a:close/>
                  <a:moveTo>
                    <a:pt x="590" y="56"/>
                  </a:moveTo>
                  <a:cubicBezTo>
                    <a:pt x="585" y="52"/>
                    <a:pt x="591" y="49"/>
                    <a:pt x="588" y="45"/>
                  </a:cubicBezTo>
                  <a:cubicBezTo>
                    <a:pt x="594" y="43"/>
                    <a:pt x="594" y="53"/>
                    <a:pt x="590" y="56"/>
                  </a:cubicBezTo>
                  <a:close/>
                  <a:moveTo>
                    <a:pt x="575" y="51"/>
                  </a:moveTo>
                  <a:cubicBezTo>
                    <a:pt x="572" y="43"/>
                    <a:pt x="582" y="48"/>
                    <a:pt x="585" y="43"/>
                  </a:cubicBezTo>
                  <a:cubicBezTo>
                    <a:pt x="587" y="51"/>
                    <a:pt x="576" y="43"/>
                    <a:pt x="575" y="51"/>
                  </a:cubicBezTo>
                  <a:close/>
                  <a:moveTo>
                    <a:pt x="577" y="40"/>
                  </a:moveTo>
                  <a:cubicBezTo>
                    <a:pt x="586" y="38"/>
                    <a:pt x="577" y="35"/>
                    <a:pt x="583" y="31"/>
                  </a:cubicBezTo>
                  <a:cubicBezTo>
                    <a:pt x="584" y="31"/>
                    <a:pt x="585" y="32"/>
                    <a:pt x="586" y="33"/>
                  </a:cubicBezTo>
                  <a:cubicBezTo>
                    <a:pt x="585" y="37"/>
                    <a:pt x="585" y="49"/>
                    <a:pt x="577" y="40"/>
                  </a:cubicBezTo>
                  <a:close/>
                  <a:moveTo>
                    <a:pt x="585" y="25"/>
                  </a:moveTo>
                  <a:cubicBezTo>
                    <a:pt x="590" y="29"/>
                    <a:pt x="583" y="33"/>
                    <a:pt x="581" y="28"/>
                  </a:cubicBezTo>
                  <a:cubicBezTo>
                    <a:pt x="582" y="25"/>
                    <a:pt x="582" y="27"/>
                    <a:pt x="585" y="25"/>
                  </a:cubicBezTo>
                  <a:close/>
                  <a:moveTo>
                    <a:pt x="577" y="33"/>
                  </a:moveTo>
                  <a:cubicBezTo>
                    <a:pt x="578" y="38"/>
                    <a:pt x="573" y="40"/>
                    <a:pt x="569" y="39"/>
                  </a:cubicBezTo>
                  <a:cubicBezTo>
                    <a:pt x="571" y="35"/>
                    <a:pt x="570" y="34"/>
                    <a:pt x="574" y="29"/>
                  </a:cubicBezTo>
                  <a:cubicBezTo>
                    <a:pt x="574" y="29"/>
                    <a:pt x="574" y="35"/>
                    <a:pt x="577" y="33"/>
                  </a:cubicBezTo>
                  <a:close/>
                  <a:moveTo>
                    <a:pt x="566" y="30"/>
                  </a:moveTo>
                  <a:cubicBezTo>
                    <a:pt x="565" y="32"/>
                    <a:pt x="567" y="35"/>
                    <a:pt x="567" y="38"/>
                  </a:cubicBezTo>
                  <a:cubicBezTo>
                    <a:pt x="564" y="41"/>
                    <a:pt x="563" y="37"/>
                    <a:pt x="560" y="39"/>
                  </a:cubicBezTo>
                  <a:cubicBezTo>
                    <a:pt x="560" y="37"/>
                    <a:pt x="560" y="36"/>
                    <a:pt x="562" y="34"/>
                  </a:cubicBezTo>
                  <a:cubicBezTo>
                    <a:pt x="560" y="34"/>
                    <a:pt x="559" y="33"/>
                    <a:pt x="557" y="31"/>
                  </a:cubicBezTo>
                  <a:cubicBezTo>
                    <a:pt x="552" y="33"/>
                    <a:pt x="556" y="36"/>
                    <a:pt x="552" y="38"/>
                  </a:cubicBezTo>
                  <a:cubicBezTo>
                    <a:pt x="547" y="23"/>
                    <a:pt x="559" y="31"/>
                    <a:pt x="566" y="30"/>
                  </a:cubicBezTo>
                  <a:close/>
                  <a:moveTo>
                    <a:pt x="544" y="23"/>
                  </a:moveTo>
                  <a:cubicBezTo>
                    <a:pt x="549" y="21"/>
                    <a:pt x="542" y="27"/>
                    <a:pt x="540" y="28"/>
                  </a:cubicBezTo>
                  <a:cubicBezTo>
                    <a:pt x="542" y="32"/>
                    <a:pt x="545" y="26"/>
                    <a:pt x="546" y="30"/>
                  </a:cubicBezTo>
                  <a:cubicBezTo>
                    <a:pt x="540" y="33"/>
                    <a:pt x="549" y="37"/>
                    <a:pt x="544" y="39"/>
                  </a:cubicBezTo>
                  <a:cubicBezTo>
                    <a:pt x="541" y="32"/>
                    <a:pt x="537" y="28"/>
                    <a:pt x="536" y="24"/>
                  </a:cubicBezTo>
                  <a:cubicBezTo>
                    <a:pt x="539" y="20"/>
                    <a:pt x="541" y="29"/>
                    <a:pt x="544" y="23"/>
                  </a:cubicBezTo>
                  <a:close/>
                  <a:moveTo>
                    <a:pt x="530" y="28"/>
                  </a:moveTo>
                  <a:cubicBezTo>
                    <a:pt x="528" y="31"/>
                    <a:pt x="534" y="35"/>
                    <a:pt x="529" y="38"/>
                  </a:cubicBezTo>
                  <a:cubicBezTo>
                    <a:pt x="531" y="39"/>
                    <a:pt x="532" y="37"/>
                    <a:pt x="534" y="40"/>
                  </a:cubicBezTo>
                  <a:cubicBezTo>
                    <a:pt x="536" y="39"/>
                    <a:pt x="535" y="37"/>
                    <a:pt x="534" y="36"/>
                  </a:cubicBezTo>
                  <a:cubicBezTo>
                    <a:pt x="539" y="36"/>
                    <a:pt x="537" y="41"/>
                    <a:pt x="545" y="42"/>
                  </a:cubicBezTo>
                  <a:cubicBezTo>
                    <a:pt x="541" y="45"/>
                    <a:pt x="540" y="48"/>
                    <a:pt x="543" y="51"/>
                  </a:cubicBezTo>
                  <a:cubicBezTo>
                    <a:pt x="540" y="52"/>
                    <a:pt x="537" y="54"/>
                    <a:pt x="535" y="51"/>
                  </a:cubicBezTo>
                  <a:cubicBezTo>
                    <a:pt x="539" y="49"/>
                    <a:pt x="537" y="44"/>
                    <a:pt x="541" y="45"/>
                  </a:cubicBezTo>
                  <a:cubicBezTo>
                    <a:pt x="536" y="38"/>
                    <a:pt x="529" y="48"/>
                    <a:pt x="524" y="39"/>
                  </a:cubicBezTo>
                  <a:cubicBezTo>
                    <a:pt x="529" y="35"/>
                    <a:pt x="523" y="29"/>
                    <a:pt x="530" y="28"/>
                  </a:cubicBezTo>
                  <a:close/>
                  <a:moveTo>
                    <a:pt x="519" y="33"/>
                  </a:moveTo>
                  <a:cubicBezTo>
                    <a:pt x="520" y="40"/>
                    <a:pt x="513" y="40"/>
                    <a:pt x="511" y="47"/>
                  </a:cubicBezTo>
                  <a:cubicBezTo>
                    <a:pt x="506" y="44"/>
                    <a:pt x="512" y="41"/>
                    <a:pt x="511" y="38"/>
                  </a:cubicBezTo>
                  <a:cubicBezTo>
                    <a:pt x="517" y="39"/>
                    <a:pt x="515" y="34"/>
                    <a:pt x="519" y="33"/>
                  </a:cubicBezTo>
                  <a:close/>
                  <a:moveTo>
                    <a:pt x="505" y="42"/>
                  </a:moveTo>
                  <a:cubicBezTo>
                    <a:pt x="502" y="48"/>
                    <a:pt x="506" y="48"/>
                    <a:pt x="502" y="52"/>
                  </a:cubicBezTo>
                  <a:cubicBezTo>
                    <a:pt x="501" y="49"/>
                    <a:pt x="504" y="44"/>
                    <a:pt x="499" y="46"/>
                  </a:cubicBezTo>
                  <a:cubicBezTo>
                    <a:pt x="494" y="44"/>
                    <a:pt x="503" y="46"/>
                    <a:pt x="505" y="42"/>
                  </a:cubicBezTo>
                  <a:close/>
                  <a:moveTo>
                    <a:pt x="492" y="54"/>
                  </a:moveTo>
                  <a:cubicBezTo>
                    <a:pt x="496" y="50"/>
                    <a:pt x="495" y="51"/>
                    <a:pt x="500" y="48"/>
                  </a:cubicBezTo>
                  <a:cubicBezTo>
                    <a:pt x="502" y="52"/>
                    <a:pt x="495" y="55"/>
                    <a:pt x="494" y="58"/>
                  </a:cubicBezTo>
                  <a:cubicBezTo>
                    <a:pt x="493" y="56"/>
                    <a:pt x="491" y="55"/>
                    <a:pt x="489" y="57"/>
                  </a:cubicBezTo>
                  <a:cubicBezTo>
                    <a:pt x="487" y="49"/>
                    <a:pt x="484" y="54"/>
                    <a:pt x="481" y="54"/>
                  </a:cubicBezTo>
                  <a:cubicBezTo>
                    <a:pt x="477" y="49"/>
                    <a:pt x="485" y="52"/>
                    <a:pt x="487" y="47"/>
                  </a:cubicBezTo>
                  <a:cubicBezTo>
                    <a:pt x="488" y="53"/>
                    <a:pt x="492" y="49"/>
                    <a:pt x="492" y="54"/>
                  </a:cubicBezTo>
                  <a:close/>
                  <a:moveTo>
                    <a:pt x="507" y="32"/>
                  </a:moveTo>
                  <a:cubicBezTo>
                    <a:pt x="508" y="34"/>
                    <a:pt x="505" y="34"/>
                    <a:pt x="504" y="32"/>
                  </a:cubicBezTo>
                  <a:cubicBezTo>
                    <a:pt x="504" y="35"/>
                    <a:pt x="505" y="37"/>
                    <a:pt x="501" y="37"/>
                  </a:cubicBezTo>
                  <a:cubicBezTo>
                    <a:pt x="501" y="35"/>
                    <a:pt x="502" y="34"/>
                    <a:pt x="500" y="32"/>
                  </a:cubicBezTo>
                  <a:cubicBezTo>
                    <a:pt x="503" y="28"/>
                    <a:pt x="505" y="34"/>
                    <a:pt x="507" y="32"/>
                  </a:cubicBezTo>
                  <a:close/>
                  <a:moveTo>
                    <a:pt x="485" y="29"/>
                  </a:moveTo>
                  <a:cubicBezTo>
                    <a:pt x="489" y="32"/>
                    <a:pt x="483" y="33"/>
                    <a:pt x="484" y="36"/>
                  </a:cubicBezTo>
                  <a:cubicBezTo>
                    <a:pt x="485" y="36"/>
                    <a:pt x="488" y="37"/>
                    <a:pt x="486" y="39"/>
                  </a:cubicBezTo>
                  <a:cubicBezTo>
                    <a:pt x="491" y="40"/>
                    <a:pt x="494" y="34"/>
                    <a:pt x="500" y="39"/>
                  </a:cubicBezTo>
                  <a:cubicBezTo>
                    <a:pt x="496" y="39"/>
                    <a:pt x="489" y="42"/>
                    <a:pt x="486" y="46"/>
                  </a:cubicBezTo>
                  <a:cubicBezTo>
                    <a:pt x="482" y="42"/>
                    <a:pt x="483" y="34"/>
                    <a:pt x="476" y="36"/>
                  </a:cubicBezTo>
                  <a:cubicBezTo>
                    <a:pt x="477" y="32"/>
                    <a:pt x="483" y="35"/>
                    <a:pt x="485" y="29"/>
                  </a:cubicBezTo>
                  <a:close/>
                  <a:moveTo>
                    <a:pt x="474" y="33"/>
                  </a:moveTo>
                  <a:cubicBezTo>
                    <a:pt x="471" y="36"/>
                    <a:pt x="468" y="36"/>
                    <a:pt x="474" y="42"/>
                  </a:cubicBezTo>
                  <a:cubicBezTo>
                    <a:pt x="472" y="46"/>
                    <a:pt x="469" y="46"/>
                    <a:pt x="465" y="43"/>
                  </a:cubicBezTo>
                  <a:cubicBezTo>
                    <a:pt x="468" y="41"/>
                    <a:pt x="467" y="40"/>
                    <a:pt x="466" y="41"/>
                  </a:cubicBezTo>
                  <a:cubicBezTo>
                    <a:pt x="467" y="37"/>
                    <a:pt x="470" y="33"/>
                    <a:pt x="469" y="29"/>
                  </a:cubicBezTo>
                  <a:cubicBezTo>
                    <a:pt x="472" y="26"/>
                    <a:pt x="470" y="35"/>
                    <a:pt x="474" y="33"/>
                  </a:cubicBezTo>
                  <a:close/>
                  <a:moveTo>
                    <a:pt x="457" y="39"/>
                  </a:moveTo>
                  <a:cubicBezTo>
                    <a:pt x="461" y="47"/>
                    <a:pt x="449" y="43"/>
                    <a:pt x="445" y="44"/>
                  </a:cubicBezTo>
                  <a:cubicBezTo>
                    <a:pt x="445" y="37"/>
                    <a:pt x="442" y="48"/>
                    <a:pt x="438" y="42"/>
                  </a:cubicBezTo>
                  <a:cubicBezTo>
                    <a:pt x="446" y="36"/>
                    <a:pt x="450" y="47"/>
                    <a:pt x="457" y="39"/>
                  </a:cubicBezTo>
                  <a:close/>
                  <a:moveTo>
                    <a:pt x="393" y="75"/>
                  </a:moveTo>
                  <a:cubicBezTo>
                    <a:pt x="392" y="74"/>
                    <a:pt x="391" y="73"/>
                    <a:pt x="390" y="71"/>
                  </a:cubicBezTo>
                  <a:cubicBezTo>
                    <a:pt x="390" y="76"/>
                    <a:pt x="386" y="78"/>
                    <a:pt x="382" y="79"/>
                  </a:cubicBezTo>
                  <a:cubicBezTo>
                    <a:pt x="380" y="72"/>
                    <a:pt x="392" y="73"/>
                    <a:pt x="391" y="68"/>
                  </a:cubicBezTo>
                  <a:cubicBezTo>
                    <a:pt x="395" y="67"/>
                    <a:pt x="399" y="73"/>
                    <a:pt x="393" y="75"/>
                  </a:cubicBezTo>
                  <a:close/>
                  <a:moveTo>
                    <a:pt x="421" y="50"/>
                  </a:moveTo>
                  <a:cubicBezTo>
                    <a:pt x="417" y="56"/>
                    <a:pt x="415" y="48"/>
                    <a:pt x="411" y="52"/>
                  </a:cubicBezTo>
                  <a:cubicBezTo>
                    <a:pt x="410" y="50"/>
                    <a:pt x="412" y="48"/>
                    <a:pt x="415" y="46"/>
                  </a:cubicBezTo>
                  <a:cubicBezTo>
                    <a:pt x="419" y="47"/>
                    <a:pt x="417" y="48"/>
                    <a:pt x="421" y="50"/>
                  </a:cubicBezTo>
                  <a:close/>
                  <a:moveTo>
                    <a:pt x="441" y="30"/>
                  </a:moveTo>
                  <a:cubicBezTo>
                    <a:pt x="443" y="34"/>
                    <a:pt x="435" y="35"/>
                    <a:pt x="434" y="37"/>
                  </a:cubicBezTo>
                  <a:cubicBezTo>
                    <a:pt x="432" y="34"/>
                    <a:pt x="432" y="31"/>
                    <a:pt x="435" y="29"/>
                  </a:cubicBezTo>
                  <a:cubicBezTo>
                    <a:pt x="433" y="35"/>
                    <a:pt x="438" y="34"/>
                    <a:pt x="441" y="30"/>
                  </a:cubicBezTo>
                  <a:close/>
                  <a:moveTo>
                    <a:pt x="375" y="79"/>
                  </a:moveTo>
                  <a:cubicBezTo>
                    <a:pt x="375" y="82"/>
                    <a:pt x="364" y="82"/>
                    <a:pt x="365" y="78"/>
                  </a:cubicBezTo>
                  <a:cubicBezTo>
                    <a:pt x="367" y="79"/>
                    <a:pt x="370" y="79"/>
                    <a:pt x="373" y="75"/>
                  </a:cubicBezTo>
                  <a:cubicBezTo>
                    <a:pt x="375" y="76"/>
                    <a:pt x="371" y="81"/>
                    <a:pt x="375" y="79"/>
                  </a:cubicBezTo>
                  <a:close/>
                  <a:moveTo>
                    <a:pt x="389" y="59"/>
                  </a:moveTo>
                  <a:cubicBezTo>
                    <a:pt x="388" y="57"/>
                    <a:pt x="397" y="55"/>
                    <a:pt x="391" y="54"/>
                  </a:cubicBezTo>
                  <a:cubicBezTo>
                    <a:pt x="390" y="49"/>
                    <a:pt x="396" y="55"/>
                    <a:pt x="398" y="54"/>
                  </a:cubicBezTo>
                  <a:cubicBezTo>
                    <a:pt x="400" y="50"/>
                    <a:pt x="404" y="44"/>
                    <a:pt x="408" y="48"/>
                  </a:cubicBezTo>
                  <a:cubicBezTo>
                    <a:pt x="402" y="58"/>
                    <a:pt x="397" y="53"/>
                    <a:pt x="389" y="59"/>
                  </a:cubicBezTo>
                  <a:close/>
                  <a:moveTo>
                    <a:pt x="417" y="37"/>
                  </a:moveTo>
                  <a:cubicBezTo>
                    <a:pt x="418" y="40"/>
                    <a:pt x="411" y="43"/>
                    <a:pt x="409" y="38"/>
                  </a:cubicBezTo>
                  <a:cubicBezTo>
                    <a:pt x="412" y="35"/>
                    <a:pt x="415" y="39"/>
                    <a:pt x="417" y="37"/>
                  </a:cubicBezTo>
                  <a:close/>
                  <a:moveTo>
                    <a:pt x="358" y="76"/>
                  </a:moveTo>
                  <a:cubicBezTo>
                    <a:pt x="358" y="77"/>
                    <a:pt x="359" y="77"/>
                    <a:pt x="360" y="76"/>
                  </a:cubicBezTo>
                  <a:cubicBezTo>
                    <a:pt x="361" y="78"/>
                    <a:pt x="359" y="78"/>
                    <a:pt x="359" y="77"/>
                  </a:cubicBezTo>
                  <a:cubicBezTo>
                    <a:pt x="356" y="79"/>
                    <a:pt x="361" y="80"/>
                    <a:pt x="362" y="80"/>
                  </a:cubicBezTo>
                  <a:cubicBezTo>
                    <a:pt x="363" y="81"/>
                    <a:pt x="361" y="83"/>
                    <a:pt x="360" y="82"/>
                  </a:cubicBezTo>
                  <a:cubicBezTo>
                    <a:pt x="359" y="82"/>
                    <a:pt x="359" y="83"/>
                    <a:pt x="360" y="84"/>
                  </a:cubicBezTo>
                  <a:cubicBezTo>
                    <a:pt x="359" y="84"/>
                    <a:pt x="358" y="83"/>
                    <a:pt x="359" y="82"/>
                  </a:cubicBezTo>
                  <a:cubicBezTo>
                    <a:pt x="357" y="80"/>
                    <a:pt x="355" y="83"/>
                    <a:pt x="353" y="80"/>
                  </a:cubicBezTo>
                  <a:cubicBezTo>
                    <a:pt x="356" y="80"/>
                    <a:pt x="357" y="78"/>
                    <a:pt x="357" y="75"/>
                  </a:cubicBezTo>
                  <a:cubicBezTo>
                    <a:pt x="358" y="74"/>
                    <a:pt x="358" y="76"/>
                    <a:pt x="358" y="76"/>
                  </a:cubicBezTo>
                  <a:close/>
                  <a:moveTo>
                    <a:pt x="360" y="62"/>
                  </a:moveTo>
                  <a:cubicBezTo>
                    <a:pt x="360" y="60"/>
                    <a:pt x="361" y="60"/>
                    <a:pt x="364" y="57"/>
                  </a:cubicBezTo>
                  <a:cubicBezTo>
                    <a:pt x="365" y="58"/>
                    <a:pt x="364" y="59"/>
                    <a:pt x="363" y="60"/>
                  </a:cubicBezTo>
                  <a:cubicBezTo>
                    <a:pt x="368" y="59"/>
                    <a:pt x="367" y="66"/>
                    <a:pt x="373" y="63"/>
                  </a:cubicBezTo>
                  <a:cubicBezTo>
                    <a:pt x="369" y="71"/>
                    <a:pt x="366" y="57"/>
                    <a:pt x="360" y="62"/>
                  </a:cubicBezTo>
                  <a:close/>
                  <a:moveTo>
                    <a:pt x="411" y="24"/>
                  </a:moveTo>
                  <a:cubicBezTo>
                    <a:pt x="414" y="24"/>
                    <a:pt x="417" y="24"/>
                    <a:pt x="420" y="24"/>
                  </a:cubicBezTo>
                  <a:cubicBezTo>
                    <a:pt x="420" y="33"/>
                    <a:pt x="415" y="24"/>
                    <a:pt x="411" y="26"/>
                  </a:cubicBezTo>
                  <a:cubicBezTo>
                    <a:pt x="411" y="24"/>
                    <a:pt x="409" y="22"/>
                    <a:pt x="410" y="21"/>
                  </a:cubicBezTo>
                  <a:cubicBezTo>
                    <a:pt x="409" y="16"/>
                    <a:pt x="413" y="23"/>
                    <a:pt x="411" y="24"/>
                  </a:cubicBezTo>
                  <a:close/>
                  <a:moveTo>
                    <a:pt x="345" y="72"/>
                  </a:moveTo>
                  <a:cubicBezTo>
                    <a:pt x="348" y="76"/>
                    <a:pt x="353" y="68"/>
                    <a:pt x="356" y="72"/>
                  </a:cubicBezTo>
                  <a:cubicBezTo>
                    <a:pt x="347" y="73"/>
                    <a:pt x="349" y="82"/>
                    <a:pt x="342" y="79"/>
                  </a:cubicBezTo>
                  <a:cubicBezTo>
                    <a:pt x="343" y="77"/>
                    <a:pt x="344" y="77"/>
                    <a:pt x="345" y="79"/>
                  </a:cubicBezTo>
                  <a:cubicBezTo>
                    <a:pt x="344" y="69"/>
                    <a:pt x="333" y="76"/>
                    <a:pt x="328" y="73"/>
                  </a:cubicBezTo>
                  <a:cubicBezTo>
                    <a:pt x="337" y="69"/>
                    <a:pt x="343" y="70"/>
                    <a:pt x="347" y="67"/>
                  </a:cubicBezTo>
                  <a:cubicBezTo>
                    <a:pt x="347" y="68"/>
                    <a:pt x="346" y="70"/>
                    <a:pt x="345" y="72"/>
                  </a:cubicBezTo>
                  <a:close/>
                  <a:moveTo>
                    <a:pt x="359" y="55"/>
                  </a:moveTo>
                  <a:cubicBezTo>
                    <a:pt x="358" y="52"/>
                    <a:pt x="355" y="49"/>
                    <a:pt x="361" y="48"/>
                  </a:cubicBezTo>
                  <a:cubicBezTo>
                    <a:pt x="364" y="51"/>
                    <a:pt x="363" y="53"/>
                    <a:pt x="359" y="55"/>
                  </a:cubicBezTo>
                  <a:close/>
                  <a:moveTo>
                    <a:pt x="383" y="32"/>
                  </a:moveTo>
                  <a:cubicBezTo>
                    <a:pt x="384" y="37"/>
                    <a:pt x="378" y="37"/>
                    <a:pt x="376" y="35"/>
                  </a:cubicBezTo>
                  <a:cubicBezTo>
                    <a:pt x="377" y="38"/>
                    <a:pt x="371" y="40"/>
                    <a:pt x="374" y="44"/>
                  </a:cubicBezTo>
                  <a:cubicBezTo>
                    <a:pt x="372" y="44"/>
                    <a:pt x="371" y="42"/>
                    <a:pt x="369" y="44"/>
                  </a:cubicBezTo>
                  <a:cubicBezTo>
                    <a:pt x="371" y="38"/>
                    <a:pt x="376" y="32"/>
                    <a:pt x="383" y="32"/>
                  </a:cubicBezTo>
                  <a:close/>
                  <a:moveTo>
                    <a:pt x="237" y="77"/>
                  </a:moveTo>
                  <a:cubicBezTo>
                    <a:pt x="235" y="74"/>
                    <a:pt x="241" y="76"/>
                    <a:pt x="242" y="74"/>
                  </a:cubicBezTo>
                  <a:cubicBezTo>
                    <a:pt x="244" y="77"/>
                    <a:pt x="246" y="79"/>
                    <a:pt x="242" y="81"/>
                  </a:cubicBezTo>
                  <a:cubicBezTo>
                    <a:pt x="241" y="80"/>
                    <a:pt x="239" y="75"/>
                    <a:pt x="237" y="77"/>
                  </a:cubicBezTo>
                  <a:close/>
                  <a:moveTo>
                    <a:pt x="260" y="64"/>
                  </a:moveTo>
                  <a:cubicBezTo>
                    <a:pt x="263" y="62"/>
                    <a:pt x="265" y="60"/>
                    <a:pt x="264" y="58"/>
                  </a:cubicBezTo>
                  <a:cubicBezTo>
                    <a:pt x="269" y="59"/>
                    <a:pt x="262" y="67"/>
                    <a:pt x="261" y="70"/>
                  </a:cubicBezTo>
                  <a:cubicBezTo>
                    <a:pt x="260" y="69"/>
                    <a:pt x="259" y="68"/>
                    <a:pt x="258" y="67"/>
                  </a:cubicBezTo>
                  <a:cubicBezTo>
                    <a:pt x="260" y="66"/>
                    <a:pt x="260" y="68"/>
                    <a:pt x="261" y="68"/>
                  </a:cubicBezTo>
                  <a:cubicBezTo>
                    <a:pt x="263" y="67"/>
                    <a:pt x="261" y="66"/>
                    <a:pt x="260" y="64"/>
                  </a:cubicBezTo>
                  <a:close/>
                  <a:moveTo>
                    <a:pt x="248" y="82"/>
                  </a:moveTo>
                  <a:cubicBezTo>
                    <a:pt x="246" y="79"/>
                    <a:pt x="249" y="77"/>
                    <a:pt x="251" y="74"/>
                  </a:cubicBezTo>
                  <a:cubicBezTo>
                    <a:pt x="254" y="79"/>
                    <a:pt x="253" y="81"/>
                    <a:pt x="248" y="82"/>
                  </a:cubicBezTo>
                  <a:close/>
                  <a:moveTo>
                    <a:pt x="272" y="64"/>
                  </a:moveTo>
                  <a:cubicBezTo>
                    <a:pt x="267" y="59"/>
                    <a:pt x="278" y="60"/>
                    <a:pt x="275" y="58"/>
                  </a:cubicBezTo>
                  <a:cubicBezTo>
                    <a:pt x="281" y="58"/>
                    <a:pt x="276" y="64"/>
                    <a:pt x="272" y="64"/>
                  </a:cubicBezTo>
                  <a:close/>
                  <a:moveTo>
                    <a:pt x="288" y="47"/>
                  </a:moveTo>
                  <a:cubicBezTo>
                    <a:pt x="290" y="49"/>
                    <a:pt x="293" y="49"/>
                    <a:pt x="289" y="43"/>
                  </a:cubicBezTo>
                  <a:cubicBezTo>
                    <a:pt x="293" y="42"/>
                    <a:pt x="291" y="44"/>
                    <a:pt x="293" y="47"/>
                  </a:cubicBezTo>
                  <a:cubicBezTo>
                    <a:pt x="294" y="45"/>
                    <a:pt x="293" y="44"/>
                    <a:pt x="295" y="42"/>
                  </a:cubicBezTo>
                  <a:cubicBezTo>
                    <a:pt x="294" y="46"/>
                    <a:pt x="299" y="44"/>
                    <a:pt x="301" y="48"/>
                  </a:cubicBezTo>
                  <a:cubicBezTo>
                    <a:pt x="301" y="50"/>
                    <a:pt x="300" y="51"/>
                    <a:pt x="298" y="53"/>
                  </a:cubicBezTo>
                  <a:cubicBezTo>
                    <a:pt x="301" y="45"/>
                    <a:pt x="291" y="50"/>
                    <a:pt x="291" y="53"/>
                  </a:cubicBezTo>
                  <a:cubicBezTo>
                    <a:pt x="286" y="54"/>
                    <a:pt x="290" y="49"/>
                    <a:pt x="288" y="47"/>
                  </a:cubicBezTo>
                  <a:close/>
                  <a:moveTo>
                    <a:pt x="270" y="69"/>
                  </a:moveTo>
                  <a:cubicBezTo>
                    <a:pt x="271" y="70"/>
                    <a:pt x="270" y="71"/>
                    <a:pt x="269" y="71"/>
                  </a:cubicBezTo>
                  <a:cubicBezTo>
                    <a:pt x="270" y="72"/>
                    <a:pt x="272" y="72"/>
                    <a:pt x="273" y="74"/>
                  </a:cubicBezTo>
                  <a:cubicBezTo>
                    <a:pt x="273" y="72"/>
                    <a:pt x="274" y="71"/>
                    <a:pt x="276" y="73"/>
                  </a:cubicBezTo>
                  <a:cubicBezTo>
                    <a:pt x="271" y="76"/>
                    <a:pt x="270" y="79"/>
                    <a:pt x="267" y="82"/>
                  </a:cubicBezTo>
                  <a:cubicBezTo>
                    <a:pt x="266" y="77"/>
                    <a:pt x="267" y="73"/>
                    <a:pt x="270" y="69"/>
                  </a:cubicBezTo>
                  <a:close/>
                  <a:moveTo>
                    <a:pt x="303" y="47"/>
                  </a:moveTo>
                  <a:cubicBezTo>
                    <a:pt x="304" y="45"/>
                    <a:pt x="306" y="45"/>
                    <a:pt x="308" y="47"/>
                  </a:cubicBezTo>
                  <a:cubicBezTo>
                    <a:pt x="307" y="48"/>
                    <a:pt x="306" y="47"/>
                    <a:pt x="306" y="46"/>
                  </a:cubicBezTo>
                  <a:cubicBezTo>
                    <a:pt x="305" y="48"/>
                    <a:pt x="311" y="52"/>
                    <a:pt x="306" y="56"/>
                  </a:cubicBezTo>
                  <a:cubicBezTo>
                    <a:pt x="302" y="52"/>
                    <a:pt x="307" y="50"/>
                    <a:pt x="303" y="47"/>
                  </a:cubicBezTo>
                  <a:close/>
                  <a:moveTo>
                    <a:pt x="329" y="32"/>
                  </a:moveTo>
                  <a:cubicBezTo>
                    <a:pt x="331" y="34"/>
                    <a:pt x="329" y="35"/>
                    <a:pt x="328" y="36"/>
                  </a:cubicBezTo>
                  <a:cubicBezTo>
                    <a:pt x="330" y="40"/>
                    <a:pt x="332" y="38"/>
                    <a:pt x="334" y="41"/>
                  </a:cubicBezTo>
                  <a:cubicBezTo>
                    <a:pt x="329" y="42"/>
                    <a:pt x="323" y="36"/>
                    <a:pt x="329" y="32"/>
                  </a:cubicBezTo>
                  <a:close/>
                  <a:moveTo>
                    <a:pt x="326" y="47"/>
                  </a:moveTo>
                  <a:cubicBezTo>
                    <a:pt x="316" y="49"/>
                    <a:pt x="319" y="57"/>
                    <a:pt x="314" y="62"/>
                  </a:cubicBezTo>
                  <a:cubicBezTo>
                    <a:pt x="312" y="62"/>
                    <a:pt x="312" y="61"/>
                    <a:pt x="313" y="61"/>
                  </a:cubicBezTo>
                  <a:cubicBezTo>
                    <a:pt x="312" y="60"/>
                    <a:pt x="311" y="61"/>
                    <a:pt x="310" y="61"/>
                  </a:cubicBezTo>
                  <a:cubicBezTo>
                    <a:pt x="308" y="57"/>
                    <a:pt x="315" y="55"/>
                    <a:pt x="317" y="54"/>
                  </a:cubicBezTo>
                  <a:cubicBezTo>
                    <a:pt x="315" y="53"/>
                    <a:pt x="314" y="53"/>
                    <a:pt x="312" y="54"/>
                  </a:cubicBezTo>
                  <a:cubicBezTo>
                    <a:pt x="316" y="51"/>
                    <a:pt x="319" y="39"/>
                    <a:pt x="326" y="47"/>
                  </a:cubicBezTo>
                  <a:close/>
                  <a:moveTo>
                    <a:pt x="296" y="76"/>
                  </a:moveTo>
                  <a:cubicBezTo>
                    <a:pt x="295" y="74"/>
                    <a:pt x="297" y="75"/>
                    <a:pt x="298" y="74"/>
                  </a:cubicBezTo>
                  <a:cubicBezTo>
                    <a:pt x="294" y="73"/>
                    <a:pt x="294" y="74"/>
                    <a:pt x="293" y="69"/>
                  </a:cubicBezTo>
                  <a:cubicBezTo>
                    <a:pt x="294" y="68"/>
                    <a:pt x="295" y="70"/>
                    <a:pt x="296" y="71"/>
                  </a:cubicBezTo>
                  <a:cubicBezTo>
                    <a:pt x="297" y="70"/>
                    <a:pt x="296" y="69"/>
                    <a:pt x="296" y="69"/>
                  </a:cubicBezTo>
                  <a:cubicBezTo>
                    <a:pt x="297" y="68"/>
                    <a:pt x="299" y="70"/>
                    <a:pt x="298" y="71"/>
                  </a:cubicBezTo>
                  <a:cubicBezTo>
                    <a:pt x="298" y="72"/>
                    <a:pt x="299" y="73"/>
                    <a:pt x="300" y="72"/>
                  </a:cubicBezTo>
                  <a:cubicBezTo>
                    <a:pt x="302" y="75"/>
                    <a:pt x="297" y="76"/>
                    <a:pt x="296" y="76"/>
                  </a:cubicBezTo>
                  <a:close/>
                  <a:moveTo>
                    <a:pt x="334" y="66"/>
                  </a:moveTo>
                  <a:cubicBezTo>
                    <a:pt x="330" y="68"/>
                    <a:pt x="327" y="68"/>
                    <a:pt x="324" y="65"/>
                  </a:cubicBezTo>
                  <a:cubicBezTo>
                    <a:pt x="327" y="63"/>
                    <a:pt x="333" y="65"/>
                    <a:pt x="330" y="59"/>
                  </a:cubicBezTo>
                  <a:cubicBezTo>
                    <a:pt x="332" y="56"/>
                    <a:pt x="333" y="62"/>
                    <a:pt x="335" y="63"/>
                  </a:cubicBezTo>
                  <a:cubicBezTo>
                    <a:pt x="334" y="64"/>
                    <a:pt x="333" y="65"/>
                    <a:pt x="334" y="66"/>
                  </a:cubicBezTo>
                  <a:close/>
                  <a:moveTo>
                    <a:pt x="347" y="54"/>
                  </a:moveTo>
                  <a:cubicBezTo>
                    <a:pt x="345" y="50"/>
                    <a:pt x="346" y="47"/>
                    <a:pt x="345" y="44"/>
                  </a:cubicBezTo>
                  <a:cubicBezTo>
                    <a:pt x="351" y="43"/>
                    <a:pt x="351" y="50"/>
                    <a:pt x="347" y="54"/>
                  </a:cubicBezTo>
                  <a:close/>
                  <a:moveTo>
                    <a:pt x="356" y="34"/>
                  </a:moveTo>
                  <a:cubicBezTo>
                    <a:pt x="359" y="38"/>
                    <a:pt x="355" y="40"/>
                    <a:pt x="356" y="43"/>
                  </a:cubicBezTo>
                  <a:cubicBezTo>
                    <a:pt x="354" y="44"/>
                    <a:pt x="353" y="42"/>
                    <a:pt x="352" y="41"/>
                  </a:cubicBezTo>
                  <a:cubicBezTo>
                    <a:pt x="357" y="39"/>
                    <a:pt x="352" y="36"/>
                    <a:pt x="356" y="34"/>
                  </a:cubicBezTo>
                  <a:close/>
                  <a:moveTo>
                    <a:pt x="340" y="49"/>
                  </a:moveTo>
                  <a:cubicBezTo>
                    <a:pt x="338" y="52"/>
                    <a:pt x="335" y="55"/>
                    <a:pt x="339" y="59"/>
                  </a:cubicBezTo>
                  <a:cubicBezTo>
                    <a:pt x="334" y="59"/>
                    <a:pt x="334" y="51"/>
                    <a:pt x="334" y="48"/>
                  </a:cubicBezTo>
                  <a:cubicBezTo>
                    <a:pt x="330" y="47"/>
                    <a:pt x="330" y="48"/>
                    <a:pt x="327" y="51"/>
                  </a:cubicBezTo>
                  <a:cubicBezTo>
                    <a:pt x="326" y="49"/>
                    <a:pt x="331" y="47"/>
                    <a:pt x="329" y="44"/>
                  </a:cubicBezTo>
                  <a:cubicBezTo>
                    <a:pt x="331" y="44"/>
                    <a:pt x="337" y="50"/>
                    <a:pt x="336" y="44"/>
                  </a:cubicBezTo>
                  <a:cubicBezTo>
                    <a:pt x="339" y="42"/>
                    <a:pt x="336" y="47"/>
                    <a:pt x="340" y="49"/>
                  </a:cubicBezTo>
                  <a:close/>
                  <a:moveTo>
                    <a:pt x="348" y="29"/>
                  </a:moveTo>
                  <a:cubicBezTo>
                    <a:pt x="347" y="34"/>
                    <a:pt x="343" y="37"/>
                    <a:pt x="338" y="41"/>
                  </a:cubicBezTo>
                  <a:cubicBezTo>
                    <a:pt x="339" y="34"/>
                    <a:pt x="343" y="30"/>
                    <a:pt x="348" y="26"/>
                  </a:cubicBezTo>
                  <a:cubicBezTo>
                    <a:pt x="349" y="28"/>
                    <a:pt x="342" y="33"/>
                    <a:pt x="348" y="29"/>
                  </a:cubicBezTo>
                  <a:close/>
                  <a:moveTo>
                    <a:pt x="332" y="37"/>
                  </a:moveTo>
                  <a:cubicBezTo>
                    <a:pt x="331" y="30"/>
                    <a:pt x="333" y="26"/>
                    <a:pt x="336" y="23"/>
                  </a:cubicBezTo>
                  <a:cubicBezTo>
                    <a:pt x="335" y="27"/>
                    <a:pt x="338" y="31"/>
                    <a:pt x="332" y="37"/>
                  </a:cubicBezTo>
                  <a:close/>
                  <a:moveTo>
                    <a:pt x="332" y="24"/>
                  </a:moveTo>
                  <a:cubicBezTo>
                    <a:pt x="330" y="24"/>
                    <a:pt x="329" y="25"/>
                    <a:pt x="329" y="26"/>
                  </a:cubicBezTo>
                  <a:cubicBezTo>
                    <a:pt x="328" y="27"/>
                    <a:pt x="327" y="24"/>
                    <a:pt x="325" y="26"/>
                  </a:cubicBezTo>
                  <a:cubicBezTo>
                    <a:pt x="325" y="27"/>
                    <a:pt x="325" y="28"/>
                    <a:pt x="323" y="29"/>
                  </a:cubicBezTo>
                  <a:cubicBezTo>
                    <a:pt x="321" y="26"/>
                    <a:pt x="325" y="23"/>
                    <a:pt x="326" y="20"/>
                  </a:cubicBezTo>
                  <a:cubicBezTo>
                    <a:pt x="328" y="23"/>
                    <a:pt x="330" y="21"/>
                    <a:pt x="332" y="24"/>
                  </a:cubicBezTo>
                  <a:close/>
                  <a:moveTo>
                    <a:pt x="319" y="27"/>
                  </a:moveTo>
                  <a:cubicBezTo>
                    <a:pt x="317" y="29"/>
                    <a:pt x="316" y="28"/>
                    <a:pt x="317" y="27"/>
                  </a:cubicBezTo>
                  <a:cubicBezTo>
                    <a:pt x="317" y="25"/>
                    <a:pt x="310" y="31"/>
                    <a:pt x="314" y="29"/>
                  </a:cubicBezTo>
                  <a:cubicBezTo>
                    <a:pt x="316" y="32"/>
                    <a:pt x="310" y="31"/>
                    <a:pt x="309" y="28"/>
                  </a:cubicBezTo>
                  <a:cubicBezTo>
                    <a:pt x="313" y="24"/>
                    <a:pt x="316" y="23"/>
                    <a:pt x="319" y="27"/>
                  </a:cubicBezTo>
                  <a:close/>
                  <a:moveTo>
                    <a:pt x="304" y="30"/>
                  </a:moveTo>
                  <a:cubicBezTo>
                    <a:pt x="302" y="37"/>
                    <a:pt x="308" y="34"/>
                    <a:pt x="309" y="40"/>
                  </a:cubicBezTo>
                  <a:cubicBezTo>
                    <a:pt x="311" y="33"/>
                    <a:pt x="316" y="36"/>
                    <a:pt x="323" y="31"/>
                  </a:cubicBezTo>
                  <a:cubicBezTo>
                    <a:pt x="323" y="33"/>
                    <a:pt x="322" y="35"/>
                    <a:pt x="323" y="36"/>
                  </a:cubicBezTo>
                  <a:cubicBezTo>
                    <a:pt x="320" y="38"/>
                    <a:pt x="313" y="35"/>
                    <a:pt x="315" y="41"/>
                  </a:cubicBezTo>
                  <a:cubicBezTo>
                    <a:pt x="314" y="42"/>
                    <a:pt x="308" y="38"/>
                    <a:pt x="309" y="42"/>
                  </a:cubicBezTo>
                  <a:cubicBezTo>
                    <a:pt x="306" y="39"/>
                    <a:pt x="302" y="42"/>
                    <a:pt x="299" y="39"/>
                  </a:cubicBezTo>
                  <a:cubicBezTo>
                    <a:pt x="304" y="36"/>
                    <a:pt x="297" y="32"/>
                    <a:pt x="304" y="30"/>
                  </a:cubicBezTo>
                  <a:close/>
                  <a:moveTo>
                    <a:pt x="278" y="50"/>
                  </a:moveTo>
                  <a:cubicBezTo>
                    <a:pt x="276" y="50"/>
                    <a:pt x="275" y="49"/>
                    <a:pt x="273" y="47"/>
                  </a:cubicBezTo>
                  <a:cubicBezTo>
                    <a:pt x="276" y="45"/>
                    <a:pt x="277" y="46"/>
                    <a:pt x="277" y="49"/>
                  </a:cubicBezTo>
                  <a:cubicBezTo>
                    <a:pt x="277" y="42"/>
                    <a:pt x="283" y="46"/>
                    <a:pt x="284" y="44"/>
                  </a:cubicBezTo>
                  <a:cubicBezTo>
                    <a:pt x="290" y="47"/>
                    <a:pt x="282" y="46"/>
                    <a:pt x="278" y="50"/>
                  </a:cubicBezTo>
                  <a:close/>
                  <a:moveTo>
                    <a:pt x="298" y="25"/>
                  </a:moveTo>
                  <a:cubicBezTo>
                    <a:pt x="303" y="25"/>
                    <a:pt x="295" y="32"/>
                    <a:pt x="295" y="35"/>
                  </a:cubicBezTo>
                  <a:cubicBezTo>
                    <a:pt x="292" y="34"/>
                    <a:pt x="289" y="37"/>
                    <a:pt x="286" y="33"/>
                  </a:cubicBezTo>
                  <a:cubicBezTo>
                    <a:pt x="288" y="32"/>
                    <a:pt x="289" y="31"/>
                    <a:pt x="288" y="29"/>
                  </a:cubicBezTo>
                  <a:cubicBezTo>
                    <a:pt x="292" y="35"/>
                    <a:pt x="294" y="26"/>
                    <a:pt x="298" y="25"/>
                  </a:cubicBezTo>
                  <a:close/>
                  <a:moveTo>
                    <a:pt x="272" y="47"/>
                  </a:moveTo>
                  <a:cubicBezTo>
                    <a:pt x="269" y="51"/>
                    <a:pt x="267" y="48"/>
                    <a:pt x="265" y="50"/>
                  </a:cubicBezTo>
                  <a:cubicBezTo>
                    <a:pt x="262" y="45"/>
                    <a:pt x="270" y="44"/>
                    <a:pt x="272" y="47"/>
                  </a:cubicBezTo>
                  <a:close/>
                  <a:moveTo>
                    <a:pt x="230" y="75"/>
                  </a:moveTo>
                  <a:cubicBezTo>
                    <a:pt x="231" y="76"/>
                    <a:pt x="230" y="76"/>
                    <a:pt x="230" y="77"/>
                  </a:cubicBezTo>
                  <a:cubicBezTo>
                    <a:pt x="229" y="77"/>
                    <a:pt x="229" y="78"/>
                    <a:pt x="230" y="79"/>
                  </a:cubicBezTo>
                  <a:cubicBezTo>
                    <a:pt x="228" y="79"/>
                    <a:pt x="224" y="71"/>
                    <a:pt x="219" y="72"/>
                  </a:cubicBezTo>
                  <a:cubicBezTo>
                    <a:pt x="219" y="67"/>
                    <a:pt x="226" y="60"/>
                    <a:pt x="230" y="66"/>
                  </a:cubicBezTo>
                  <a:cubicBezTo>
                    <a:pt x="229" y="66"/>
                    <a:pt x="228" y="65"/>
                    <a:pt x="227" y="64"/>
                  </a:cubicBezTo>
                  <a:cubicBezTo>
                    <a:pt x="226" y="65"/>
                    <a:pt x="228" y="66"/>
                    <a:pt x="228" y="67"/>
                  </a:cubicBezTo>
                  <a:cubicBezTo>
                    <a:pt x="225" y="68"/>
                    <a:pt x="223" y="67"/>
                    <a:pt x="219" y="70"/>
                  </a:cubicBezTo>
                  <a:cubicBezTo>
                    <a:pt x="221" y="72"/>
                    <a:pt x="224" y="68"/>
                    <a:pt x="226" y="69"/>
                  </a:cubicBezTo>
                  <a:cubicBezTo>
                    <a:pt x="226" y="72"/>
                    <a:pt x="225" y="77"/>
                    <a:pt x="230" y="75"/>
                  </a:cubicBezTo>
                  <a:close/>
                  <a:moveTo>
                    <a:pt x="256" y="49"/>
                  </a:moveTo>
                  <a:cubicBezTo>
                    <a:pt x="255" y="54"/>
                    <a:pt x="254" y="47"/>
                    <a:pt x="252" y="45"/>
                  </a:cubicBezTo>
                  <a:cubicBezTo>
                    <a:pt x="255" y="42"/>
                    <a:pt x="258" y="42"/>
                    <a:pt x="261" y="45"/>
                  </a:cubicBezTo>
                  <a:cubicBezTo>
                    <a:pt x="262" y="48"/>
                    <a:pt x="259" y="45"/>
                    <a:pt x="258" y="44"/>
                  </a:cubicBezTo>
                  <a:cubicBezTo>
                    <a:pt x="256" y="46"/>
                    <a:pt x="255" y="47"/>
                    <a:pt x="256" y="49"/>
                  </a:cubicBezTo>
                  <a:close/>
                  <a:moveTo>
                    <a:pt x="280" y="28"/>
                  </a:moveTo>
                  <a:cubicBezTo>
                    <a:pt x="285" y="18"/>
                    <a:pt x="292" y="27"/>
                    <a:pt x="280" y="28"/>
                  </a:cubicBezTo>
                  <a:close/>
                  <a:moveTo>
                    <a:pt x="277" y="22"/>
                  </a:moveTo>
                  <a:cubicBezTo>
                    <a:pt x="280" y="21"/>
                    <a:pt x="278" y="29"/>
                    <a:pt x="278" y="32"/>
                  </a:cubicBezTo>
                  <a:cubicBezTo>
                    <a:pt x="274" y="34"/>
                    <a:pt x="277" y="28"/>
                    <a:pt x="276" y="27"/>
                  </a:cubicBezTo>
                  <a:cubicBezTo>
                    <a:pt x="272" y="24"/>
                    <a:pt x="273" y="30"/>
                    <a:pt x="270" y="31"/>
                  </a:cubicBezTo>
                  <a:cubicBezTo>
                    <a:pt x="266" y="24"/>
                    <a:pt x="277" y="25"/>
                    <a:pt x="277" y="22"/>
                  </a:cubicBezTo>
                  <a:close/>
                  <a:moveTo>
                    <a:pt x="266" y="32"/>
                  </a:moveTo>
                  <a:cubicBezTo>
                    <a:pt x="269" y="36"/>
                    <a:pt x="267" y="40"/>
                    <a:pt x="271" y="35"/>
                  </a:cubicBezTo>
                  <a:cubicBezTo>
                    <a:pt x="274" y="41"/>
                    <a:pt x="266" y="39"/>
                    <a:pt x="263" y="40"/>
                  </a:cubicBezTo>
                  <a:cubicBezTo>
                    <a:pt x="261" y="36"/>
                    <a:pt x="260" y="38"/>
                    <a:pt x="259" y="34"/>
                  </a:cubicBezTo>
                  <a:cubicBezTo>
                    <a:pt x="262" y="33"/>
                    <a:pt x="264" y="33"/>
                    <a:pt x="266" y="32"/>
                  </a:cubicBezTo>
                  <a:close/>
                  <a:moveTo>
                    <a:pt x="247" y="41"/>
                  </a:moveTo>
                  <a:cubicBezTo>
                    <a:pt x="249" y="44"/>
                    <a:pt x="243" y="46"/>
                    <a:pt x="244" y="49"/>
                  </a:cubicBezTo>
                  <a:cubicBezTo>
                    <a:pt x="243" y="50"/>
                    <a:pt x="242" y="48"/>
                    <a:pt x="243" y="47"/>
                  </a:cubicBezTo>
                  <a:cubicBezTo>
                    <a:pt x="242" y="46"/>
                    <a:pt x="241" y="46"/>
                    <a:pt x="241" y="47"/>
                  </a:cubicBezTo>
                  <a:cubicBezTo>
                    <a:pt x="240" y="45"/>
                    <a:pt x="241" y="45"/>
                    <a:pt x="242" y="46"/>
                  </a:cubicBezTo>
                  <a:cubicBezTo>
                    <a:pt x="246" y="44"/>
                    <a:pt x="244" y="41"/>
                    <a:pt x="247" y="41"/>
                  </a:cubicBezTo>
                  <a:close/>
                  <a:moveTo>
                    <a:pt x="191" y="73"/>
                  </a:moveTo>
                  <a:cubicBezTo>
                    <a:pt x="190" y="69"/>
                    <a:pt x="191" y="71"/>
                    <a:pt x="188" y="74"/>
                  </a:cubicBezTo>
                  <a:cubicBezTo>
                    <a:pt x="187" y="71"/>
                    <a:pt x="187" y="69"/>
                    <a:pt x="189" y="67"/>
                  </a:cubicBezTo>
                  <a:cubicBezTo>
                    <a:pt x="193" y="67"/>
                    <a:pt x="195" y="71"/>
                    <a:pt x="191" y="73"/>
                  </a:cubicBezTo>
                  <a:close/>
                  <a:moveTo>
                    <a:pt x="215" y="53"/>
                  </a:moveTo>
                  <a:cubicBezTo>
                    <a:pt x="214" y="54"/>
                    <a:pt x="213" y="53"/>
                    <a:pt x="213" y="52"/>
                  </a:cubicBezTo>
                  <a:cubicBezTo>
                    <a:pt x="212" y="51"/>
                    <a:pt x="211" y="52"/>
                    <a:pt x="211" y="52"/>
                  </a:cubicBezTo>
                  <a:cubicBezTo>
                    <a:pt x="208" y="51"/>
                    <a:pt x="218" y="49"/>
                    <a:pt x="212" y="49"/>
                  </a:cubicBezTo>
                  <a:cubicBezTo>
                    <a:pt x="212" y="45"/>
                    <a:pt x="221" y="48"/>
                    <a:pt x="222" y="41"/>
                  </a:cubicBezTo>
                  <a:cubicBezTo>
                    <a:pt x="224" y="45"/>
                    <a:pt x="227" y="40"/>
                    <a:pt x="229" y="45"/>
                  </a:cubicBezTo>
                  <a:cubicBezTo>
                    <a:pt x="224" y="46"/>
                    <a:pt x="215" y="46"/>
                    <a:pt x="215" y="53"/>
                  </a:cubicBezTo>
                  <a:close/>
                  <a:moveTo>
                    <a:pt x="259" y="29"/>
                  </a:moveTo>
                  <a:cubicBezTo>
                    <a:pt x="253" y="28"/>
                    <a:pt x="253" y="37"/>
                    <a:pt x="247" y="36"/>
                  </a:cubicBezTo>
                  <a:cubicBezTo>
                    <a:pt x="246" y="34"/>
                    <a:pt x="254" y="24"/>
                    <a:pt x="254" y="29"/>
                  </a:cubicBezTo>
                  <a:cubicBezTo>
                    <a:pt x="255" y="27"/>
                    <a:pt x="257" y="25"/>
                    <a:pt x="256" y="22"/>
                  </a:cubicBezTo>
                  <a:cubicBezTo>
                    <a:pt x="261" y="21"/>
                    <a:pt x="256" y="27"/>
                    <a:pt x="259" y="29"/>
                  </a:cubicBezTo>
                  <a:close/>
                  <a:moveTo>
                    <a:pt x="236" y="29"/>
                  </a:moveTo>
                  <a:cubicBezTo>
                    <a:pt x="239" y="33"/>
                    <a:pt x="234" y="35"/>
                    <a:pt x="237" y="39"/>
                  </a:cubicBezTo>
                  <a:cubicBezTo>
                    <a:pt x="235" y="40"/>
                    <a:pt x="235" y="38"/>
                    <a:pt x="236" y="38"/>
                  </a:cubicBezTo>
                  <a:cubicBezTo>
                    <a:pt x="234" y="35"/>
                    <a:pt x="231" y="43"/>
                    <a:pt x="230" y="37"/>
                  </a:cubicBezTo>
                  <a:cubicBezTo>
                    <a:pt x="230" y="36"/>
                    <a:pt x="231" y="37"/>
                    <a:pt x="232" y="37"/>
                  </a:cubicBezTo>
                  <a:cubicBezTo>
                    <a:pt x="237" y="35"/>
                    <a:pt x="230" y="31"/>
                    <a:pt x="236" y="29"/>
                  </a:cubicBezTo>
                  <a:close/>
                  <a:moveTo>
                    <a:pt x="203" y="54"/>
                  </a:moveTo>
                  <a:cubicBezTo>
                    <a:pt x="203" y="57"/>
                    <a:pt x="205" y="59"/>
                    <a:pt x="205" y="62"/>
                  </a:cubicBezTo>
                  <a:cubicBezTo>
                    <a:pt x="203" y="65"/>
                    <a:pt x="198" y="58"/>
                    <a:pt x="202" y="64"/>
                  </a:cubicBezTo>
                  <a:cubicBezTo>
                    <a:pt x="200" y="65"/>
                    <a:pt x="196" y="61"/>
                    <a:pt x="200" y="66"/>
                  </a:cubicBezTo>
                  <a:cubicBezTo>
                    <a:pt x="197" y="65"/>
                    <a:pt x="192" y="66"/>
                    <a:pt x="192" y="61"/>
                  </a:cubicBezTo>
                  <a:cubicBezTo>
                    <a:pt x="199" y="65"/>
                    <a:pt x="198" y="59"/>
                    <a:pt x="203" y="54"/>
                  </a:cubicBezTo>
                  <a:close/>
                  <a:moveTo>
                    <a:pt x="82" y="61"/>
                  </a:moveTo>
                  <a:cubicBezTo>
                    <a:pt x="76" y="60"/>
                    <a:pt x="82" y="52"/>
                    <a:pt x="75" y="59"/>
                  </a:cubicBezTo>
                  <a:cubicBezTo>
                    <a:pt x="74" y="55"/>
                    <a:pt x="83" y="51"/>
                    <a:pt x="89" y="47"/>
                  </a:cubicBezTo>
                  <a:cubicBezTo>
                    <a:pt x="90" y="50"/>
                    <a:pt x="90" y="52"/>
                    <a:pt x="91" y="54"/>
                  </a:cubicBezTo>
                  <a:cubicBezTo>
                    <a:pt x="85" y="55"/>
                    <a:pt x="83" y="55"/>
                    <a:pt x="82" y="61"/>
                  </a:cubicBezTo>
                  <a:close/>
                  <a:moveTo>
                    <a:pt x="106" y="38"/>
                  </a:moveTo>
                  <a:cubicBezTo>
                    <a:pt x="110" y="35"/>
                    <a:pt x="106" y="44"/>
                    <a:pt x="109" y="41"/>
                  </a:cubicBezTo>
                  <a:cubicBezTo>
                    <a:pt x="110" y="43"/>
                    <a:pt x="107" y="44"/>
                    <a:pt x="106" y="45"/>
                  </a:cubicBezTo>
                  <a:cubicBezTo>
                    <a:pt x="102" y="43"/>
                    <a:pt x="107" y="41"/>
                    <a:pt x="106" y="38"/>
                  </a:cubicBezTo>
                  <a:close/>
                  <a:moveTo>
                    <a:pt x="80" y="70"/>
                  </a:moveTo>
                  <a:cubicBezTo>
                    <a:pt x="75" y="67"/>
                    <a:pt x="86" y="62"/>
                    <a:pt x="88" y="67"/>
                  </a:cubicBezTo>
                  <a:cubicBezTo>
                    <a:pt x="85" y="70"/>
                    <a:pt x="83" y="65"/>
                    <a:pt x="80" y="70"/>
                  </a:cubicBezTo>
                  <a:close/>
                  <a:moveTo>
                    <a:pt x="151" y="43"/>
                  </a:moveTo>
                  <a:cubicBezTo>
                    <a:pt x="156" y="38"/>
                    <a:pt x="151" y="38"/>
                    <a:pt x="159" y="37"/>
                  </a:cubicBezTo>
                  <a:cubicBezTo>
                    <a:pt x="159" y="38"/>
                    <a:pt x="158" y="38"/>
                    <a:pt x="158" y="38"/>
                  </a:cubicBezTo>
                  <a:cubicBezTo>
                    <a:pt x="156" y="39"/>
                    <a:pt x="158" y="40"/>
                    <a:pt x="159" y="42"/>
                  </a:cubicBezTo>
                  <a:cubicBezTo>
                    <a:pt x="156" y="45"/>
                    <a:pt x="154" y="41"/>
                    <a:pt x="151" y="43"/>
                  </a:cubicBezTo>
                  <a:close/>
                  <a:moveTo>
                    <a:pt x="121" y="68"/>
                  </a:moveTo>
                  <a:cubicBezTo>
                    <a:pt x="123" y="69"/>
                    <a:pt x="124" y="71"/>
                    <a:pt x="125" y="72"/>
                  </a:cubicBezTo>
                  <a:cubicBezTo>
                    <a:pt x="121" y="76"/>
                    <a:pt x="116" y="70"/>
                    <a:pt x="121" y="68"/>
                  </a:cubicBezTo>
                  <a:close/>
                  <a:moveTo>
                    <a:pt x="170" y="40"/>
                  </a:moveTo>
                  <a:cubicBezTo>
                    <a:pt x="172" y="45"/>
                    <a:pt x="170" y="45"/>
                    <a:pt x="165" y="48"/>
                  </a:cubicBezTo>
                  <a:cubicBezTo>
                    <a:pt x="161" y="44"/>
                    <a:pt x="169" y="43"/>
                    <a:pt x="170" y="40"/>
                  </a:cubicBezTo>
                  <a:close/>
                  <a:moveTo>
                    <a:pt x="134" y="77"/>
                  </a:moveTo>
                  <a:cubicBezTo>
                    <a:pt x="132" y="75"/>
                    <a:pt x="133" y="74"/>
                    <a:pt x="132" y="72"/>
                  </a:cubicBezTo>
                  <a:cubicBezTo>
                    <a:pt x="134" y="72"/>
                    <a:pt x="135" y="71"/>
                    <a:pt x="137" y="70"/>
                  </a:cubicBezTo>
                  <a:cubicBezTo>
                    <a:pt x="140" y="72"/>
                    <a:pt x="139" y="73"/>
                    <a:pt x="140" y="75"/>
                  </a:cubicBezTo>
                  <a:cubicBezTo>
                    <a:pt x="138" y="77"/>
                    <a:pt x="136" y="75"/>
                    <a:pt x="134" y="77"/>
                  </a:cubicBezTo>
                  <a:close/>
                  <a:moveTo>
                    <a:pt x="142" y="71"/>
                  </a:moveTo>
                  <a:cubicBezTo>
                    <a:pt x="142" y="65"/>
                    <a:pt x="146" y="71"/>
                    <a:pt x="152" y="67"/>
                  </a:cubicBezTo>
                  <a:cubicBezTo>
                    <a:pt x="150" y="67"/>
                    <a:pt x="148" y="68"/>
                    <a:pt x="147" y="66"/>
                  </a:cubicBezTo>
                  <a:cubicBezTo>
                    <a:pt x="149" y="64"/>
                    <a:pt x="151" y="64"/>
                    <a:pt x="153" y="66"/>
                  </a:cubicBezTo>
                  <a:cubicBezTo>
                    <a:pt x="152" y="72"/>
                    <a:pt x="146" y="68"/>
                    <a:pt x="142" y="71"/>
                  </a:cubicBezTo>
                  <a:close/>
                  <a:moveTo>
                    <a:pt x="159" y="63"/>
                  </a:moveTo>
                  <a:cubicBezTo>
                    <a:pt x="158" y="61"/>
                    <a:pt x="162" y="63"/>
                    <a:pt x="161" y="60"/>
                  </a:cubicBezTo>
                  <a:cubicBezTo>
                    <a:pt x="165" y="64"/>
                    <a:pt x="161" y="69"/>
                    <a:pt x="162" y="74"/>
                  </a:cubicBezTo>
                  <a:cubicBezTo>
                    <a:pt x="159" y="71"/>
                    <a:pt x="161" y="64"/>
                    <a:pt x="159" y="63"/>
                  </a:cubicBezTo>
                  <a:close/>
                  <a:moveTo>
                    <a:pt x="195" y="37"/>
                  </a:moveTo>
                  <a:cubicBezTo>
                    <a:pt x="191" y="34"/>
                    <a:pt x="199" y="30"/>
                    <a:pt x="201" y="31"/>
                  </a:cubicBezTo>
                  <a:cubicBezTo>
                    <a:pt x="203" y="36"/>
                    <a:pt x="198" y="34"/>
                    <a:pt x="195" y="37"/>
                  </a:cubicBezTo>
                  <a:close/>
                  <a:moveTo>
                    <a:pt x="229" y="29"/>
                  </a:moveTo>
                  <a:cubicBezTo>
                    <a:pt x="227" y="31"/>
                    <a:pt x="225" y="29"/>
                    <a:pt x="223" y="31"/>
                  </a:cubicBezTo>
                  <a:cubicBezTo>
                    <a:pt x="221" y="33"/>
                    <a:pt x="228" y="28"/>
                    <a:pt x="224" y="25"/>
                  </a:cubicBezTo>
                  <a:cubicBezTo>
                    <a:pt x="226" y="24"/>
                    <a:pt x="228" y="22"/>
                    <a:pt x="230" y="21"/>
                  </a:cubicBezTo>
                  <a:cubicBezTo>
                    <a:pt x="227" y="21"/>
                    <a:pt x="227" y="19"/>
                    <a:pt x="229" y="18"/>
                  </a:cubicBezTo>
                  <a:cubicBezTo>
                    <a:pt x="233" y="22"/>
                    <a:pt x="226" y="25"/>
                    <a:pt x="229" y="29"/>
                  </a:cubicBezTo>
                  <a:close/>
                  <a:moveTo>
                    <a:pt x="182" y="51"/>
                  </a:moveTo>
                  <a:cubicBezTo>
                    <a:pt x="185" y="50"/>
                    <a:pt x="180" y="56"/>
                    <a:pt x="181" y="59"/>
                  </a:cubicBezTo>
                  <a:cubicBezTo>
                    <a:pt x="178" y="61"/>
                    <a:pt x="175" y="56"/>
                    <a:pt x="179" y="53"/>
                  </a:cubicBezTo>
                  <a:cubicBezTo>
                    <a:pt x="180" y="59"/>
                    <a:pt x="179" y="53"/>
                    <a:pt x="182" y="51"/>
                  </a:cubicBezTo>
                  <a:close/>
                  <a:moveTo>
                    <a:pt x="212" y="24"/>
                  </a:moveTo>
                  <a:cubicBezTo>
                    <a:pt x="218" y="25"/>
                    <a:pt x="209" y="27"/>
                    <a:pt x="206" y="30"/>
                  </a:cubicBezTo>
                  <a:cubicBezTo>
                    <a:pt x="206" y="29"/>
                    <a:pt x="206" y="28"/>
                    <a:pt x="205" y="26"/>
                  </a:cubicBezTo>
                  <a:cubicBezTo>
                    <a:pt x="207" y="21"/>
                    <a:pt x="213" y="30"/>
                    <a:pt x="212" y="24"/>
                  </a:cubicBezTo>
                  <a:close/>
                  <a:moveTo>
                    <a:pt x="184" y="44"/>
                  </a:moveTo>
                  <a:cubicBezTo>
                    <a:pt x="182" y="48"/>
                    <a:pt x="176" y="42"/>
                    <a:pt x="177" y="48"/>
                  </a:cubicBezTo>
                  <a:cubicBezTo>
                    <a:pt x="172" y="49"/>
                    <a:pt x="175" y="44"/>
                    <a:pt x="178" y="43"/>
                  </a:cubicBezTo>
                  <a:cubicBezTo>
                    <a:pt x="176" y="41"/>
                    <a:pt x="174" y="44"/>
                    <a:pt x="172" y="40"/>
                  </a:cubicBezTo>
                  <a:cubicBezTo>
                    <a:pt x="174" y="38"/>
                    <a:pt x="176" y="40"/>
                    <a:pt x="174" y="41"/>
                  </a:cubicBezTo>
                  <a:cubicBezTo>
                    <a:pt x="179" y="43"/>
                    <a:pt x="180" y="37"/>
                    <a:pt x="183" y="38"/>
                  </a:cubicBezTo>
                  <a:cubicBezTo>
                    <a:pt x="184" y="40"/>
                    <a:pt x="180" y="41"/>
                    <a:pt x="184" y="44"/>
                  </a:cubicBezTo>
                  <a:close/>
                  <a:moveTo>
                    <a:pt x="194" y="18"/>
                  </a:moveTo>
                  <a:cubicBezTo>
                    <a:pt x="197" y="17"/>
                    <a:pt x="199" y="17"/>
                    <a:pt x="201" y="16"/>
                  </a:cubicBezTo>
                  <a:cubicBezTo>
                    <a:pt x="205" y="24"/>
                    <a:pt x="195" y="20"/>
                    <a:pt x="194" y="29"/>
                  </a:cubicBezTo>
                  <a:cubicBezTo>
                    <a:pt x="190" y="29"/>
                    <a:pt x="190" y="27"/>
                    <a:pt x="190" y="23"/>
                  </a:cubicBezTo>
                  <a:cubicBezTo>
                    <a:pt x="189" y="26"/>
                    <a:pt x="188" y="26"/>
                    <a:pt x="187" y="24"/>
                  </a:cubicBezTo>
                  <a:cubicBezTo>
                    <a:pt x="190" y="23"/>
                    <a:pt x="194" y="22"/>
                    <a:pt x="197" y="21"/>
                  </a:cubicBezTo>
                  <a:cubicBezTo>
                    <a:pt x="198" y="19"/>
                    <a:pt x="196" y="20"/>
                    <a:pt x="194" y="18"/>
                  </a:cubicBezTo>
                  <a:close/>
                  <a:moveTo>
                    <a:pt x="185" y="31"/>
                  </a:moveTo>
                  <a:cubicBezTo>
                    <a:pt x="182" y="32"/>
                    <a:pt x="177" y="31"/>
                    <a:pt x="177" y="28"/>
                  </a:cubicBezTo>
                  <a:cubicBezTo>
                    <a:pt x="180" y="25"/>
                    <a:pt x="185" y="28"/>
                    <a:pt x="185" y="31"/>
                  </a:cubicBezTo>
                  <a:close/>
                  <a:moveTo>
                    <a:pt x="169" y="34"/>
                  </a:moveTo>
                  <a:cubicBezTo>
                    <a:pt x="164" y="30"/>
                    <a:pt x="171" y="28"/>
                    <a:pt x="169" y="25"/>
                  </a:cubicBezTo>
                  <a:cubicBezTo>
                    <a:pt x="171" y="24"/>
                    <a:pt x="171" y="32"/>
                    <a:pt x="169" y="34"/>
                  </a:cubicBezTo>
                  <a:close/>
                  <a:moveTo>
                    <a:pt x="120" y="63"/>
                  </a:moveTo>
                  <a:cubicBezTo>
                    <a:pt x="121" y="66"/>
                    <a:pt x="119" y="64"/>
                    <a:pt x="118" y="63"/>
                  </a:cubicBezTo>
                  <a:cubicBezTo>
                    <a:pt x="114" y="67"/>
                    <a:pt x="114" y="78"/>
                    <a:pt x="107" y="70"/>
                  </a:cubicBezTo>
                  <a:cubicBezTo>
                    <a:pt x="113" y="68"/>
                    <a:pt x="112" y="65"/>
                    <a:pt x="114" y="61"/>
                  </a:cubicBezTo>
                  <a:cubicBezTo>
                    <a:pt x="116" y="59"/>
                    <a:pt x="118" y="64"/>
                    <a:pt x="120" y="63"/>
                  </a:cubicBezTo>
                  <a:close/>
                  <a:moveTo>
                    <a:pt x="137" y="44"/>
                  </a:moveTo>
                  <a:cubicBezTo>
                    <a:pt x="136" y="45"/>
                    <a:pt x="137" y="45"/>
                    <a:pt x="137" y="46"/>
                  </a:cubicBezTo>
                  <a:cubicBezTo>
                    <a:pt x="131" y="45"/>
                    <a:pt x="140" y="43"/>
                    <a:pt x="141" y="40"/>
                  </a:cubicBezTo>
                  <a:cubicBezTo>
                    <a:pt x="145" y="43"/>
                    <a:pt x="140" y="46"/>
                    <a:pt x="137" y="44"/>
                  </a:cubicBezTo>
                  <a:close/>
                  <a:moveTo>
                    <a:pt x="160" y="29"/>
                  </a:moveTo>
                  <a:cubicBezTo>
                    <a:pt x="157" y="30"/>
                    <a:pt x="155" y="32"/>
                    <a:pt x="153" y="34"/>
                  </a:cubicBezTo>
                  <a:cubicBezTo>
                    <a:pt x="151" y="30"/>
                    <a:pt x="156" y="27"/>
                    <a:pt x="156" y="24"/>
                  </a:cubicBezTo>
                  <a:cubicBezTo>
                    <a:pt x="160" y="25"/>
                    <a:pt x="157" y="26"/>
                    <a:pt x="160" y="29"/>
                  </a:cubicBezTo>
                  <a:close/>
                  <a:moveTo>
                    <a:pt x="118" y="54"/>
                  </a:moveTo>
                  <a:cubicBezTo>
                    <a:pt x="121" y="55"/>
                    <a:pt x="121" y="50"/>
                    <a:pt x="125" y="52"/>
                  </a:cubicBezTo>
                  <a:cubicBezTo>
                    <a:pt x="126" y="58"/>
                    <a:pt x="119" y="56"/>
                    <a:pt x="116" y="59"/>
                  </a:cubicBezTo>
                  <a:cubicBezTo>
                    <a:pt x="115" y="57"/>
                    <a:pt x="114" y="56"/>
                    <a:pt x="113" y="54"/>
                  </a:cubicBezTo>
                  <a:cubicBezTo>
                    <a:pt x="115" y="51"/>
                    <a:pt x="116" y="49"/>
                    <a:pt x="117" y="48"/>
                  </a:cubicBezTo>
                  <a:cubicBezTo>
                    <a:pt x="121" y="46"/>
                    <a:pt x="116" y="52"/>
                    <a:pt x="118" y="54"/>
                  </a:cubicBezTo>
                  <a:close/>
                  <a:moveTo>
                    <a:pt x="124" y="36"/>
                  </a:moveTo>
                  <a:cubicBezTo>
                    <a:pt x="128" y="40"/>
                    <a:pt x="124" y="43"/>
                    <a:pt x="124" y="46"/>
                  </a:cubicBezTo>
                  <a:cubicBezTo>
                    <a:pt x="123" y="46"/>
                    <a:pt x="123" y="45"/>
                    <a:pt x="123" y="44"/>
                  </a:cubicBezTo>
                  <a:cubicBezTo>
                    <a:pt x="122" y="44"/>
                    <a:pt x="120" y="44"/>
                    <a:pt x="118" y="45"/>
                  </a:cubicBezTo>
                  <a:cubicBezTo>
                    <a:pt x="117" y="42"/>
                    <a:pt x="120" y="39"/>
                    <a:pt x="124" y="36"/>
                  </a:cubicBezTo>
                  <a:close/>
                  <a:moveTo>
                    <a:pt x="108" y="51"/>
                  </a:moveTo>
                  <a:cubicBezTo>
                    <a:pt x="105" y="55"/>
                    <a:pt x="103" y="61"/>
                    <a:pt x="99" y="62"/>
                  </a:cubicBezTo>
                  <a:cubicBezTo>
                    <a:pt x="99" y="57"/>
                    <a:pt x="96" y="52"/>
                    <a:pt x="102" y="48"/>
                  </a:cubicBezTo>
                  <a:cubicBezTo>
                    <a:pt x="106" y="48"/>
                    <a:pt x="104" y="53"/>
                    <a:pt x="108" y="51"/>
                  </a:cubicBezTo>
                  <a:close/>
                  <a:moveTo>
                    <a:pt x="147" y="15"/>
                  </a:moveTo>
                  <a:cubicBezTo>
                    <a:pt x="145" y="17"/>
                    <a:pt x="144" y="16"/>
                    <a:pt x="145" y="15"/>
                  </a:cubicBezTo>
                  <a:cubicBezTo>
                    <a:pt x="143" y="14"/>
                    <a:pt x="139" y="17"/>
                    <a:pt x="137" y="18"/>
                  </a:cubicBezTo>
                  <a:cubicBezTo>
                    <a:pt x="134" y="14"/>
                    <a:pt x="144" y="9"/>
                    <a:pt x="147" y="15"/>
                  </a:cubicBezTo>
                  <a:close/>
                  <a:moveTo>
                    <a:pt x="134" y="19"/>
                  </a:moveTo>
                  <a:cubicBezTo>
                    <a:pt x="134" y="24"/>
                    <a:pt x="130" y="26"/>
                    <a:pt x="131" y="29"/>
                  </a:cubicBezTo>
                  <a:cubicBezTo>
                    <a:pt x="129" y="31"/>
                    <a:pt x="127" y="33"/>
                    <a:pt x="124" y="34"/>
                  </a:cubicBezTo>
                  <a:cubicBezTo>
                    <a:pt x="122" y="33"/>
                    <a:pt x="122" y="31"/>
                    <a:pt x="124" y="29"/>
                  </a:cubicBezTo>
                  <a:cubicBezTo>
                    <a:pt x="125" y="30"/>
                    <a:pt x="124" y="31"/>
                    <a:pt x="124" y="31"/>
                  </a:cubicBezTo>
                  <a:cubicBezTo>
                    <a:pt x="128" y="32"/>
                    <a:pt x="130" y="18"/>
                    <a:pt x="128" y="21"/>
                  </a:cubicBezTo>
                  <a:cubicBezTo>
                    <a:pt x="127" y="19"/>
                    <a:pt x="131" y="18"/>
                    <a:pt x="130" y="16"/>
                  </a:cubicBezTo>
                  <a:cubicBezTo>
                    <a:pt x="132" y="15"/>
                    <a:pt x="131" y="18"/>
                    <a:pt x="134" y="19"/>
                  </a:cubicBezTo>
                  <a:close/>
                  <a:moveTo>
                    <a:pt x="120" y="24"/>
                  </a:moveTo>
                  <a:cubicBezTo>
                    <a:pt x="123" y="27"/>
                    <a:pt x="117" y="29"/>
                    <a:pt x="119" y="32"/>
                  </a:cubicBezTo>
                  <a:cubicBezTo>
                    <a:pt x="116" y="33"/>
                    <a:pt x="115" y="25"/>
                    <a:pt x="120" y="24"/>
                  </a:cubicBezTo>
                  <a:close/>
                  <a:moveTo>
                    <a:pt x="106" y="34"/>
                  </a:moveTo>
                  <a:cubicBezTo>
                    <a:pt x="106" y="31"/>
                    <a:pt x="109" y="28"/>
                    <a:pt x="112" y="26"/>
                  </a:cubicBezTo>
                  <a:cubicBezTo>
                    <a:pt x="117" y="31"/>
                    <a:pt x="110" y="32"/>
                    <a:pt x="106" y="34"/>
                  </a:cubicBezTo>
                  <a:close/>
                  <a:moveTo>
                    <a:pt x="45" y="55"/>
                  </a:moveTo>
                  <a:cubicBezTo>
                    <a:pt x="41" y="57"/>
                    <a:pt x="37" y="57"/>
                    <a:pt x="34" y="53"/>
                  </a:cubicBezTo>
                  <a:cubicBezTo>
                    <a:pt x="33" y="56"/>
                    <a:pt x="31" y="59"/>
                    <a:pt x="34" y="62"/>
                  </a:cubicBezTo>
                  <a:cubicBezTo>
                    <a:pt x="28" y="65"/>
                    <a:pt x="29" y="66"/>
                    <a:pt x="24" y="66"/>
                  </a:cubicBezTo>
                  <a:cubicBezTo>
                    <a:pt x="27" y="60"/>
                    <a:pt x="31" y="59"/>
                    <a:pt x="27" y="51"/>
                  </a:cubicBezTo>
                  <a:cubicBezTo>
                    <a:pt x="36" y="50"/>
                    <a:pt x="32" y="41"/>
                    <a:pt x="35" y="36"/>
                  </a:cubicBezTo>
                  <a:cubicBezTo>
                    <a:pt x="36" y="40"/>
                    <a:pt x="38" y="45"/>
                    <a:pt x="34" y="49"/>
                  </a:cubicBezTo>
                  <a:cubicBezTo>
                    <a:pt x="34" y="48"/>
                    <a:pt x="33" y="48"/>
                    <a:pt x="32" y="49"/>
                  </a:cubicBezTo>
                  <a:cubicBezTo>
                    <a:pt x="33" y="49"/>
                    <a:pt x="34" y="50"/>
                    <a:pt x="34" y="51"/>
                  </a:cubicBezTo>
                  <a:cubicBezTo>
                    <a:pt x="36" y="53"/>
                    <a:pt x="38" y="49"/>
                    <a:pt x="40" y="50"/>
                  </a:cubicBezTo>
                  <a:cubicBezTo>
                    <a:pt x="41" y="48"/>
                    <a:pt x="42" y="46"/>
                    <a:pt x="40" y="44"/>
                  </a:cubicBezTo>
                  <a:cubicBezTo>
                    <a:pt x="43" y="42"/>
                    <a:pt x="46" y="40"/>
                    <a:pt x="49" y="37"/>
                  </a:cubicBezTo>
                  <a:cubicBezTo>
                    <a:pt x="55" y="44"/>
                    <a:pt x="42" y="47"/>
                    <a:pt x="45" y="55"/>
                  </a:cubicBezTo>
                  <a:close/>
                  <a:moveTo>
                    <a:pt x="64" y="49"/>
                  </a:moveTo>
                  <a:cubicBezTo>
                    <a:pt x="63" y="48"/>
                    <a:pt x="62" y="50"/>
                    <a:pt x="61" y="50"/>
                  </a:cubicBezTo>
                  <a:cubicBezTo>
                    <a:pt x="57" y="41"/>
                    <a:pt x="73" y="49"/>
                    <a:pt x="65" y="54"/>
                  </a:cubicBezTo>
                  <a:cubicBezTo>
                    <a:pt x="64" y="52"/>
                    <a:pt x="65" y="51"/>
                    <a:pt x="64" y="49"/>
                  </a:cubicBezTo>
                  <a:close/>
                  <a:moveTo>
                    <a:pt x="97" y="29"/>
                  </a:moveTo>
                  <a:cubicBezTo>
                    <a:pt x="95" y="22"/>
                    <a:pt x="106" y="27"/>
                    <a:pt x="104" y="20"/>
                  </a:cubicBezTo>
                  <a:cubicBezTo>
                    <a:pt x="108" y="23"/>
                    <a:pt x="113" y="13"/>
                    <a:pt x="116" y="19"/>
                  </a:cubicBezTo>
                  <a:cubicBezTo>
                    <a:pt x="112" y="21"/>
                    <a:pt x="113" y="20"/>
                    <a:pt x="111" y="24"/>
                  </a:cubicBezTo>
                  <a:cubicBezTo>
                    <a:pt x="110" y="18"/>
                    <a:pt x="103" y="27"/>
                    <a:pt x="100" y="32"/>
                  </a:cubicBezTo>
                  <a:cubicBezTo>
                    <a:pt x="95" y="29"/>
                    <a:pt x="93" y="31"/>
                    <a:pt x="86" y="27"/>
                  </a:cubicBezTo>
                  <a:cubicBezTo>
                    <a:pt x="90" y="25"/>
                    <a:pt x="93" y="25"/>
                    <a:pt x="97" y="29"/>
                  </a:cubicBezTo>
                  <a:close/>
                  <a:moveTo>
                    <a:pt x="80" y="44"/>
                  </a:moveTo>
                  <a:cubicBezTo>
                    <a:pt x="76" y="38"/>
                    <a:pt x="87" y="38"/>
                    <a:pt x="90" y="36"/>
                  </a:cubicBezTo>
                  <a:cubicBezTo>
                    <a:pt x="92" y="42"/>
                    <a:pt x="83" y="40"/>
                    <a:pt x="80" y="44"/>
                  </a:cubicBezTo>
                  <a:close/>
                  <a:moveTo>
                    <a:pt x="84" y="32"/>
                  </a:moveTo>
                  <a:cubicBezTo>
                    <a:pt x="81" y="32"/>
                    <a:pt x="78" y="36"/>
                    <a:pt x="76" y="35"/>
                  </a:cubicBezTo>
                  <a:cubicBezTo>
                    <a:pt x="73" y="31"/>
                    <a:pt x="80" y="26"/>
                    <a:pt x="82" y="26"/>
                  </a:cubicBezTo>
                  <a:cubicBezTo>
                    <a:pt x="82" y="28"/>
                    <a:pt x="83" y="30"/>
                    <a:pt x="84" y="32"/>
                  </a:cubicBezTo>
                  <a:close/>
                  <a:moveTo>
                    <a:pt x="91" y="13"/>
                  </a:moveTo>
                  <a:cubicBezTo>
                    <a:pt x="93" y="17"/>
                    <a:pt x="91" y="22"/>
                    <a:pt x="87" y="22"/>
                  </a:cubicBezTo>
                  <a:cubicBezTo>
                    <a:pt x="86" y="19"/>
                    <a:pt x="87" y="16"/>
                    <a:pt x="91" y="13"/>
                  </a:cubicBezTo>
                  <a:close/>
                  <a:moveTo>
                    <a:pt x="69" y="56"/>
                  </a:moveTo>
                  <a:cubicBezTo>
                    <a:pt x="71" y="50"/>
                    <a:pt x="69" y="49"/>
                    <a:pt x="68" y="44"/>
                  </a:cubicBezTo>
                  <a:cubicBezTo>
                    <a:pt x="67" y="40"/>
                    <a:pt x="60" y="44"/>
                    <a:pt x="62" y="40"/>
                  </a:cubicBezTo>
                  <a:cubicBezTo>
                    <a:pt x="68" y="33"/>
                    <a:pt x="84" y="48"/>
                    <a:pt x="69" y="56"/>
                  </a:cubicBezTo>
                  <a:close/>
                  <a:moveTo>
                    <a:pt x="72" y="32"/>
                  </a:moveTo>
                  <a:cubicBezTo>
                    <a:pt x="70" y="34"/>
                    <a:pt x="58" y="37"/>
                    <a:pt x="56" y="41"/>
                  </a:cubicBezTo>
                  <a:cubicBezTo>
                    <a:pt x="55" y="37"/>
                    <a:pt x="59" y="34"/>
                    <a:pt x="63" y="30"/>
                  </a:cubicBezTo>
                  <a:cubicBezTo>
                    <a:pt x="66" y="31"/>
                    <a:pt x="69" y="33"/>
                    <a:pt x="72" y="32"/>
                  </a:cubicBezTo>
                  <a:close/>
                  <a:moveTo>
                    <a:pt x="76" y="25"/>
                  </a:moveTo>
                  <a:cubicBezTo>
                    <a:pt x="70" y="25"/>
                    <a:pt x="70" y="26"/>
                    <a:pt x="65" y="28"/>
                  </a:cubicBezTo>
                  <a:cubicBezTo>
                    <a:pt x="63" y="26"/>
                    <a:pt x="66" y="25"/>
                    <a:pt x="65" y="23"/>
                  </a:cubicBezTo>
                  <a:cubicBezTo>
                    <a:pt x="62" y="22"/>
                    <a:pt x="58" y="33"/>
                    <a:pt x="53" y="27"/>
                  </a:cubicBezTo>
                  <a:cubicBezTo>
                    <a:pt x="60" y="23"/>
                    <a:pt x="59" y="19"/>
                    <a:pt x="64" y="15"/>
                  </a:cubicBezTo>
                  <a:cubicBezTo>
                    <a:pt x="66" y="21"/>
                    <a:pt x="69" y="23"/>
                    <a:pt x="76" y="25"/>
                  </a:cubicBezTo>
                  <a:close/>
                  <a:moveTo>
                    <a:pt x="50" y="25"/>
                  </a:moveTo>
                  <a:cubicBezTo>
                    <a:pt x="46" y="32"/>
                    <a:pt x="57" y="33"/>
                    <a:pt x="53" y="36"/>
                  </a:cubicBezTo>
                  <a:cubicBezTo>
                    <a:pt x="51" y="32"/>
                    <a:pt x="48" y="36"/>
                    <a:pt x="47" y="32"/>
                  </a:cubicBezTo>
                  <a:cubicBezTo>
                    <a:pt x="45" y="35"/>
                    <a:pt x="45" y="38"/>
                    <a:pt x="40" y="40"/>
                  </a:cubicBezTo>
                  <a:cubicBezTo>
                    <a:pt x="40" y="32"/>
                    <a:pt x="41" y="27"/>
                    <a:pt x="50" y="25"/>
                  </a:cubicBezTo>
                  <a:close/>
                  <a:moveTo>
                    <a:pt x="62" y="13"/>
                  </a:moveTo>
                  <a:cubicBezTo>
                    <a:pt x="62" y="17"/>
                    <a:pt x="53" y="15"/>
                    <a:pt x="50" y="22"/>
                  </a:cubicBezTo>
                  <a:cubicBezTo>
                    <a:pt x="48" y="20"/>
                    <a:pt x="46" y="23"/>
                    <a:pt x="44" y="20"/>
                  </a:cubicBezTo>
                  <a:cubicBezTo>
                    <a:pt x="47" y="17"/>
                    <a:pt x="53" y="20"/>
                    <a:pt x="49" y="14"/>
                  </a:cubicBezTo>
                  <a:cubicBezTo>
                    <a:pt x="54" y="10"/>
                    <a:pt x="58" y="14"/>
                    <a:pt x="62" y="13"/>
                  </a:cubicBezTo>
                  <a:close/>
                </a:path>
              </a:pathLst>
            </a:custGeom>
            <a:solidFill>
              <a:srgbClr val="5F7797"/>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5" name="矩形 34"/>
            <p:cNvSpPr/>
            <p:nvPr/>
          </p:nvSpPr>
          <p:spPr>
            <a:xfrm>
              <a:off x="5234228" y="534413"/>
              <a:ext cx="1723549" cy="553998"/>
            </a:xfrm>
            <a:prstGeom prst="rect">
              <a:avLst/>
            </a:prstGeom>
          </p:spPr>
          <p:txBody>
            <a:bodyPr wrap="none">
              <a:spAutoFit/>
            </a:bodyPr>
            <a:lstStyle/>
            <a:p>
              <a:pPr algn="ctr"/>
              <a:r>
                <a:rPr lang="en-US" altLang="en-US" sz="3000" b="1" dirty="0" smtClean="0">
                  <a:solidFill>
                    <a:srgbClr val="5F7797"/>
                  </a:solidFill>
                </a:rPr>
                <a:t>课程体系</a:t>
              </a:r>
              <a:endParaRPr lang="zh-CN" altLang="en-US" sz="3000" b="1" dirty="0">
                <a:solidFill>
                  <a:srgbClr val="5F7797"/>
                </a:solidFill>
              </a:endParaRPr>
            </a:p>
          </p:txBody>
        </p:sp>
      </p:grpSp>
      <p:sp>
        <p:nvSpPr>
          <p:cNvPr id="45" name="矩形 44"/>
          <p:cNvSpPr/>
          <p:nvPr/>
        </p:nvSpPr>
        <p:spPr>
          <a:xfrm>
            <a:off x="7585260" y="4318059"/>
            <a:ext cx="2630658" cy="1519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97"/>
              </a:solidFill>
            </a:endParaRPr>
          </a:p>
        </p:txBody>
      </p:sp>
      <p:sp>
        <p:nvSpPr>
          <p:cNvPr id="4" name="矩形 3"/>
          <p:cNvSpPr/>
          <p:nvPr/>
        </p:nvSpPr>
        <p:spPr>
          <a:xfrm>
            <a:off x="3021543" y="1635116"/>
            <a:ext cx="8758097" cy="4639732"/>
          </a:xfrm>
          <a:prstGeom prst="rect">
            <a:avLst/>
          </a:prstGeom>
        </p:spPr>
        <p:txBody>
          <a:bodyPr wrap="square">
            <a:spAutoFit/>
          </a:bodyPr>
          <a:lstStyle/>
          <a:p>
            <a:pPr lvl="0">
              <a:lnSpc>
                <a:spcPct val="150000"/>
              </a:lnSpc>
              <a:spcBef>
                <a:spcPct val="0"/>
              </a:spcBef>
            </a:pPr>
            <a:r>
              <a:rPr lang="zh-CN" altLang="zh-CN" b="1" dirty="0">
                <a:solidFill>
                  <a:srgbClr val="FF9902"/>
                </a:solidFill>
                <a:latin typeface="黑体" panose="02010609060101010101" pitchFamily="49" charset="-122"/>
                <a:ea typeface="黑体" panose="02010609060101010101" pitchFamily="49" charset="-122"/>
              </a:rPr>
              <a:t>第</a:t>
            </a:r>
            <a:r>
              <a:rPr lang="zh-CN" altLang="en-US" b="1" dirty="0">
                <a:solidFill>
                  <a:srgbClr val="FF9902"/>
                </a:solidFill>
                <a:latin typeface="黑体" panose="02010609060101010101" pitchFamily="49" charset="-122"/>
                <a:ea typeface="黑体" panose="02010609060101010101" pitchFamily="49" charset="-122"/>
              </a:rPr>
              <a:t>三</a:t>
            </a:r>
            <a:r>
              <a:rPr lang="zh-CN" altLang="zh-CN" b="1" dirty="0">
                <a:solidFill>
                  <a:srgbClr val="FF9902"/>
                </a:solidFill>
                <a:latin typeface="黑体" panose="02010609060101010101" pitchFamily="49" charset="-122"/>
                <a:ea typeface="黑体" panose="02010609060101010101" pitchFamily="49" charset="-122"/>
              </a:rPr>
              <a:t>阶段：无人机组装创意设计课程</a:t>
            </a:r>
            <a:r>
              <a:rPr lang="zh-CN" altLang="en-US" b="1" dirty="0" smtClean="0">
                <a:solidFill>
                  <a:srgbClr val="FF9902"/>
                </a:solidFill>
                <a:latin typeface="黑体" panose="02010609060101010101" pitchFamily="49" charset="-122"/>
                <a:ea typeface="黑体" panose="02010609060101010101" pitchFamily="49" charset="-122"/>
              </a:rPr>
              <a:t>（</a:t>
            </a:r>
            <a:r>
              <a:rPr lang="en-US" altLang="zh-CN" b="1" dirty="0" smtClean="0">
                <a:solidFill>
                  <a:srgbClr val="FF9902"/>
                </a:solidFill>
                <a:latin typeface="黑体" panose="02010609060101010101" pitchFamily="49" charset="-122"/>
                <a:ea typeface="黑体" panose="02010609060101010101" pitchFamily="49" charset="-122"/>
              </a:rPr>
              <a:t>16</a:t>
            </a:r>
            <a:r>
              <a:rPr lang="zh-CN" altLang="en-US" b="1" dirty="0" smtClean="0">
                <a:solidFill>
                  <a:srgbClr val="FF9902"/>
                </a:solidFill>
                <a:latin typeface="黑体" panose="02010609060101010101" pitchFamily="49" charset="-122"/>
                <a:ea typeface="黑体" panose="02010609060101010101" pitchFamily="49" charset="-122"/>
              </a:rPr>
              <a:t>个</a:t>
            </a:r>
            <a:r>
              <a:rPr lang="zh-CN" altLang="en-US" b="1" dirty="0">
                <a:solidFill>
                  <a:srgbClr val="FF9902"/>
                </a:solidFill>
                <a:latin typeface="黑体" panose="02010609060101010101" pitchFamily="49" charset="-122"/>
                <a:ea typeface="黑体" panose="02010609060101010101" pitchFamily="49" charset="-122"/>
              </a:rPr>
              <a:t>课时，每课时</a:t>
            </a:r>
            <a:r>
              <a:rPr lang="en-US" altLang="zh-CN" b="1" dirty="0">
                <a:solidFill>
                  <a:srgbClr val="FF9902"/>
                </a:solidFill>
                <a:latin typeface="黑体" panose="02010609060101010101" pitchFamily="49" charset="-122"/>
                <a:ea typeface="黑体" panose="02010609060101010101" pitchFamily="49" charset="-122"/>
              </a:rPr>
              <a:t>45</a:t>
            </a:r>
            <a:r>
              <a:rPr lang="zh-CN" altLang="en-US" b="1" dirty="0">
                <a:solidFill>
                  <a:srgbClr val="FF9902"/>
                </a:solidFill>
                <a:latin typeface="黑体" panose="02010609060101010101" pitchFamily="49" charset="-122"/>
                <a:ea typeface="黑体" panose="02010609060101010101" pitchFamily="49" charset="-122"/>
              </a:rPr>
              <a:t>分钟）</a:t>
            </a:r>
            <a:endParaRPr lang="zh-CN" altLang="zh-CN" b="1" dirty="0">
              <a:solidFill>
                <a:srgbClr val="FF9902"/>
              </a:solidFill>
              <a:latin typeface="黑体" panose="02010609060101010101" pitchFamily="49" charset="-122"/>
              <a:ea typeface="黑体" panose="02010609060101010101" pitchFamily="49" charset="-122"/>
            </a:endParaRPr>
          </a:p>
          <a:p>
            <a:pPr lvl="0">
              <a:lnSpc>
                <a:spcPct val="150000"/>
              </a:lnSpc>
              <a:spcBef>
                <a:spcPct val="0"/>
              </a:spcBef>
            </a:pPr>
            <a:r>
              <a:rPr lang="en-US" altLang="zh-CN" b="1" dirty="0">
                <a:solidFill>
                  <a:srgbClr val="FF9902"/>
                </a:solidFill>
                <a:latin typeface="黑体" panose="02010609060101010101" pitchFamily="49" charset="-122"/>
                <a:ea typeface="黑体" panose="02010609060101010101" pitchFamily="49" charset="-122"/>
              </a:rPr>
              <a:t>    </a:t>
            </a:r>
            <a:r>
              <a:rPr lang="zh-CN" altLang="zh-CN" dirty="0">
                <a:latin typeface="黑体" panose="02010609060101010101" pitchFamily="49" charset="-122"/>
                <a:ea typeface="黑体" panose="02010609060101010101" pitchFamily="49" charset="-122"/>
              </a:rPr>
              <a:t>此阶段主要学习无人机的组装及创意设计及飞行调试相关知识。此课程包括无人机的部件认识、无人机部件拼装、无人机调参软件、无人机飞行调试、无人机飞行训练（悬停、穿越、障碍训练）、无人机创意设计等知识。通过此阶段学习使学生能够独立设计、组装无人机硬件并能够适用相关调参软件调整无人机飞行参数。</a:t>
            </a:r>
            <a:endParaRPr lang="zh-CN" altLang="zh-CN" dirty="0">
              <a:latin typeface="黑体" panose="02010609060101010101" pitchFamily="49" charset="-122"/>
              <a:ea typeface="黑体" panose="02010609060101010101" pitchFamily="49" charset="-122"/>
            </a:endParaRPr>
          </a:p>
          <a:p>
            <a:pPr lvl="0">
              <a:lnSpc>
                <a:spcPct val="150000"/>
              </a:lnSpc>
              <a:spcBef>
                <a:spcPct val="0"/>
              </a:spcBef>
            </a:pPr>
            <a:endParaRPr lang="zh-CN" altLang="zh-CN" dirty="0">
              <a:latin typeface="黑体" panose="02010609060101010101" pitchFamily="49" charset="-122"/>
              <a:ea typeface="黑体" panose="02010609060101010101" pitchFamily="49" charset="-122"/>
            </a:endParaRPr>
          </a:p>
          <a:p>
            <a:pPr lvl="0">
              <a:lnSpc>
                <a:spcPct val="150000"/>
              </a:lnSpc>
              <a:spcBef>
                <a:spcPct val="0"/>
              </a:spcBef>
            </a:pPr>
            <a:r>
              <a:rPr lang="zh-CN" altLang="zh-CN" b="1" dirty="0">
                <a:solidFill>
                  <a:srgbClr val="FF9902"/>
                </a:solidFill>
                <a:latin typeface="黑体" panose="02010609060101010101" pitchFamily="49" charset="-122"/>
                <a:ea typeface="黑体" panose="02010609060101010101" pitchFamily="49" charset="-122"/>
              </a:rPr>
              <a:t>第</a:t>
            </a:r>
            <a:r>
              <a:rPr lang="zh-CN" altLang="en-US" b="1" dirty="0">
                <a:solidFill>
                  <a:srgbClr val="FF9902"/>
                </a:solidFill>
                <a:latin typeface="黑体" panose="02010609060101010101" pitchFamily="49" charset="-122"/>
                <a:ea typeface="黑体" panose="02010609060101010101" pitchFamily="49" charset="-122"/>
              </a:rPr>
              <a:t>四</a:t>
            </a:r>
            <a:r>
              <a:rPr lang="zh-CN" altLang="zh-CN" b="1" dirty="0">
                <a:solidFill>
                  <a:srgbClr val="FF9902"/>
                </a:solidFill>
                <a:latin typeface="黑体" panose="02010609060101010101" pitchFamily="49" charset="-122"/>
                <a:ea typeface="黑体" panose="02010609060101010101" pitchFamily="49" charset="-122"/>
              </a:rPr>
              <a:t>阶段：无人机编程课程</a:t>
            </a:r>
            <a:r>
              <a:rPr lang="zh-CN" altLang="en-US" b="1" dirty="0">
                <a:solidFill>
                  <a:srgbClr val="FF9902"/>
                </a:solidFill>
                <a:latin typeface="黑体" panose="02010609060101010101" pitchFamily="49" charset="-122"/>
                <a:ea typeface="黑体" panose="02010609060101010101" pitchFamily="49" charset="-122"/>
              </a:rPr>
              <a:t>（</a:t>
            </a:r>
            <a:r>
              <a:rPr lang="en-US" altLang="zh-CN" b="1" dirty="0" smtClean="0">
                <a:solidFill>
                  <a:srgbClr val="FF9902"/>
                </a:solidFill>
                <a:latin typeface="黑体" panose="02010609060101010101" pitchFamily="49" charset="-122"/>
                <a:ea typeface="黑体" panose="02010609060101010101" pitchFamily="49" charset="-122"/>
              </a:rPr>
              <a:t>32</a:t>
            </a:r>
            <a:r>
              <a:rPr lang="zh-CN" altLang="en-US" b="1" dirty="0" smtClean="0">
                <a:solidFill>
                  <a:srgbClr val="FF9902"/>
                </a:solidFill>
                <a:latin typeface="黑体" panose="02010609060101010101" pitchFamily="49" charset="-122"/>
                <a:ea typeface="黑体" panose="02010609060101010101" pitchFamily="49" charset="-122"/>
              </a:rPr>
              <a:t>个</a:t>
            </a:r>
            <a:r>
              <a:rPr lang="zh-CN" altLang="en-US" b="1" dirty="0">
                <a:solidFill>
                  <a:srgbClr val="FF9902"/>
                </a:solidFill>
                <a:latin typeface="黑体" panose="02010609060101010101" pitchFamily="49" charset="-122"/>
                <a:ea typeface="黑体" panose="02010609060101010101" pitchFamily="49" charset="-122"/>
              </a:rPr>
              <a:t>课时，每课时</a:t>
            </a:r>
            <a:r>
              <a:rPr lang="en-US" altLang="zh-CN" b="1" dirty="0">
                <a:solidFill>
                  <a:srgbClr val="FF9902"/>
                </a:solidFill>
                <a:latin typeface="黑体" panose="02010609060101010101" pitchFamily="49" charset="-122"/>
                <a:ea typeface="黑体" panose="02010609060101010101" pitchFamily="49" charset="-122"/>
              </a:rPr>
              <a:t>45</a:t>
            </a:r>
            <a:r>
              <a:rPr lang="zh-CN" altLang="en-US" b="1" dirty="0">
                <a:solidFill>
                  <a:srgbClr val="FF9902"/>
                </a:solidFill>
                <a:latin typeface="黑体" panose="02010609060101010101" pitchFamily="49" charset="-122"/>
                <a:ea typeface="黑体" panose="02010609060101010101" pitchFamily="49" charset="-122"/>
              </a:rPr>
              <a:t>分钟）</a:t>
            </a:r>
            <a:endParaRPr lang="zh-CN" altLang="zh-CN" b="1" dirty="0">
              <a:solidFill>
                <a:srgbClr val="FF9902"/>
              </a:solidFill>
              <a:latin typeface="黑体" panose="02010609060101010101" pitchFamily="49" charset="-122"/>
              <a:ea typeface="黑体" panose="02010609060101010101" pitchFamily="49" charset="-122"/>
            </a:endParaRPr>
          </a:p>
          <a:p>
            <a:pPr lvl="0">
              <a:lnSpc>
                <a:spcPct val="150000"/>
              </a:lnSpc>
              <a:spcBef>
                <a:spcPct val="0"/>
              </a:spcBef>
            </a:pPr>
            <a:r>
              <a:rPr lang="zh-CN" altLang="en-US" dirty="0">
                <a:latin typeface="黑体" panose="02010609060101010101" pitchFamily="49" charset="-122"/>
                <a:ea typeface="黑体" panose="02010609060101010101" pitchFamily="49" charset="-122"/>
              </a:rPr>
              <a:t> </a:t>
            </a:r>
            <a:r>
              <a:rPr lang="en-US" altLang="en-US" dirty="0">
                <a:latin typeface="黑体" panose="02010609060101010101" pitchFamily="49" charset="-122"/>
                <a:ea typeface="黑体" panose="02010609060101010101" pitchFamily="49" charset="-122"/>
              </a:rPr>
              <a:t>   </a:t>
            </a:r>
            <a:r>
              <a:rPr lang="zh-CN" altLang="zh-CN" dirty="0">
                <a:latin typeface="黑体" panose="02010609060101010101" pitchFamily="49" charset="-122"/>
                <a:ea typeface="黑体" panose="02010609060101010101" pitchFamily="49" charset="-122"/>
              </a:rPr>
              <a:t>此阶段主要学习当下流行的无人机编程语言。此课程主要包括无人机编程语言的种类、无人机编程语言的发展历程、无人机编程语言可实现功能、无人机编程语言案例精讲等。通过编程能力的不断提升使学生能够设计无人机的飞行动作，从而完成特定的任务。</a:t>
            </a:r>
            <a:endParaRPr lang="zh-CN" altLang="zh-CN" dirty="0">
              <a:latin typeface="黑体" panose="02010609060101010101" pitchFamily="49" charset="-122"/>
              <a:ea typeface="黑体" panose="02010609060101010101" pitchFamily="49" charset="-122"/>
            </a:endParaRPr>
          </a:p>
        </p:txBody>
      </p:sp>
      <p:pic>
        <p:nvPicPr>
          <p:cNvPr id="2" name="图片 1" descr="12531539614920_.pic_hd.jpg"/>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52393" y="1569208"/>
            <a:ext cx="1658261" cy="2394114"/>
          </a:xfrm>
          <a:prstGeom prst="rect">
            <a:avLst/>
          </a:prstGeom>
        </p:spPr>
      </p:pic>
      <p:pic>
        <p:nvPicPr>
          <p:cNvPr id="3" name="图片 2" descr="12541539614932_.pic_hd.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8516" y="4231293"/>
            <a:ext cx="1622139" cy="2261725"/>
          </a:xfrm>
          <a:prstGeom prst="rect">
            <a:avLst/>
          </a:prstGeom>
        </p:spPr>
      </p:pic>
      <p:pic>
        <p:nvPicPr>
          <p:cNvPr id="8" name="图片 7" descr="WechatIMG348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93822" y="0"/>
            <a:ext cx="3098177" cy="111324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chenying0907 52"/>
          <p:cNvGrpSpPr/>
          <p:nvPr/>
        </p:nvGrpSpPr>
        <p:grpSpPr>
          <a:xfrm>
            <a:off x="3631246" y="1992248"/>
            <a:ext cx="1272229" cy="1089866"/>
            <a:chOff x="6549258" y="2489790"/>
            <a:chExt cx="1272229" cy="1089866"/>
          </a:xfrm>
        </p:grpSpPr>
        <p:grpSp>
          <p:nvGrpSpPr>
            <p:cNvPr id="54" name="chenying0907 53"/>
            <p:cNvGrpSpPr/>
            <p:nvPr>
              <p:custDataLst>
                <p:tags r:id="rId1"/>
              </p:custDataLst>
            </p:nvPr>
          </p:nvGrpSpPr>
          <p:grpSpPr bwMode="auto">
            <a:xfrm>
              <a:off x="6549258" y="2489790"/>
              <a:ext cx="1092096" cy="1089866"/>
              <a:chOff x="1188720" y="1335024"/>
              <a:chExt cx="900000" cy="900000"/>
            </a:xfrm>
          </p:grpSpPr>
          <p:sp>
            <p:nvSpPr>
              <p:cNvPr id="56" name="矩形 55"/>
              <p:cNvSpPr/>
              <p:nvPr/>
            </p:nvSpPr>
            <p:spPr>
              <a:xfrm>
                <a:off x="1188720" y="1335024"/>
                <a:ext cx="900000" cy="900000"/>
              </a:xfrm>
              <a:prstGeom prst="rect">
                <a:avLst/>
              </a:prstGeom>
              <a:noFill/>
              <a:ln w="19050" cap="flat" cmpd="sng" algn="ctr">
                <a:solidFill>
                  <a:srgbClr val="5F7797"/>
                </a:solidFill>
                <a:prstDash val="solid"/>
                <a:miter lim="800000"/>
              </a:ln>
              <a:effectLst/>
            </p:spPr>
            <p:txBody>
              <a:bodyPr anchor="ctr"/>
              <a:lstStyle/>
              <a:p>
                <a:pPr algn="ctr">
                  <a:defRPr/>
                </a:pPr>
                <a:endParaRPr lang="zh-CN" altLang="en-US" sz="2400" kern="0">
                  <a:solidFill>
                    <a:schemeClr val="accent2"/>
                  </a:solidFill>
                </a:endParaRPr>
              </a:p>
            </p:txBody>
          </p:sp>
          <p:cxnSp>
            <p:nvCxnSpPr>
              <p:cNvPr id="57" name="直接连接符 56"/>
              <p:cNvCxnSpPr/>
              <p:nvPr/>
            </p:nvCxnSpPr>
            <p:spPr>
              <a:xfrm>
                <a:off x="1188720" y="1785944"/>
                <a:ext cx="900000" cy="0"/>
              </a:xfrm>
              <a:prstGeom prst="line">
                <a:avLst/>
              </a:prstGeom>
              <a:noFill/>
              <a:ln w="12700" cap="flat" cmpd="sng" algn="ctr">
                <a:solidFill>
                  <a:schemeClr val="tx2"/>
                </a:solidFill>
                <a:prstDash val="dash"/>
                <a:miter lim="800000"/>
              </a:ln>
              <a:effectLst/>
            </p:spPr>
          </p:cxnSp>
          <p:cxnSp>
            <p:nvCxnSpPr>
              <p:cNvPr id="58" name="直接连接符 57"/>
              <p:cNvCxnSpPr/>
              <p:nvPr/>
            </p:nvCxnSpPr>
            <p:spPr>
              <a:xfrm rot="5400000">
                <a:off x="1188719" y="1785025"/>
                <a:ext cx="900000" cy="0"/>
              </a:xfrm>
              <a:prstGeom prst="line">
                <a:avLst/>
              </a:prstGeom>
              <a:noFill/>
              <a:ln w="12700" cap="flat" cmpd="sng" algn="ctr">
                <a:solidFill>
                  <a:srgbClr val="5F7797"/>
                </a:solidFill>
                <a:prstDash val="dash"/>
                <a:miter lim="800000"/>
              </a:ln>
              <a:effectLst/>
            </p:spPr>
          </p:cxnSp>
        </p:grpSp>
        <p:sp>
          <p:nvSpPr>
            <p:cNvPr id="55" name="文本框 54"/>
            <p:cNvSpPr txBox="1"/>
            <p:nvPr>
              <p:custDataLst>
                <p:tags r:id="rId2"/>
              </p:custDataLst>
            </p:nvPr>
          </p:nvSpPr>
          <p:spPr>
            <a:xfrm>
              <a:off x="6626868" y="2526891"/>
              <a:ext cx="1194619" cy="1015663"/>
            </a:xfrm>
            <a:prstGeom prst="rect">
              <a:avLst/>
            </a:prstGeom>
            <a:noFill/>
            <a:ln>
              <a:noFill/>
            </a:ln>
          </p:spPr>
          <p:txBody>
            <a:bodyPr wrap="square" rtlCol="0">
              <a:spAutoFit/>
            </a:bodyPr>
            <a:lstStyle>
              <a:defPPr>
                <a:defRPr lang="zh-CN"/>
              </a:defPPr>
              <a:lvl1pPr>
                <a:defRPr sz="5400" b="1">
                  <a:blipFill dpi="0" rotWithShape="1">
                    <a:blip r:embed="rId3"/>
                    <a:srcRect/>
                    <a:stretch>
                      <a:fillRect/>
                    </a:stretch>
                  </a:blipFill>
                </a:defRPr>
              </a:lvl1pPr>
            </a:lstStyle>
            <a:p>
              <a:r>
                <a:rPr lang="zh-CN" altLang="en-US" sz="6000" dirty="0">
                  <a:solidFill>
                    <a:srgbClr val="5F7797"/>
                  </a:solidFill>
                  <a:latin typeface="华文新魏" panose="02010800040101010101" pitchFamily="2" charset="-122"/>
                  <a:ea typeface="华文新魏" panose="02010800040101010101" pitchFamily="2" charset="-122"/>
                </a:rPr>
                <a:t>第</a:t>
              </a:r>
              <a:endParaRPr lang="zh-CN" altLang="en-US" sz="6000" dirty="0">
                <a:solidFill>
                  <a:srgbClr val="5F7797"/>
                </a:solidFill>
                <a:latin typeface="华文新魏" panose="02010800040101010101" pitchFamily="2" charset="-122"/>
                <a:ea typeface="华文新魏" panose="02010800040101010101" pitchFamily="2" charset="-122"/>
              </a:endParaRPr>
            </a:p>
          </p:txBody>
        </p:sp>
      </p:grpSp>
      <p:grpSp>
        <p:nvGrpSpPr>
          <p:cNvPr id="59" name="chenying0907 58"/>
          <p:cNvGrpSpPr/>
          <p:nvPr/>
        </p:nvGrpSpPr>
        <p:grpSpPr>
          <a:xfrm>
            <a:off x="4928388" y="1992248"/>
            <a:ext cx="1296148" cy="1089866"/>
            <a:chOff x="7846400" y="2489790"/>
            <a:chExt cx="1296148" cy="1089866"/>
          </a:xfrm>
        </p:grpSpPr>
        <p:grpSp>
          <p:nvGrpSpPr>
            <p:cNvPr id="60" name="chenying0907 57"/>
            <p:cNvGrpSpPr/>
            <p:nvPr>
              <p:custDataLst>
                <p:tags r:id="rId4"/>
              </p:custDataLst>
            </p:nvPr>
          </p:nvGrpSpPr>
          <p:grpSpPr bwMode="auto">
            <a:xfrm>
              <a:off x="7846400" y="2489790"/>
              <a:ext cx="1089866" cy="1089866"/>
              <a:chOff x="1188720" y="1335024"/>
              <a:chExt cx="900000" cy="900000"/>
            </a:xfrm>
          </p:grpSpPr>
          <p:sp>
            <p:nvSpPr>
              <p:cNvPr id="62" name="矩形 61"/>
              <p:cNvSpPr/>
              <p:nvPr/>
            </p:nvSpPr>
            <p:spPr>
              <a:xfrm>
                <a:off x="1188720" y="1335024"/>
                <a:ext cx="900000" cy="900000"/>
              </a:xfrm>
              <a:prstGeom prst="rect">
                <a:avLst/>
              </a:prstGeom>
              <a:noFill/>
              <a:ln w="19050" cap="flat" cmpd="sng" algn="ctr">
                <a:solidFill>
                  <a:srgbClr val="5F7797"/>
                </a:solidFill>
                <a:prstDash val="solid"/>
                <a:miter lim="800000"/>
              </a:ln>
              <a:effectLst/>
            </p:spPr>
            <p:txBody>
              <a:bodyPr anchor="ctr"/>
              <a:lstStyle/>
              <a:p>
                <a:pPr algn="ctr">
                  <a:defRPr/>
                </a:pPr>
                <a:endParaRPr lang="zh-CN" altLang="en-US" sz="2400" kern="0">
                  <a:solidFill>
                    <a:srgbClr val="5F7797"/>
                  </a:solidFill>
                </a:endParaRPr>
              </a:p>
            </p:txBody>
          </p:sp>
          <p:cxnSp>
            <p:nvCxnSpPr>
              <p:cNvPr id="63" name="直接连接符 62"/>
              <p:cNvCxnSpPr/>
              <p:nvPr/>
            </p:nvCxnSpPr>
            <p:spPr>
              <a:xfrm>
                <a:off x="1188720" y="1785944"/>
                <a:ext cx="900000" cy="0"/>
              </a:xfrm>
              <a:prstGeom prst="line">
                <a:avLst/>
              </a:prstGeom>
              <a:noFill/>
              <a:ln w="12700" cap="flat" cmpd="sng" algn="ctr">
                <a:solidFill>
                  <a:srgbClr val="5F7797"/>
                </a:solidFill>
                <a:prstDash val="dash"/>
                <a:miter lim="800000"/>
              </a:ln>
              <a:effectLst/>
            </p:spPr>
          </p:cxnSp>
          <p:cxnSp>
            <p:nvCxnSpPr>
              <p:cNvPr id="64" name="直接连接符 63"/>
              <p:cNvCxnSpPr/>
              <p:nvPr/>
            </p:nvCxnSpPr>
            <p:spPr>
              <a:xfrm rot="5400000">
                <a:off x="1189639" y="1785025"/>
                <a:ext cx="900000" cy="0"/>
              </a:xfrm>
              <a:prstGeom prst="line">
                <a:avLst/>
              </a:prstGeom>
              <a:noFill/>
              <a:ln w="12700" cap="flat" cmpd="sng" algn="ctr">
                <a:solidFill>
                  <a:srgbClr val="5F7797"/>
                </a:solidFill>
                <a:prstDash val="dash"/>
                <a:miter lim="800000"/>
              </a:ln>
              <a:effectLst/>
            </p:spPr>
          </p:cxnSp>
        </p:grpSp>
        <p:sp>
          <p:nvSpPr>
            <p:cNvPr id="61" name="文本框 60"/>
            <p:cNvSpPr txBox="1"/>
            <p:nvPr>
              <p:custDataLst>
                <p:tags r:id="rId5"/>
              </p:custDataLst>
            </p:nvPr>
          </p:nvSpPr>
          <p:spPr>
            <a:xfrm>
              <a:off x="7945700" y="2494161"/>
              <a:ext cx="1196848" cy="1015663"/>
            </a:xfrm>
            <a:prstGeom prst="rect">
              <a:avLst/>
            </a:prstGeom>
            <a:noFill/>
            <a:ln>
              <a:noFill/>
            </a:ln>
          </p:spPr>
          <p:txBody>
            <a:bodyPr wrap="square" rtlCol="0">
              <a:spAutoFit/>
            </a:bodyPr>
            <a:lstStyle>
              <a:defPPr>
                <a:defRPr lang="zh-CN"/>
              </a:defPPr>
              <a:lvl1pPr>
                <a:defRPr sz="6000" b="1">
                  <a:blipFill dpi="0" rotWithShape="1">
                    <a:blip r:embed="rId3"/>
                    <a:srcRect/>
                    <a:stretch>
                      <a:fillRect/>
                    </a:stretch>
                  </a:blipFill>
                  <a:latin typeface="华文新魏" panose="02010800040101010101" pitchFamily="2" charset="-122"/>
                  <a:ea typeface="华文新魏" panose="02010800040101010101" pitchFamily="2" charset="-122"/>
                </a:defRPr>
              </a:lvl1pPr>
            </a:lstStyle>
            <a:p>
              <a:r>
                <a:rPr lang="zh-CN" altLang="en-US" dirty="0" smtClean="0">
                  <a:solidFill>
                    <a:srgbClr val="5F7797"/>
                  </a:solidFill>
                </a:rPr>
                <a:t>三</a:t>
              </a:r>
              <a:endParaRPr lang="zh-CN" altLang="en-US" dirty="0">
                <a:solidFill>
                  <a:srgbClr val="5F7797"/>
                </a:solidFill>
              </a:endParaRPr>
            </a:p>
          </p:txBody>
        </p:sp>
      </p:grpSp>
      <p:grpSp>
        <p:nvGrpSpPr>
          <p:cNvPr id="65" name="chenying0907 64"/>
          <p:cNvGrpSpPr/>
          <p:nvPr/>
        </p:nvGrpSpPr>
        <p:grpSpPr>
          <a:xfrm>
            <a:off x="6225530" y="1992247"/>
            <a:ext cx="1254018" cy="1089867"/>
            <a:chOff x="9143542" y="2489789"/>
            <a:chExt cx="1254018" cy="1089867"/>
          </a:xfrm>
        </p:grpSpPr>
        <p:grpSp>
          <p:nvGrpSpPr>
            <p:cNvPr id="66" name="chenying0907 61"/>
            <p:cNvGrpSpPr/>
            <p:nvPr>
              <p:custDataLst>
                <p:tags r:id="rId6"/>
              </p:custDataLst>
            </p:nvPr>
          </p:nvGrpSpPr>
          <p:grpSpPr bwMode="auto">
            <a:xfrm>
              <a:off x="9143542" y="2489790"/>
              <a:ext cx="1089866" cy="1089866"/>
              <a:chOff x="1188720" y="1335024"/>
              <a:chExt cx="900000" cy="900000"/>
            </a:xfrm>
          </p:grpSpPr>
          <p:sp>
            <p:nvSpPr>
              <p:cNvPr id="68" name="矩形 67"/>
              <p:cNvSpPr/>
              <p:nvPr/>
            </p:nvSpPr>
            <p:spPr>
              <a:xfrm>
                <a:off x="1188720" y="1335024"/>
                <a:ext cx="900000" cy="900000"/>
              </a:xfrm>
              <a:prstGeom prst="rect">
                <a:avLst/>
              </a:prstGeom>
              <a:noFill/>
              <a:ln w="19050" cap="flat" cmpd="sng" algn="ctr">
                <a:solidFill>
                  <a:srgbClr val="5F7797"/>
                </a:solidFill>
                <a:prstDash val="solid"/>
                <a:miter lim="800000"/>
              </a:ln>
              <a:effectLst/>
            </p:spPr>
            <p:txBody>
              <a:bodyPr anchor="ctr"/>
              <a:lstStyle/>
              <a:p>
                <a:pPr algn="ctr">
                  <a:defRPr/>
                </a:pPr>
                <a:endParaRPr lang="zh-CN" altLang="en-US" sz="2400" kern="0">
                  <a:solidFill>
                    <a:srgbClr val="5F7797"/>
                  </a:solidFill>
                </a:endParaRPr>
              </a:p>
            </p:txBody>
          </p:sp>
          <p:cxnSp>
            <p:nvCxnSpPr>
              <p:cNvPr id="69" name="直接连接符 68"/>
              <p:cNvCxnSpPr/>
              <p:nvPr/>
            </p:nvCxnSpPr>
            <p:spPr>
              <a:xfrm>
                <a:off x="1188720" y="1785944"/>
                <a:ext cx="900000" cy="0"/>
              </a:xfrm>
              <a:prstGeom prst="line">
                <a:avLst/>
              </a:prstGeom>
              <a:noFill/>
              <a:ln w="12700" cap="flat" cmpd="sng" algn="ctr">
                <a:solidFill>
                  <a:srgbClr val="5F7797"/>
                </a:solidFill>
                <a:prstDash val="dash"/>
                <a:miter lim="800000"/>
              </a:ln>
              <a:effectLst/>
            </p:spPr>
          </p:cxnSp>
          <p:cxnSp>
            <p:nvCxnSpPr>
              <p:cNvPr id="70" name="直接连接符 69"/>
              <p:cNvCxnSpPr/>
              <p:nvPr/>
            </p:nvCxnSpPr>
            <p:spPr>
              <a:xfrm rot="5400000">
                <a:off x="1189639" y="1785025"/>
                <a:ext cx="900000" cy="0"/>
              </a:xfrm>
              <a:prstGeom prst="line">
                <a:avLst/>
              </a:prstGeom>
              <a:noFill/>
              <a:ln w="12700" cap="flat" cmpd="sng" algn="ctr">
                <a:solidFill>
                  <a:srgbClr val="5F7797"/>
                </a:solidFill>
                <a:prstDash val="dash"/>
                <a:miter lim="800000"/>
              </a:ln>
              <a:effectLst/>
            </p:spPr>
          </p:cxnSp>
        </p:grpSp>
        <p:sp>
          <p:nvSpPr>
            <p:cNvPr id="67" name="文本框 66"/>
            <p:cNvSpPr txBox="1"/>
            <p:nvPr>
              <p:custDataLst>
                <p:tags r:id="rId7"/>
              </p:custDataLst>
            </p:nvPr>
          </p:nvSpPr>
          <p:spPr>
            <a:xfrm>
              <a:off x="9200712" y="2489789"/>
              <a:ext cx="1196848" cy="1015663"/>
            </a:xfrm>
            <a:prstGeom prst="rect">
              <a:avLst/>
            </a:prstGeom>
            <a:noFill/>
            <a:ln>
              <a:noFill/>
            </a:ln>
          </p:spPr>
          <p:txBody>
            <a:bodyPr wrap="square" rtlCol="0">
              <a:spAutoFit/>
            </a:bodyPr>
            <a:lstStyle>
              <a:defPPr>
                <a:defRPr lang="zh-CN"/>
              </a:defPPr>
              <a:lvl1pPr>
                <a:defRPr sz="6000" b="1">
                  <a:blipFill dpi="0" rotWithShape="1">
                    <a:blip r:embed="rId3"/>
                    <a:srcRect/>
                    <a:stretch>
                      <a:fillRect/>
                    </a:stretch>
                  </a:blipFill>
                  <a:latin typeface="华文新魏" panose="02010800040101010101" pitchFamily="2" charset="-122"/>
                  <a:ea typeface="华文新魏" panose="02010800040101010101" pitchFamily="2" charset="-122"/>
                </a:defRPr>
              </a:lvl1pPr>
            </a:lstStyle>
            <a:p>
              <a:r>
                <a:rPr lang="zh-CN" altLang="en-US" dirty="0">
                  <a:solidFill>
                    <a:srgbClr val="5F7797"/>
                  </a:solidFill>
                </a:rPr>
                <a:t>章</a:t>
              </a:r>
              <a:endParaRPr lang="zh-CN" altLang="en-US" dirty="0">
                <a:solidFill>
                  <a:srgbClr val="5F7797"/>
                </a:solidFill>
              </a:endParaRPr>
            </a:p>
          </p:txBody>
        </p:sp>
      </p:grpSp>
      <p:grpSp>
        <p:nvGrpSpPr>
          <p:cNvPr id="71" name="chenying0907 70"/>
          <p:cNvGrpSpPr/>
          <p:nvPr/>
        </p:nvGrpSpPr>
        <p:grpSpPr>
          <a:xfrm>
            <a:off x="7520442" y="1992248"/>
            <a:ext cx="1309737" cy="1089866"/>
            <a:chOff x="10438454" y="2489790"/>
            <a:chExt cx="1309737" cy="1089866"/>
          </a:xfrm>
        </p:grpSpPr>
        <p:grpSp>
          <p:nvGrpSpPr>
            <p:cNvPr id="72" name="chenying0907 65"/>
            <p:cNvGrpSpPr/>
            <p:nvPr>
              <p:custDataLst>
                <p:tags r:id="rId8"/>
              </p:custDataLst>
            </p:nvPr>
          </p:nvGrpSpPr>
          <p:grpSpPr bwMode="auto">
            <a:xfrm>
              <a:off x="10438454" y="2489790"/>
              <a:ext cx="1092096" cy="1089866"/>
              <a:chOff x="1188720" y="1335024"/>
              <a:chExt cx="900000" cy="900000"/>
            </a:xfrm>
          </p:grpSpPr>
          <p:sp>
            <p:nvSpPr>
              <p:cNvPr id="74" name="矩形 73"/>
              <p:cNvSpPr/>
              <p:nvPr/>
            </p:nvSpPr>
            <p:spPr>
              <a:xfrm>
                <a:off x="1188720" y="1335024"/>
                <a:ext cx="900000" cy="900000"/>
              </a:xfrm>
              <a:prstGeom prst="rect">
                <a:avLst/>
              </a:prstGeom>
              <a:noFill/>
              <a:ln w="19050" cap="flat" cmpd="sng" algn="ctr">
                <a:solidFill>
                  <a:srgbClr val="5F7797"/>
                </a:solidFill>
                <a:prstDash val="solid"/>
                <a:miter lim="800000"/>
              </a:ln>
              <a:effectLst/>
            </p:spPr>
            <p:txBody>
              <a:bodyPr anchor="ctr"/>
              <a:lstStyle/>
              <a:p>
                <a:pPr algn="ctr">
                  <a:defRPr/>
                </a:pPr>
                <a:endParaRPr lang="zh-CN" altLang="en-US" sz="2400" kern="0">
                  <a:solidFill>
                    <a:srgbClr val="5F7797"/>
                  </a:solidFill>
                </a:endParaRPr>
              </a:p>
            </p:txBody>
          </p:sp>
          <p:cxnSp>
            <p:nvCxnSpPr>
              <p:cNvPr id="75" name="直接连接符 74"/>
              <p:cNvCxnSpPr/>
              <p:nvPr/>
            </p:nvCxnSpPr>
            <p:spPr>
              <a:xfrm>
                <a:off x="1188720" y="1785944"/>
                <a:ext cx="900000" cy="0"/>
              </a:xfrm>
              <a:prstGeom prst="line">
                <a:avLst/>
              </a:prstGeom>
              <a:noFill/>
              <a:ln w="12700" cap="flat" cmpd="sng" algn="ctr">
                <a:solidFill>
                  <a:srgbClr val="5F7797"/>
                </a:solidFill>
                <a:prstDash val="dash"/>
                <a:miter lim="800000"/>
              </a:ln>
              <a:effectLst/>
            </p:spPr>
          </p:cxnSp>
          <p:cxnSp>
            <p:nvCxnSpPr>
              <p:cNvPr id="76" name="直接连接符 75"/>
              <p:cNvCxnSpPr/>
              <p:nvPr/>
            </p:nvCxnSpPr>
            <p:spPr>
              <a:xfrm rot="5400000">
                <a:off x="1188720" y="1785025"/>
                <a:ext cx="900000" cy="0"/>
              </a:xfrm>
              <a:prstGeom prst="line">
                <a:avLst/>
              </a:prstGeom>
              <a:noFill/>
              <a:ln w="12700" cap="flat" cmpd="sng" algn="ctr">
                <a:solidFill>
                  <a:srgbClr val="5F7797"/>
                </a:solidFill>
                <a:prstDash val="dash"/>
                <a:miter lim="800000"/>
              </a:ln>
              <a:effectLst/>
            </p:spPr>
          </p:cxnSp>
        </p:grpSp>
        <p:sp>
          <p:nvSpPr>
            <p:cNvPr id="73" name="文本框 72"/>
            <p:cNvSpPr txBox="1"/>
            <p:nvPr>
              <p:custDataLst>
                <p:tags r:id="rId9"/>
              </p:custDataLst>
            </p:nvPr>
          </p:nvSpPr>
          <p:spPr>
            <a:xfrm>
              <a:off x="10553572" y="2497385"/>
              <a:ext cx="1194619" cy="1015663"/>
            </a:xfrm>
            <a:prstGeom prst="rect">
              <a:avLst/>
            </a:prstGeom>
            <a:noFill/>
            <a:ln>
              <a:noFill/>
            </a:ln>
          </p:spPr>
          <p:txBody>
            <a:bodyPr wrap="square" rtlCol="0">
              <a:spAutoFit/>
            </a:bodyPr>
            <a:lstStyle>
              <a:defPPr>
                <a:defRPr lang="zh-CN"/>
              </a:defPPr>
              <a:lvl1pPr>
                <a:defRPr sz="6000" b="1">
                  <a:blipFill dpi="0" rotWithShape="1">
                    <a:blip r:embed="rId3"/>
                    <a:srcRect/>
                    <a:stretch>
                      <a:fillRect/>
                    </a:stretch>
                  </a:blipFill>
                  <a:latin typeface="华文新魏" panose="02010800040101010101" pitchFamily="2" charset="-122"/>
                  <a:ea typeface="华文新魏" panose="02010800040101010101" pitchFamily="2" charset="-122"/>
                </a:defRPr>
              </a:lvl1pPr>
            </a:lstStyle>
            <a:p>
              <a:r>
                <a:rPr lang="zh-CN" altLang="en-US" dirty="0">
                  <a:solidFill>
                    <a:srgbClr val="5F7797"/>
                  </a:solidFill>
                </a:rPr>
                <a:t>节</a:t>
              </a:r>
              <a:endParaRPr lang="zh-CN" altLang="en-US" dirty="0">
                <a:solidFill>
                  <a:srgbClr val="5F7797"/>
                </a:solidFill>
              </a:endParaRPr>
            </a:p>
          </p:txBody>
        </p:sp>
      </p:grpSp>
      <p:sp>
        <p:nvSpPr>
          <p:cNvPr id="77" name="文本框 76"/>
          <p:cNvSpPr txBox="1"/>
          <p:nvPr>
            <p:custDataLst>
              <p:tags r:id="rId10"/>
            </p:custDataLst>
          </p:nvPr>
        </p:nvSpPr>
        <p:spPr>
          <a:xfrm>
            <a:off x="3932457" y="1443970"/>
            <a:ext cx="704290" cy="523220"/>
          </a:xfrm>
          <a:prstGeom prst="rect">
            <a:avLst/>
          </a:prstGeom>
          <a:noFill/>
          <a:ln>
            <a:noFill/>
          </a:ln>
        </p:spPr>
        <p:txBody>
          <a:bodyPr wrap="square" rtlCol="0">
            <a:spAutoFit/>
          </a:bodyPr>
          <a:lstStyle>
            <a:defPPr>
              <a:defRPr lang="zh-CN"/>
            </a:defPPr>
            <a:lvl1pPr>
              <a:defRPr sz="6000" b="1">
                <a:blipFill dpi="0" rotWithShape="1">
                  <a:blip r:embed="rId3"/>
                  <a:srcRect/>
                  <a:stretch>
                    <a:fillRect/>
                  </a:stretch>
                </a:blipFill>
                <a:latin typeface="华文新魏" panose="02010800040101010101" pitchFamily="2" charset="-122"/>
                <a:ea typeface="华文新魏" panose="02010800040101010101" pitchFamily="2" charset="-122"/>
              </a:defRPr>
            </a:lvl1pPr>
          </a:lstStyle>
          <a:p>
            <a:r>
              <a:rPr lang="en-US" altLang="zh-CN" sz="2800" dirty="0">
                <a:solidFill>
                  <a:srgbClr val="5F7797"/>
                </a:solidFill>
              </a:rPr>
              <a:t>di</a:t>
            </a:r>
            <a:endParaRPr lang="zh-CN" altLang="en-US" sz="2800" dirty="0">
              <a:solidFill>
                <a:srgbClr val="5F7797"/>
              </a:solidFill>
            </a:endParaRPr>
          </a:p>
        </p:txBody>
      </p:sp>
      <p:sp>
        <p:nvSpPr>
          <p:cNvPr id="78" name="文本框 77"/>
          <p:cNvSpPr txBox="1"/>
          <p:nvPr>
            <p:custDataLst>
              <p:tags r:id="rId11"/>
            </p:custDataLst>
          </p:nvPr>
        </p:nvSpPr>
        <p:spPr>
          <a:xfrm>
            <a:off x="5229601" y="1443970"/>
            <a:ext cx="702062" cy="523220"/>
          </a:xfrm>
          <a:prstGeom prst="rect">
            <a:avLst/>
          </a:prstGeom>
          <a:noFill/>
          <a:ln>
            <a:noFill/>
          </a:ln>
        </p:spPr>
        <p:txBody>
          <a:bodyPr wrap="square" rtlCol="0">
            <a:spAutoFit/>
          </a:bodyPr>
          <a:lstStyle>
            <a:defPPr>
              <a:defRPr lang="zh-CN"/>
            </a:defPPr>
            <a:lvl1pPr>
              <a:defRPr sz="2800" b="1">
                <a:blipFill dpi="0" rotWithShape="1">
                  <a:blip r:embed="rId3"/>
                  <a:srcRect/>
                  <a:stretch>
                    <a:fillRect/>
                  </a:stretch>
                </a:blipFill>
                <a:latin typeface="华文新魏" panose="02010800040101010101" pitchFamily="2" charset="-122"/>
                <a:ea typeface="华文新魏" panose="02010800040101010101" pitchFamily="2" charset="-122"/>
              </a:defRPr>
            </a:lvl1pPr>
          </a:lstStyle>
          <a:p>
            <a:r>
              <a:rPr lang="en-US" altLang="zh-CN" dirty="0" smtClean="0">
                <a:solidFill>
                  <a:srgbClr val="5F7797"/>
                </a:solidFill>
              </a:rPr>
              <a:t>san</a:t>
            </a:r>
            <a:endParaRPr lang="zh-CN" altLang="en-US" dirty="0">
              <a:solidFill>
                <a:srgbClr val="5F7797"/>
              </a:solidFill>
            </a:endParaRPr>
          </a:p>
        </p:txBody>
      </p:sp>
      <p:sp>
        <p:nvSpPr>
          <p:cNvPr id="79" name="文本框 78"/>
          <p:cNvSpPr txBox="1"/>
          <p:nvPr>
            <p:custDataLst>
              <p:tags r:id="rId12"/>
            </p:custDataLst>
          </p:nvPr>
        </p:nvSpPr>
        <p:spPr>
          <a:xfrm>
            <a:off x="6225530" y="1451565"/>
            <a:ext cx="1542306" cy="523220"/>
          </a:xfrm>
          <a:prstGeom prst="rect">
            <a:avLst/>
          </a:prstGeom>
          <a:noFill/>
          <a:ln>
            <a:noFill/>
          </a:ln>
        </p:spPr>
        <p:txBody>
          <a:bodyPr wrap="square" rtlCol="0">
            <a:spAutoFit/>
          </a:bodyPr>
          <a:lstStyle>
            <a:defPPr>
              <a:defRPr lang="zh-CN"/>
            </a:defPPr>
            <a:lvl1pPr>
              <a:defRPr sz="2800" b="1">
                <a:blipFill dpi="0" rotWithShape="1">
                  <a:blip r:embed="rId3"/>
                  <a:srcRect/>
                  <a:stretch>
                    <a:fillRect/>
                  </a:stretch>
                </a:blipFill>
                <a:latin typeface="华文新魏" panose="02010800040101010101" pitchFamily="2" charset="-122"/>
                <a:ea typeface="华文新魏" panose="02010800040101010101" pitchFamily="2" charset="-122"/>
              </a:defRPr>
            </a:lvl1pPr>
          </a:lstStyle>
          <a:p>
            <a:r>
              <a:rPr lang="en-US" altLang="zh-CN" dirty="0">
                <a:solidFill>
                  <a:srgbClr val="5F7797"/>
                </a:solidFill>
              </a:rPr>
              <a:t>zhang</a:t>
            </a:r>
            <a:endParaRPr lang="zh-CN" altLang="en-US" dirty="0">
              <a:solidFill>
                <a:srgbClr val="5F7797"/>
              </a:solidFill>
            </a:endParaRPr>
          </a:p>
        </p:txBody>
      </p:sp>
      <p:sp>
        <p:nvSpPr>
          <p:cNvPr id="80" name="文本框 79"/>
          <p:cNvSpPr txBox="1"/>
          <p:nvPr>
            <p:custDataLst>
              <p:tags r:id="rId13"/>
            </p:custDataLst>
          </p:nvPr>
        </p:nvSpPr>
        <p:spPr>
          <a:xfrm>
            <a:off x="7823885" y="1443970"/>
            <a:ext cx="835788" cy="523220"/>
          </a:xfrm>
          <a:prstGeom prst="rect">
            <a:avLst/>
          </a:prstGeom>
          <a:noFill/>
          <a:ln>
            <a:noFill/>
          </a:ln>
        </p:spPr>
        <p:txBody>
          <a:bodyPr wrap="square" rtlCol="0">
            <a:spAutoFit/>
          </a:bodyPr>
          <a:lstStyle>
            <a:defPPr>
              <a:defRPr lang="zh-CN"/>
            </a:defPPr>
            <a:lvl1pPr>
              <a:defRPr sz="2800" b="1">
                <a:blipFill dpi="0" rotWithShape="1">
                  <a:blip r:embed="rId3"/>
                  <a:srcRect/>
                  <a:stretch>
                    <a:fillRect/>
                  </a:stretch>
                </a:blipFill>
                <a:latin typeface="华文新魏" panose="02010800040101010101" pitchFamily="2" charset="-122"/>
                <a:ea typeface="华文新魏" panose="02010800040101010101" pitchFamily="2" charset="-122"/>
              </a:defRPr>
            </a:lvl1pPr>
          </a:lstStyle>
          <a:p>
            <a:r>
              <a:rPr lang="en-US" altLang="zh-CN" dirty="0">
                <a:solidFill>
                  <a:srgbClr val="5F7797"/>
                </a:solidFill>
              </a:rPr>
              <a:t>jie</a:t>
            </a:r>
            <a:endParaRPr lang="zh-CN" altLang="en-US" dirty="0">
              <a:solidFill>
                <a:srgbClr val="5F7797"/>
              </a:solidFill>
            </a:endParaRPr>
          </a:p>
        </p:txBody>
      </p:sp>
      <p:sp>
        <p:nvSpPr>
          <p:cNvPr id="82" name="文本框 81"/>
          <p:cNvSpPr txBox="1"/>
          <p:nvPr>
            <p:custDataLst>
              <p:tags r:id="rId14"/>
            </p:custDataLst>
          </p:nvPr>
        </p:nvSpPr>
        <p:spPr>
          <a:xfrm>
            <a:off x="1294790" y="3818421"/>
            <a:ext cx="10021824" cy="1256016"/>
          </a:xfrm>
          <a:prstGeom prst="rect">
            <a:avLst/>
          </a:prstGeom>
          <a:noFill/>
        </p:spPr>
        <p:txBody>
          <a:bodyPr/>
          <a:lstStyle>
            <a:defPPr>
              <a:defRPr lang="zh-CN"/>
            </a:defPPr>
            <a:lvl1pPr algn="ctr">
              <a:lnSpc>
                <a:spcPct val="150000"/>
              </a:lnSpc>
              <a:defRPr sz="6000" b="1">
                <a:blipFill>
                  <a:blip r:embed="rId15"/>
                  <a:stretch>
                    <a:fillRect/>
                  </a:stretch>
                </a:blipFill>
                <a:latin typeface="+mn-ea"/>
              </a:defRPr>
            </a:lvl1pPr>
          </a:lstStyle>
          <a:p>
            <a:r>
              <a:rPr lang="zh-CN" altLang="en-US" dirty="0" smtClean="0"/>
              <a:t>无人机教学模式</a:t>
            </a:r>
            <a:endParaRPr lang="zh-CN" altLang="en-US" dirty="0" smtClean="0"/>
          </a:p>
          <a:p>
            <a:endParaRPr lang="en-US" altLang="zh-CN" dirty="0"/>
          </a:p>
        </p:txBody>
      </p:sp>
      <p:pic>
        <p:nvPicPr>
          <p:cNvPr id="8" name="图片 7" descr="WechatIMG3484.p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093822" y="0"/>
            <a:ext cx="3098177" cy="111324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p:cTn id="13" dur="500" fill="hold"/>
                                        <p:tgtEl>
                                          <p:spTgt spid="59"/>
                                        </p:tgtEl>
                                        <p:attrNameLst>
                                          <p:attrName>ppt_w</p:attrName>
                                        </p:attrNameLst>
                                      </p:cBhvr>
                                      <p:tavLst>
                                        <p:tav tm="0">
                                          <p:val>
                                            <p:fltVal val="0"/>
                                          </p:val>
                                        </p:tav>
                                        <p:tav tm="100000">
                                          <p:val>
                                            <p:strVal val="#ppt_w"/>
                                          </p:val>
                                        </p:tav>
                                      </p:tavLst>
                                    </p:anim>
                                    <p:anim calcmode="lin" valueType="num">
                                      <p:cBhvr>
                                        <p:cTn id="14" dur="500" fill="hold"/>
                                        <p:tgtEl>
                                          <p:spTgt spid="59"/>
                                        </p:tgtEl>
                                        <p:attrNameLst>
                                          <p:attrName>ppt_h</p:attrName>
                                        </p:attrNameLst>
                                      </p:cBhvr>
                                      <p:tavLst>
                                        <p:tav tm="0">
                                          <p:val>
                                            <p:fltVal val="0"/>
                                          </p:val>
                                        </p:tav>
                                        <p:tav tm="100000">
                                          <p:val>
                                            <p:strVal val="#ppt_h"/>
                                          </p:val>
                                        </p:tav>
                                      </p:tavLst>
                                    </p:anim>
                                    <p:animEffect transition="in" filter="fade">
                                      <p:cBhvr>
                                        <p:cTn id="15" dur="500"/>
                                        <p:tgtEl>
                                          <p:spTgt spid="59"/>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65"/>
                                        </p:tgtEl>
                                        <p:attrNameLst>
                                          <p:attrName>style.visibility</p:attrName>
                                        </p:attrNameLst>
                                      </p:cBhvr>
                                      <p:to>
                                        <p:strVal val="visible"/>
                                      </p:to>
                                    </p:set>
                                    <p:anim calcmode="lin" valueType="num">
                                      <p:cBhvr>
                                        <p:cTn id="19" dur="500" fill="hold"/>
                                        <p:tgtEl>
                                          <p:spTgt spid="65"/>
                                        </p:tgtEl>
                                        <p:attrNameLst>
                                          <p:attrName>ppt_w</p:attrName>
                                        </p:attrNameLst>
                                      </p:cBhvr>
                                      <p:tavLst>
                                        <p:tav tm="0">
                                          <p:val>
                                            <p:fltVal val="0"/>
                                          </p:val>
                                        </p:tav>
                                        <p:tav tm="100000">
                                          <p:val>
                                            <p:strVal val="#ppt_w"/>
                                          </p:val>
                                        </p:tav>
                                      </p:tavLst>
                                    </p:anim>
                                    <p:anim calcmode="lin" valueType="num">
                                      <p:cBhvr>
                                        <p:cTn id="20" dur="500" fill="hold"/>
                                        <p:tgtEl>
                                          <p:spTgt spid="65"/>
                                        </p:tgtEl>
                                        <p:attrNameLst>
                                          <p:attrName>ppt_h</p:attrName>
                                        </p:attrNameLst>
                                      </p:cBhvr>
                                      <p:tavLst>
                                        <p:tav tm="0">
                                          <p:val>
                                            <p:fltVal val="0"/>
                                          </p:val>
                                        </p:tav>
                                        <p:tav tm="100000">
                                          <p:val>
                                            <p:strVal val="#ppt_h"/>
                                          </p:val>
                                        </p:tav>
                                      </p:tavLst>
                                    </p:anim>
                                    <p:animEffect transition="in" filter="fade">
                                      <p:cBhvr>
                                        <p:cTn id="21" dur="500"/>
                                        <p:tgtEl>
                                          <p:spTgt spid="6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71"/>
                                        </p:tgtEl>
                                        <p:attrNameLst>
                                          <p:attrName>style.visibility</p:attrName>
                                        </p:attrNameLst>
                                      </p:cBhvr>
                                      <p:to>
                                        <p:strVal val="visible"/>
                                      </p:to>
                                    </p:set>
                                    <p:anim calcmode="lin" valueType="num">
                                      <p:cBhvr>
                                        <p:cTn id="25" dur="500" fill="hold"/>
                                        <p:tgtEl>
                                          <p:spTgt spid="71"/>
                                        </p:tgtEl>
                                        <p:attrNameLst>
                                          <p:attrName>ppt_w</p:attrName>
                                        </p:attrNameLst>
                                      </p:cBhvr>
                                      <p:tavLst>
                                        <p:tav tm="0">
                                          <p:val>
                                            <p:fltVal val="0"/>
                                          </p:val>
                                        </p:tav>
                                        <p:tav tm="100000">
                                          <p:val>
                                            <p:strVal val="#ppt_w"/>
                                          </p:val>
                                        </p:tav>
                                      </p:tavLst>
                                    </p:anim>
                                    <p:anim calcmode="lin" valueType="num">
                                      <p:cBhvr>
                                        <p:cTn id="26" dur="500" fill="hold"/>
                                        <p:tgtEl>
                                          <p:spTgt spid="71"/>
                                        </p:tgtEl>
                                        <p:attrNameLst>
                                          <p:attrName>ppt_h</p:attrName>
                                        </p:attrNameLst>
                                      </p:cBhvr>
                                      <p:tavLst>
                                        <p:tav tm="0">
                                          <p:val>
                                            <p:fltVal val="0"/>
                                          </p:val>
                                        </p:tav>
                                        <p:tav tm="100000">
                                          <p:val>
                                            <p:strVal val="#ppt_h"/>
                                          </p:val>
                                        </p:tav>
                                      </p:tavLst>
                                    </p:anim>
                                    <p:animEffect transition="in" filter="fade">
                                      <p:cBhvr>
                                        <p:cTn id="27" dur="500"/>
                                        <p:tgtEl>
                                          <p:spTgt spid="71"/>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77"/>
                                        </p:tgtEl>
                                        <p:attrNameLst>
                                          <p:attrName>style.visibility</p:attrName>
                                        </p:attrNameLst>
                                      </p:cBhvr>
                                      <p:to>
                                        <p:strVal val="visible"/>
                                      </p:to>
                                    </p:set>
                                    <p:animEffect transition="in" filter="fade">
                                      <p:cBhvr>
                                        <p:cTn id="31" dur="500"/>
                                        <p:tgtEl>
                                          <p:spTgt spid="77"/>
                                        </p:tgtEl>
                                      </p:cBhvr>
                                    </p:animEffec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500"/>
                                        <p:tgtEl>
                                          <p:spTgt spid="78"/>
                                        </p:tgtEl>
                                      </p:cBhvr>
                                    </p:animEffect>
                                  </p:childTnLst>
                                </p:cTn>
                              </p:par>
                            </p:childTnLst>
                          </p:cTn>
                        </p:par>
                        <p:par>
                          <p:cTn id="36" fill="hold">
                            <p:stCondLst>
                              <p:cond delay="3000"/>
                            </p:stCondLst>
                            <p:childTnLst>
                              <p:par>
                                <p:cTn id="37" presetID="10" presetClass="entr" presetSubtype="0" fill="hold" grpId="0" nodeType="afterEffect">
                                  <p:stCondLst>
                                    <p:cond delay="0"/>
                                  </p:stCondLst>
                                  <p:childTnLst>
                                    <p:set>
                                      <p:cBhvr>
                                        <p:cTn id="38" dur="1" fill="hold">
                                          <p:stCondLst>
                                            <p:cond delay="0"/>
                                          </p:stCondLst>
                                        </p:cTn>
                                        <p:tgtEl>
                                          <p:spTgt spid="79"/>
                                        </p:tgtEl>
                                        <p:attrNameLst>
                                          <p:attrName>style.visibility</p:attrName>
                                        </p:attrNameLst>
                                      </p:cBhvr>
                                      <p:to>
                                        <p:strVal val="visible"/>
                                      </p:to>
                                    </p:set>
                                    <p:animEffect transition="in" filter="fade">
                                      <p:cBhvr>
                                        <p:cTn id="39" dur="500"/>
                                        <p:tgtEl>
                                          <p:spTgt spid="79"/>
                                        </p:tgtEl>
                                      </p:cBhvr>
                                    </p:animEffect>
                                  </p:childTnLst>
                                </p:cTn>
                              </p:par>
                            </p:childTnLst>
                          </p:cTn>
                        </p:par>
                        <p:par>
                          <p:cTn id="40" fill="hold">
                            <p:stCondLst>
                              <p:cond delay="3500"/>
                            </p:stCondLst>
                            <p:childTnLst>
                              <p:par>
                                <p:cTn id="41" presetID="10" presetClass="entr" presetSubtype="0" fill="hold" grpId="0" nodeType="afterEffect">
                                  <p:stCondLst>
                                    <p:cond delay="0"/>
                                  </p:stCondLst>
                                  <p:childTnLst>
                                    <p:set>
                                      <p:cBhvr>
                                        <p:cTn id="42" dur="1" fill="hold">
                                          <p:stCondLst>
                                            <p:cond delay="0"/>
                                          </p:stCondLst>
                                        </p:cTn>
                                        <p:tgtEl>
                                          <p:spTgt spid="80"/>
                                        </p:tgtEl>
                                        <p:attrNameLst>
                                          <p:attrName>style.visibility</p:attrName>
                                        </p:attrNameLst>
                                      </p:cBhvr>
                                      <p:to>
                                        <p:strVal val="visible"/>
                                      </p:to>
                                    </p:set>
                                    <p:animEffect transition="in" filter="fade">
                                      <p:cBhvr>
                                        <p:cTn id="43" dur="500"/>
                                        <p:tgtEl>
                                          <p:spTgt spid="80"/>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82"/>
                                        </p:tgtEl>
                                        <p:attrNameLst>
                                          <p:attrName>style.visibility</p:attrName>
                                        </p:attrNameLst>
                                      </p:cBhvr>
                                      <p:to>
                                        <p:strVal val="visible"/>
                                      </p:to>
                                    </p:set>
                                    <p:animEffect transition="in" filter="blinds(horizontal)">
                                      <p:cBhvr>
                                        <p:cTn id="48"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79" grpId="0"/>
      <p:bldP spid="80" grpId="0"/>
      <p:bldP spid="8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2203544" y="839070"/>
            <a:ext cx="7781118" cy="1938992"/>
          </a:xfrm>
          <a:prstGeom prst="rect">
            <a:avLst/>
          </a:prstGeom>
          <a:noFill/>
        </p:spPr>
        <p:txBody>
          <a:bodyPr wrap="square" rtlCol="0">
            <a:spAutoFit/>
          </a:bodyPr>
          <a:lstStyle/>
          <a:p>
            <a:pPr algn="ctr"/>
            <a:r>
              <a:rPr lang="zh-CN" altLang="en-US" sz="3000" b="1" dirty="0" smtClean="0">
                <a:solidFill>
                  <a:srgbClr val="5F7797"/>
                </a:solidFill>
                <a:latin typeface="+mj-ea"/>
                <a:ea typeface="+mj-ea"/>
              </a:rPr>
              <a:t> 为解决无人机教学问题。</a:t>
            </a:r>
            <a:endParaRPr lang="en-US" altLang="zh-CN" sz="3000" b="1" dirty="0" smtClean="0">
              <a:solidFill>
                <a:srgbClr val="5F7797"/>
              </a:solidFill>
              <a:latin typeface="+mj-ea"/>
              <a:ea typeface="+mj-ea"/>
            </a:endParaRPr>
          </a:p>
          <a:p>
            <a:pPr algn="ctr"/>
            <a:r>
              <a:rPr lang="zh-CN" altLang="en-US" sz="3000" b="1" dirty="0" smtClean="0">
                <a:solidFill>
                  <a:srgbClr val="5F7797"/>
                </a:solidFill>
                <a:latin typeface="+mj-ea"/>
                <a:ea typeface="+mj-ea"/>
              </a:rPr>
              <a:t>我们提供同步教材、同步教案、同步多媒体资料、同步课件。同时提供入校培训、线上</a:t>
            </a:r>
            <a:r>
              <a:rPr lang="en-US" altLang="zh-CN" sz="3000" b="1" dirty="0" smtClean="0">
                <a:solidFill>
                  <a:srgbClr val="5F7797"/>
                </a:solidFill>
                <a:latin typeface="+mj-ea"/>
                <a:ea typeface="+mj-ea"/>
              </a:rPr>
              <a:t>24</a:t>
            </a:r>
            <a:r>
              <a:rPr lang="zh-CN" altLang="en-US" sz="3000" b="1" dirty="0" smtClean="0">
                <a:solidFill>
                  <a:srgbClr val="5F7797"/>
                </a:solidFill>
                <a:latin typeface="+mj-ea"/>
                <a:ea typeface="+mj-ea"/>
              </a:rPr>
              <a:t>小时答疑，解决老师的后顾之忧</a:t>
            </a:r>
            <a:r>
              <a:rPr lang="zh-CN" altLang="en-US" sz="3000" b="1" dirty="0">
                <a:solidFill>
                  <a:srgbClr val="5F7797"/>
                </a:solidFill>
                <a:latin typeface="+mj-ea"/>
                <a:ea typeface="+mj-ea"/>
              </a:rPr>
              <a:t>。</a:t>
            </a:r>
            <a:endParaRPr lang="zh-CN" altLang="en-US" sz="3000" b="1" dirty="0">
              <a:solidFill>
                <a:srgbClr val="5F7797"/>
              </a:solidFill>
              <a:latin typeface="+mj-ea"/>
              <a:ea typeface="+mj-ea"/>
            </a:endParaRPr>
          </a:p>
        </p:txBody>
      </p:sp>
      <p:grpSp>
        <p:nvGrpSpPr>
          <p:cNvPr id="26" name="chenying0907 25"/>
          <p:cNvGrpSpPr/>
          <p:nvPr/>
        </p:nvGrpSpPr>
        <p:grpSpPr>
          <a:xfrm>
            <a:off x="0" y="407413"/>
            <a:ext cx="2451100" cy="668912"/>
            <a:chOff x="4870451" y="534413"/>
            <a:chExt cx="2451100" cy="668912"/>
          </a:xfrm>
        </p:grpSpPr>
        <p:sp>
          <p:nvSpPr>
            <p:cNvPr id="28" name="Freeform 544"/>
            <p:cNvSpPr>
              <a:spLocks noEditPoints="1"/>
            </p:cNvSpPr>
            <p:nvPr/>
          </p:nvSpPr>
          <p:spPr bwMode="auto">
            <a:xfrm>
              <a:off x="4870451" y="1119188"/>
              <a:ext cx="2451100" cy="84137"/>
            </a:xfrm>
            <a:custGeom>
              <a:avLst/>
              <a:gdLst>
                <a:gd name="T0" fmla="*/ 26 w 715"/>
                <a:gd name="T1" fmla="*/ 50 h 95"/>
                <a:gd name="T2" fmla="*/ 43 w 715"/>
                <a:gd name="T3" fmla="*/ 67 h 95"/>
                <a:gd name="T4" fmla="*/ 65 w 715"/>
                <a:gd name="T5" fmla="*/ 76 h 95"/>
                <a:gd name="T6" fmla="*/ 143 w 715"/>
                <a:gd name="T7" fmla="*/ 81 h 95"/>
                <a:gd name="T8" fmla="*/ 218 w 715"/>
                <a:gd name="T9" fmla="*/ 80 h 95"/>
                <a:gd name="T10" fmla="*/ 301 w 715"/>
                <a:gd name="T11" fmla="*/ 79 h 95"/>
                <a:gd name="T12" fmla="*/ 405 w 715"/>
                <a:gd name="T13" fmla="*/ 88 h 95"/>
                <a:gd name="T14" fmla="*/ 491 w 715"/>
                <a:gd name="T15" fmla="*/ 93 h 95"/>
                <a:gd name="T16" fmla="*/ 630 w 715"/>
                <a:gd name="T17" fmla="*/ 64 h 95"/>
                <a:gd name="T18" fmla="*/ 678 w 715"/>
                <a:gd name="T19" fmla="*/ 58 h 95"/>
                <a:gd name="T20" fmla="*/ 664 w 715"/>
                <a:gd name="T21" fmla="*/ 52 h 95"/>
                <a:gd name="T22" fmla="*/ 662 w 715"/>
                <a:gd name="T23" fmla="*/ 30 h 95"/>
                <a:gd name="T24" fmla="*/ 598 w 715"/>
                <a:gd name="T25" fmla="*/ 37 h 95"/>
                <a:gd name="T26" fmla="*/ 564 w 715"/>
                <a:gd name="T27" fmla="*/ 25 h 95"/>
                <a:gd name="T28" fmla="*/ 500 w 715"/>
                <a:gd name="T29" fmla="*/ 17 h 95"/>
                <a:gd name="T30" fmla="*/ 443 w 715"/>
                <a:gd name="T31" fmla="*/ 26 h 95"/>
                <a:gd name="T32" fmla="*/ 372 w 715"/>
                <a:gd name="T33" fmla="*/ 20 h 95"/>
                <a:gd name="T34" fmla="*/ 263 w 715"/>
                <a:gd name="T35" fmla="*/ 13 h 95"/>
                <a:gd name="T36" fmla="*/ 193 w 715"/>
                <a:gd name="T37" fmla="*/ 9 h 95"/>
                <a:gd name="T38" fmla="*/ 98 w 715"/>
                <a:gd name="T39" fmla="*/ 21 h 95"/>
                <a:gd name="T40" fmla="*/ 403 w 715"/>
                <a:gd name="T41" fmla="*/ 77 h 95"/>
                <a:gd name="T42" fmla="*/ 420 w 715"/>
                <a:gd name="T43" fmla="*/ 84 h 95"/>
                <a:gd name="T44" fmla="*/ 458 w 715"/>
                <a:gd name="T45" fmla="*/ 81 h 95"/>
                <a:gd name="T46" fmla="*/ 503 w 715"/>
                <a:gd name="T47" fmla="*/ 64 h 95"/>
                <a:gd name="T48" fmla="*/ 504 w 715"/>
                <a:gd name="T49" fmla="*/ 76 h 95"/>
                <a:gd name="T50" fmla="*/ 567 w 715"/>
                <a:gd name="T51" fmla="*/ 43 h 95"/>
                <a:gd name="T52" fmla="*/ 560 w 715"/>
                <a:gd name="T53" fmla="*/ 62 h 95"/>
                <a:gd name="T54" fmla="*/ 583 w 715"/>
                <a:gd name="T55" fmla="*/ 56 h 95"/>
                <a:gd name="T56" fmla="*/ 615 w 715"/>
                <a:gd name="T57" fmla="*/ 58 h 95"/>
                <a:gd name="T58" fmla="*/ 639 w 715"/>
                <a:gd name="T59" fmla="*/ 45 h 95"/>
                <a:gd name="T60" fmla="*/ 604 w 715"/>
                <a:gd name="T61" fmla="*/ 58 h 95"/>
                <a:gd name="T62" fmla="*/ 575 w 715"/>
                <a:gd name="T63" fmla="*/ 51 h 95"/>
                <a:gd name="T64" fmla="*/ 562 w 715"/>
                <a:gd name="T65" fmla="*/ 34 h 95"/>
                <a:gd name="T66" fmla="*/ 541 w 715"/>
                <a:gd name="T67" fmla="*/ 45 h 95"/>
                <a:gd name="T68" fmla="*/ 492 w 715"/>
                <a:gd name="T69" fmla="*/ 54 h 95"/>
                <a:gd name="T70" fmla="*/ 469 w 715"/>
                <a:gd name="T71" fmla="*/ 29 h 95"/>
                <a:gd name="T72" fmla="*/ 435 w 715"/>
                <a:gd name="T73" fmla="*/ 29 h 95"/>
                <a:gd name="T74" fmla="*/ 362 w 715"/>
                <a:gd name="T75" fmla="*/ 80 h 95"/>
                <a:gd name="T76" fmla="*/ 345 w 715"/>
                <a:gd name="T77" fmla="*/ 72 h 95"/>
                <a:gd name="T78" fmla="*/ 242 w 715"/>
                <a:gd name="T79" fmla="*/ 81 h 95"/>
                <a:gd name="T80" fmla="*/ 295 w 715"/>
                <a:gd name="T81" fmla="*/ 42 h 95"/>
                <a:gd name="T82" fmla="*/ 328 w 715"/>
                <a:gd name="T83" fmla="*/ 36 h 95"/>
                <a:gd name="T84" fmla="*/ 296 w 715"/>
                <a:gd name="T85" fmla="*/ 76 h 95"/>
                <a:gd name="T86" fmla="*/ 329 w 715"/>
                <a:gd name="T87" fmla="*/ 44 h 95"/>
                <a:gd name="T88" fmla="*/ 317 w 715"/>
                <a:gd name="T89" fmla="*/ 27 h 95"/>
                <a:gd name="T90" fmla="*/ 298 w 715"/>
                <a:gd name="T91" fmla="*/ 25 h 95"/>
                <a:gd name="T92" fmla="*/ 230 w 715"/>
                <a:gd name="T93" fmla="*/ 75 h 95"/>
                <a:gd name="T94" fmla="*/ 266 w 715"/>
                <a:gd name="T95" fmla="*/ 32 h 95"/>
                <a:gd name="T96" fmla="*/ 215 w 715"/>
                <a:gd name="T97" fmla="*/ 53 h 95"/>
                <a:gd name="T98" fmla="*/ 203 w 715"/>
                <a:gd name="T99" fmla="*/ 54 h 95"/>
                <a:gd name="T100" fmla="*/ 151 w 715"/>
                <a:gd name="T101" fmla="*/ 43 h 95"/>
                <a:gd name="T102" fmla="*/ 159 w 715"/>
                <a:gd name="T103" fmla="*/ 63 h 95"/>
                <a:gd name="T104" fmla="*/ 212 w 715"/>
                <a:gd name="T105" fmla="*/ 24 h 95"/>
                <a:gd name="T106" fmla="*/ 194 w 715"/>
                <a:gd name="T107" fmla="*/ 18 h 95"/>
                <a:gd name="T108" fmla="*/ 153 w 715"/>
                <a:gd name="T109" fmla="*/ 34 h 95"/>
                <a:gd name="T110" fmla="*/ 108 w 715"/>
                <a:gd name="T111" fmla="*/ 51 h 95"/>
                <a:gd name="T112" fmla="*/ 112 w 715"/>
                <a:gd name="T113" fmla="*/ 26 h 95"/>
                <a:gd name="T114" fmla="*/ 65 w 715"/>
                <a:gd name="T115" fmla="*/ 54 h 95"/>
                <a:gd name="T116" fmla="*/ 87 w 715"/>
                <a:gd name="T117" fmla="*/ 22 h 95"/>
                <a:gd name="T118" fmla="*/ 53 w 715"/>
                <a:gd name="T119" fmla="*/ 3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5" h="95">
                  <a:moveTo>
                    <a:pt x="19" y="17"/>
                  </a:moveTo>
                  <a:cubicBezTo>
                    <a:pt x="21" y="19"/>
                    <a:pt x="23" y="14"/>
                    <a:pt x="25" y="16"/>
                  </a:cubicBezTo>
                  <a:cubicBezTo>
                    <a:pt x="24" y="17"/>
                    <a:pt x="25" y="18"/>
                    <a:pt x="24" y="19"/>
                  </a:cubicBezTo>
                  <a:cubicBezTo>
                    <a:pt x="19" y="17"/>
                    <a:pt x="19" y="22"/>
                    <a:pt x="14" y="23"/>
                  </a:cubicBezTo>
                  <a:cubicBezTo>
                    <a:pt x="16" y="26"/>
                    <a:pt x="20" y="22"/>
                    <a:pt x="20" y="28"/>
                  </a:cubicBezTo>
                  <a:cubicBezTo>
                    <a:pt x="27" y="25"/>
                    <a:pt x="29" y="13"/>
                    <a:pt x="34" y="16"/>
                  </a:cubicBezTo>
                  <a:cubicBezTo>
                    <a:pt x="33" y="17"/>
                    <a:pt x="35" y="19"/>
                    <a:pt x="34" y="20"/>
                  </a:cubicBezTo>
                  <a:cubicBezTo>
                    <a:pt x="31" y="23"/>
                    <a:pt x="28" y="26"/>
                    <a:pt x="32" y="29"/>
                  </a:cubicBezTo>
                  <a:cubicBezTo>
                    <a:pt x="34" y="28"/>
                    <a:pt x="35" y="26"/>
                    <a:pt x="37" y="25"/>
                  </a:cubicBezTo>
                  <a:cubicBezTo>
                    <a:pt x="36" y="20"/>
                    <a:pt x="35" y="16"/>
                    <a:pt x="38" y="12"/>
                  </a:cubicBezTo>
                  <a:cubicBezTo>
                    <a:pt x="39" y="17"/>
                    <a:pt x="40" y="17"/>
                    <a:pt x="44" y="22"/>
                  </a:cubicBezTo>
                  <a:cubicBezTo>
                    <a:pt x="40" y="26"/>
                    <a:pt x="38" y="26"/>
                    <a:pt x="37" y="32"/>
                  </a:cubicBezTo>
                  <a:cubicBezTo>
                    <a:pt x="34" y="27"/>
                    <a:pt x="34" y="33"/>
                    <a:pt x="34" y="35"/>
                  </a:cubicBezTo>
                  <a:cubicBezTo>
                    <a:pt x="33" y="33"/>
                    <a:pt x="32" y="32"/>
                    <a:pt x="31" y="31"/>
                  </a:cubicBezTo>
                  <a:cubicBezTo>
                    <a:pt x="25" y="37"/>
                    <a:pt x="30" y="42"/>
                    <a:pt x="25" y="46"/>
                  </a:cubicBezTo>
                  <a:cubicBezTo>
                    <a:pt x="26" y="45"/>
                    <a:pt x="28" y="45"/>
                    <a:pt x="30" y="45"/>
                  </a:cubicBezTo>
                  <a:cubicBezTo>
                    <a:pt x="27" y="47"/>
                    <a:pt x="28" y="48"/>
                    <a:pt x="26" y="50"/>
                  </a:cubicBezTo>
                  <a:cubicBezTo>
                    <a:pt x="24" y="43"/>
                    <a:pt x="20" y="51"/>
                    <a:pt x="17" y="48"/>
                  </a:cubicBezTo>
                  <a:cubicBezTo>
                    <a:pt x="20" y="41"/>
                    <a:pt x="21" y="34"/>
                    <a:pt x="25" y="29"/>
                  </a:cubicBezTo>
                  <a:cubicBezTo>
                    <a:pt x="22" y="28"/>
                    <a:pt x="18" y="30"/>
                    <a:pt x="16" y="27"/>
                  </a:cubicBezTo>
                  <a:cubicBezTo>
                    <a:pt x="12" y="30"/>
                    <a:pt x="10" y="33"/>
                    <a:pt x="10" y="36"/>
                  </a:cubicBezTo>
                  <a:cubicBezTo>
                    <a:pt x="13" y="37"/>
                    <a:pt x="12" y="30"/>
                    <a:pt x="16" y="32"/>
                  </a:cubicBezTo>
                  <a:cubicBezTo>
                    <a:pt x="18" y="35"/>
                    <a:pt x="14" y="36"/>
                    <a:pt x="15" y="38"/>
                  </a:cubicBezTo>
                  <a:cubicBezTo>
                    <a:pt x="16" y="38"/>
                    <a:pt x="18" y="37"/>
                    <a:pt x="18" y="38"/>
                  </a:cubicBezTo>
                  <a:cubicBezTo>
                    <a:pt x="7" y="44"/>
                    <a:pt x="7" y="53"/>
                    <a:pt x="0" y="60"/>
                  </a:cubicBezTo>
                  <a:cubicBezTo>
                    <a:pt x="6" y="57"/>
                    <a:pt x="12" y="53"/>
                    <a:pt x="17" y="57"/>
                  </a:cubicBezTo>
                  <a:cubicBezTo>
                    <a:pt x="19" y="53"/>
                    <a:pt x="8" y="52"/>
                    <a:pt x="13" y="47"/>
                  </a:cubicBezTo>
                  <a:cubicBezTo>
                    <a:pt x="14" y="52"/>
                    <a:pt x="22" y="50"/>
                    <a:pt x="25" y="56"/>
                  </a:cubicBezTo>
                  <a:cubicBezTo>
                    <a:pt x="22" y="58"/>
                    <a:pt x="19" y="61"/>
                    <a:pt x="16" y="63"/>
                  </a:cubicBezTo>
                  <a:cubicBezTo>
                    <a:pt x="12" y="59"/>
                    <a:pt x="7" y="64"/>
                    <a:pt x="3" y="64"/>
                  </a:cubicBezTo>
                  <a:cubicBezTo>
                    <a:pt x="6" y="67"/>
                    <a:pt x="2" y="72"/>
                    <a:pt x="7" y="70"/>
                  </a:cubicBezTo>
                  <a:cubicBezTo>
                    <a:pt x="7" y="64"/>
                    <a:pt x="24" y="64"/>
                    <a:pt x="26" y="70"/>
                  </a:cubicBezTo>
                  <a:cubicBezTo>
                    <a:pt x="28" y="68"/>
                    <a:pt x="31" y="66"/>
                    <a:pt x="34" y="64"/>
                  </a:cubicBezTo>
                  <a:cubicBezTo>
                    <a:pt x="36" y="70"/>
                    <a:pt x="40" y="64"/>
                    <a:pt x="43" y="67"/>
                  </a:cubicBezTo>
                  <a:cubicBezTo>
                    <a:pt x="43" y="74"/>
                    <a:pt x="40" y="69"/>
                    <a:pt x="36" y="71"/>
                  </a:cubicBezTo>
                  <a:cubicBezTo>
                    <a:pt x="35" y="73"/>
                    <a:pt x="35" y="75"/>
                    <a:pt x="37" y="78"/>
                  </a:cubicBezTo>
                  <a:cubicBezTo>
                    <a:pt x="41" y="73"/>
                    <a:pt x="44" y="75"/>
                    <a:pt x="48" y="71"/>
                  </a:cubicBezTo>
                  <a:cubicBezTo>
                    <a:pt x="46" y="68"/>
                    <a:pt x="42" y="60"/>
                    <a:pt x="50" y="60"/>
                  </a:cubicBezTo>
                  <a:cubicBezTo>
                    <a:pt x="48" y="57"/>
                    <a:pt x="44" y="54"/>
                    <a:pt x="47" y="51"/>
                  </a:cubicBezTo>
                  <a:cubicBezTo>
                    <a:pt x="52" y="53"/>
                    <a:pt x="52" y="44"/>
                    <a:pt x="56" y="46"/>
                  </a:cubicBezTo>
                  <a:cubicBezTo>
                    <a:pt x="54" y="48"/>
                    <a:pt x="56" y="49"/>
                    <a:pt x="55" y="50"/>
                  </a:cubicBezTo>
                  <a:cubicBezTo>
                    <a:pt x="54" y="51"/>
                    <a:pt x="51" y="50"/>
                    <a:pt x="52" y="53"/>
                  </a:cubicBezTo>
                  <a:cubicBezTo>
                    <a:pt x="56" y="53"/>
                    <a:pt x="50" y="69"/>
                    <a:pt x="49" y="75"/>
                  </a:cubicBezTo>
                  <a:cubicBezTo>
                    <a:pt x="55" y="75"/>
                    <a:pt x="57" y="68"/>
                    <a:pt x="59" y="76"/>
                  </a:cubicBezTo>
                  <a:cubicBezTo>
                    <a:pt x="62" y="70"/>
                    <a:pt x="68" y="71"/>
                    <a:pt x="65" y="65"/>
                  </a:cubicBezTo>
                  <a:cubicBezTo>
                    <a:pt x="62" y="65"/>
                    <a:pt x="61" y="66"/>
                    <a:pt x="60" y="68"/>
                  </a:cubicBezTo>
                  <a:cubicBezTo>
                    <a:pt x="60" y="66"/>
                    <a:pt x="53" y="66"/>
                    <a:pt x="56" y="63"/>
                  </a:cubicBezTo>
                  <a:cubicBezTo>
                    <a:pt x="62" y="62"/>
                    <a:pt x="61" y="61"/>
                    <a:pt x="62" y="56"/>
                  </a:cubicBezTo>
                  <a:cubicBezTo>
                    <a:pt x="64" y="58"/>
                    <a:pt x="67" y="54"/>
                    <a:pt x="69" y="58"/>
                  </a:cubicBezTo>
                  <a:cubicBezTo>
                    <a:pt x="62" y="62"/>
                    <a:pt x="67" y="64"/>
                    <a:pt x="71" y="63"/>
                  </a:cubicBezTo>
                  <a:cubicBezTo>
                    <a:pt x="67" y="67"/>
                    <a:pt x="66" y="72"/>
                    <a:pt x="65" y="76"/>
                  </a:cubicBezTo>
                  <a:cubicBezTo>
                    <a:pt x="72" y="78"/>
                    <a:pt x="75" y="64"/>
                    <a:pt x="82" y="73"/>
                  </a:cubicBezTo>
                  <a:cubicBezTo>
                    <a:pt x="81" y="75"/>
                    <a:pt x="78" y="74"/>
                    <a:pt x="79" y="76"/>
                  </a:cubicBezTo>
                  <a:cubicBezTo>
                    <a:pt x="81" y="75"/>
                    <a:pt x="80" y="77"/>
                    <a:pt x="81" y="79"/>
                  </a:cubicBezTo>
                  <a:cubicBezTo>
                    <a:pt x="85" y="73"/>
                    <a:pt x="89" y="72"/>
                    <a:pt x="92" y="65"/>
                  </a:cubicBezTo>
                  <a:cubicBezTo>
                    <a:pt x="95" y="66"/>
                    <a:pt x="98" y="63"/>
                    <a:pt x="101" y="64"/>
                  </a:cubicBezTo>
                  <a:cubicBezTo>
                    <a:pt x="96" y="67"/>
                    <a:pt x="97" y="72"/>
                    <a:pt x="95" y="76"/>
                  </a:cubicBezTo>
                  <a:cubicBezTo>
                    <a:pt x="93" y="77"/>
                    <a:pt x="87" y="74"/>
                    <a:pt x="88" y="78"/>
                  </a:cubicBezTo>
                  <a:cubicBezTo>
                    <a:pt x="90" y="76"/>
                    <a:pt x="91" y="81"/>
                    <a:pt x="93" y="80"/>
                  </a:cubicBezTo>
                  <a:cubicBezTo>
                    <a:pt x="95" y="79"/>
                    <a:pt x="97" y="77"/>
                    <a:pt x="99" y="76"/>
                  </a:cubicBezTo>
                  <a:cubicBezTo>
                    <a:pt x="102" y="79"/>
                    <a:pt x="99" y="80"/>
                    <a:pt x="103" y="81"/>
                  </a:cubicBezTo>
                  <a:cubicBezTo>
                    <a:pt x="107" y="79"/>
                    <a:pt x="108" y="78"/>
                    <a:pt x="108" y="74"/>
                  </a:cubicBezTo>
                  <a:cubicBezTo>
                    <a:pt x="115" y="75"/>
                    <a:pt x="110" y="78"/>
                    <a:pt x="117" y="82"/>
                  </a:cubicBezTo>
                  <a:cubicBezTo>
                    <a:pt x="121" y="77"/>
                    <a:pt x="124" y="82"/>
                    <a:pt x="128" y="77"/>
                  </a:cubicBezTo>
                  <a:cubicBezTo>
                    <a:pt x="129" y="78"/>
                    <a:pt x="128" y="80"/>
                    <a:pt x="131" y="82"/>
                  </a:cubicBezTo>
                  <a:cubicBezTo>
                    <a:pt x="134" y="81"/>
                    <a:pt x="138" y="80"/>
                    <a:pt x="141" y="81"/>
                  </a:cubicBezTo>
                  <a:cubicBezTo>
                    <a:pt x="138" y="78"/>
                    <a:pt x="145" y="73"/>
                    <a:pt x="148" y="76"/>
                  </a:cubicBezTo>
                  <a:cubicBezTo>
                    <a:pt x="148" y="81"/>
                    <a:pt x="140" y="75"/>
                    <a:pt x="143" y="81"/>
                  </a:cubicBezTo>
                  <a:cubicBezTo>
                    <a:pt x="154" y="79"/>
                    <a:pt x="164" y="84"/>
                    <a:pt x="176" y="81"/>
                  </a:cubicBezTo>
                  <a:cubicBezTo>
                    <a:pt x="171" y="78"/>
                    <a:pt x="175" y="75"/>
                    <a:pt x="176" y="72"/>
                  </a:cubicBezTo>
                  <a:cubicBezTo>
                    <a:pt x="175" y="79"/>
                    <a:pt x="187" y="90"/>
                    <a:pt x="187" y="80"/>
                  </a:cubicBezTo>
                  <a:cubicBezTo>
                    <a:pt x="182" y="83"/>
                    <a:pt x="184" y="72"/>
                    <a:pt x="180" y="71"/>
                  </a:cubicBezTo>
                  <a:cubicBezTo>
                    <a:pt x="181" y="70"/>
                    <a:pt x="182" y="68"/>
                    <a:pt x="182" y="67"/>
                  </a:cubicBezTo>
                  <a:cubicBezTo>
                    <a:pt x="182" y="71"/>
                    <a:pt x="184" y="70"/>
                    <a:pt x="187" y="71"/>
                  </a:cubicBezTo>
                  <a:cubicBezTo>
                    <a:pt x="181" y="75"/>
                    <a:pt x="189" y="79"/>
                    <a:pt x="192" y="77"/>
                  </a:cubicBezTo>
                  <a:cubicBezTo>
                    <a:pt x="190" y="79"/>
                    <a:pt x="189" y="81"/>
                    <a:pt x="192" y="83"/>
                  </a:cubicBezTo>
                  <a:cubicBezTo>
                    <a:pt x="193" y="83"/>
                    <a:pt x="194" y="82"/>
                    <a:pt x="195" y="83"/>
                  </a:cubicBezTo>
                  <a:cubicBezTo>
                    <a:pt x="196" y="75"/>
                    <a:pt x="204" y="76"/>
                    <a:pt x="203" y="65"/>
                  </a:cubicBezTo>
                  <a:cubicBezTo>
                    <a:pt x="203" y="66"/>
                    <a:pt x="204" y="67"/>
                    <a:pt x="205" y="66"/>
                  </a:cubicBezTo>
                  <a:cubicBezTo>
                    <a:pt x="204" y="68"/>
                    <a:pt x="204" y="71"/>
                    <a:pt x="208" y="74"/>
                  </a:cubicBezTo>
                  <a:cubicBezTo>
                    <a:pt x="211" y="72"/>
                    <a:pt x="221" y="72"/>
                    <a:pt x="218" y="77"/>
                  </a:cubicBezTo>
                  <a:cubicBezTo>
                    <a:pt x="214" y="72"/>
                    <a:pt x="209" y="78"/>
                    <a:pt x="201" y="76"/>
                  </a:cubicBezTo>
                  <a:cubicBezTo>
                    <a:pt x="199" y="78"/>
                    <a:pt x="200" y="80"/>
                    <a:pt x="199" y="81"/>
                  </a:cubicBezTo>
                  <a:cubicBezTo>
                    <a:pt x="205" y="86"/>
                    <a:pt x="212" y="82"/>
                    <a:pt x="218" y="84"/>
                  </a:cubicBezTo>
                  <a:cubicBezTo>
                    <a:pt x="217" y="83"/>
                    <a:pt x="216" y="82"/>
                    <a:pt x="218" y="80"/>
                  </a:cubicBezTo>
                  <a:cubicBezTo>
                    <a:pt x="227" y="77"/>
                    <a:pt x="225" y="91"/>
                    <a:pt x="225" y="91"/>
                  </a:cubicBezTo>
                  <a:cubicBezTo>
                    <a:pt x="228" y="88"/>
                    <a:pt x="234" y="85"/>
                    <a:pt x="227" y="85"/>
                  </a:cubicBezTo>
                  <a:cubicBezTo>
                    <a:pt x="228" y="81"/>
                    <a:pt x="233" y="78"/>
                    <a:pt x="235" y="86"/>
                  </a:cubicBezTo>
                  <a:cubicBezTo>
                    <a:pt x="246" y="83"/>
                    <a:pt x="253" y="88"/>
                    <a:pt x="263" y="82"/>
                  </a:cubicBezTo>
                  <a:cubicBezTo>
                    <a:pt x="264" y="87"/>
                    <a:pt x="273" y="86"/>
                    <a:pt x="278" y="85"/>
                  </a:cubicBezTo>
                  <a:cubicBezTo>
                    <a:pt x="279" y="79"/>
                    <a:pt x="281" y="81"/>
                    <a:pt x="279" y="78"/>
                  </a:cubicBezTo>
                  <a:cubicBezTo>
                    <a:pt x="281" y="77"/>
                    <a:pt x="282" y="75"/>
                    <a:pt x="284" y="74"/>
                  </a:cubicBezTo>
                  <a:cubicBezTo>
                    <a:pt x="284" y="77"/>
                    <a:pt x="286" y="79"/>
                    <a:pt x="289" y="76"/>
                  </a:cubicBezTo>
                  <a:cubicBezTo>
                    <a:pt x="289" y="72"/>
                    <a:pt x="287" y="74"/>
                    <a:pt x="284" y="72"/>
                  </a:cubicBezTo>
                  <a:cubicBezTo>
                    <a:pt x="286" y="70"/>
                    <a:pt x="285" y="68"/>
                    <a:pt x="288" y="66"/>
                  </a:cubicBezTo>
                  <a:cubicBezTo>
                    <a:pt x="288" y="72"/>
                    <a:pt x="294" y="80"/>
                    <a:pt x="286" y="86"/>
                  </a:cubicBezTo>
                  <a:cubicBezTo>
                    <a:pt x="289" y="91"/>
                    <a:pt x="289" y="81"/>
                    <a:pt x="292" y="88"/>
                  </a:cubicBezTo>
                  <a:cubicBezTo>
                    <a:pt x="296" y="87"/>
                    <a:pt x="296" y="81"/>
                    <a:pt x="298" y="83"/>
                  </a:cubicBezTo>
                  <a:cubicBezTo>
                    <a:pt x="300" y="91"/>
                    <a:pt x="301" y="82"/>
                    <a:pt x="307" y="83"/>
                  </a:cubicBezTo>
                  <a:cubicBezTo>
                    <a:pt x="308" y="85"/>
                    <a:pt x="306" y="86"/>
                    <a:pt x="305" y="87"/>
                  </a:cubicBezTo>
                  <a:cubicBezTo>
                    <a:pt x="315" y="93"/>
                    <a:pt x="308" y="77"/>
                    <a:pt x="316" y="74"/>
                  </a:cubicBezTo>
                  <a:cubicBezTo>
                    <a:pt x="309" y="67"/>
                    <a:pt x="309" y="86"/>
                    <a:pt x="301" y="79"/>
                  </a:cubicBezTo>
                  <a:cubicBezTo>
                    <a:pt x="309" y="80"/>
                    <a:pt x="307" y="68"/>
                    <a:pt x="315" y="70"/>
                  </a:cubicBezTo>
                  <a:cubicBezTo>
                    <a:pt x="316" y="66"/>
                    <a:pt x="317" y="62"/>
                    <a:pt x="320" y="58"/>
                  </a:cubicBezTo>
                  <a:cubicBezTo>
                    <a:pt x="323" y="62"/>
                    <a:pt x="316" y="67"/>
                    <a:pt x="323" y="66"/>
                  </a:cubicBezTo>
                  <a:cubicBezTo>
                    <a:pt x="320" y="70"/>
                    <a:pt x="318" y="66"/>
                    <a:pt x="316" y="67"/>
                  </a:cubicBezTo>
                  <a:cubicBezTo>
                    <a:pt x="324" y="75"/>
                    <a:pt x="309" y="81"/>
                    <a:pt x="316" y="89"/>
                  </a:cubicBezTo>
                  <a:cubicBezTo>
                    <a:pt x="320" y="86"/>
                    <a:pt x="323" y="82"/>
                    <a:pt x="321" y="78"/>
                  </a:cubicBezTo>
                  <a:cubicBezTo>
                    <a:pt x="325" y="74"/>
                    <a:pt x="328" y="76"/>
                    <a:pt x="331" y="77"/>
                  </a:cubicBezTo>
                  <a:cubicBezTo>
                    <a:pt x="326" y="79"/>
                    <a:pt x="330" y="82"/>
                    <a:pt x="326" y="85"/>
                  </a:cubicBezTo>
                  <a:cubicBezTo>
                    <a:pt x="325" y="83"/>
                    <a:pt x="324" y="81"/>
                    <a:pt x="323" y="82"/>
                  </a:cubicBezTo>
                  <a:cubicBezTo>
                    <a:pt x="326" y="87"/>
                    <a:pt x="322" y="84"/>
                    <a:pt x="323" y="89"/>
                  </a:cubicBezTo>
                  <a:cubicBezTo>
                    <a:pt x="327" y="88"/>
                    <a:pt x="333" y="89"/>
                    <a:pt x="334" y="86"/>
                  </a:cubicBezTo>
                  <a:cubicBezTo>
                    <a:pt x="333" y="83"/>
                    <a:pt x="331" y="84"/>
                    <a:pt x="329" y="84"/>
                  </a:cubicBezTo>
                  <a:cubicBezTo>
                    <a:pt x="335" y="84"/>
                    <a:pt x="332" y="78"/>
                    <a:pt x="335" y="80"/>
                  </a:cubicBezTo>
                  <a:cubicBezTo>
                    <a:pt x="336" y="82"/>
                    <a:pt x="336" y="85"/>
                    <a:pt x="336" y="88"/>
                  </a:cubicBezTo>
                  <a:cubicBezTo>
                    <a:pt x="359" y="87"/>
                    <a:pt x="382" y="90"/>
                    <a:pt x="405" y="88"/>
                  </a:cubicBezTo>
                  <a:cubicBezTo>
                    <a:pt x="400" y="82"/>
                    <a:pt x="408" y="79"/>
                    <a:pt x="410" y="79"/>
                  </a:cubicBezTo>
                  <a:cubicBezTo>
                    <a:pt x="411" y="84"/>
                    <a:pt x="407" y="84"/>
                    <a:pt x="405" y="88"/>
                  </a:cubicBezTo>
                  <a:cubicBezTo>
                    <a:pt x="408" y="93"/>
                    <a:pt x="412" y="88"/>
                    <a:pt x="414" y="85"/>
                  </a:cubicBezTo>
                  <a:cubicBezTo>
                    <a:pt x="418" y="86"/>
                    <a:pt x="415" y="90"/>
                    <a:pt x="419" y="85"/>
                  </a:cubicBezTo>
                  <a:cubicBezTo>
                    <a:pt x="419" y="93"/>
                    <a:pt x="428" y="85"/>
                    <a:pt x="432" y="90"/>
                  </a:cubicBezTo>
                  <a:cubicBezTo>
                    <a:pt x="432" y="89"/>
                    <a:pt x="438" y="87"/>
                    <a:pt x="439" y="83"/>
                  </a:cubicBezTo>
                  <a:cubicBezTo>
                    <a:pt x="440" y="85"/>
                    <a:pt x="442" y="85"/>
                    <a:pt x="443" y="86"/>
                  </a:cubicBezTo>
                  <a:cubicBezTo>
                    <a:pt x="442" y="88"/>
                    <a:pt x="437" y="85"/>
                    <a:pt x="438" y="89"/>
                  </a:cubicBezTo>
                  <a:cubicBezTo>
                    <a:pt x="441" y="88"/>
                    <a:pt x="439" y="91"/>
                    <a:pt x="441" y="93"/>
                  </a:cubicBezTo>
                  <a:cubicBezTo>
                    <a:pt x="448" y="88"/>
                    <a:pt x="460" y="95"/>
                    <a:pt x="464" y="89"/>
                  </a:cubicBezTo>
                  <a:cubicBezTo>
                    <a:pt x="462" y="85"/>
                    <a:pt x="448" y="89"/>
                    <a:pt x="446" y="83"/>
                  </a:cubicBezTo>
                  <a:cubicBezTo>
                    <a:pt x="454" y="87"/>
                    <a:pt x="463" y="84"/>
                    <a:pt x="472" y="83"/>
                  </a:cubicBezTo>
                  <a:cubicBezTo>
                    <a:pt x="470" y="84"/>
                    <a:pt x="469" y="85"/>
                    <a:pt x="467" y="87"/>
                  </a:cubicBezTo>
                  <a:cubicBezTo>
                    <a:pt x="469" y="89"/>
                    <a:pt x="471" y="91"/>
                    <a:pt x="472" y="93"/>
                  </a:cubicBezTo>
                  <a:cubicBezTo>
                    <a:pt x="478" y="91"/>
                    <a:pt x="472" y="86"/>
                    <a:pt x="476" y="84"/>
                  </a:cubicBezTo>
                  <a:cubicBezTo>
                    <a:pt x="477" y="85"/>
                    <a:pt x="475" y="86"/>
                    <a:pt x="477" y="88"/>
                  </a:cubicBezTo>
                  <a:cubicBezTo>
                    <a:pt x="485" y="83"/>
                    <a:pt x="479" y="72"/>
                    <a:pt x="485" y="71"/>
                  </a:cubicBezTo>
                  <a:cubicBezTo>
                    <a:pt x="482" y="76"/>
                    <a:pt x="486" y="83"/>
                    <a:pt x="479" y="88"/>
                  </a:cubicBezTo>
                  <a:cubicBezTo>
                    <a:pt x="485" y="95"/>
                    <a:pt x="486" y="85"/>
                    <a:pt x="491" y="93"/>
                  </a:cubicBezTo>
                  <a:cubicBezTo>
                    <a:pt x="494" y="90"/>
                    <a:pt x="496" y="92"/>
                    <a:pt x="499" y="88"/>
                  </a:cubicBezTo>
                  <a:cubicBezTo>
                    <a:pt x="500" y="93"/>
                    <a:pt x="511" y="95"/>
                    <a:pt x="513" y="89"/>
                  </a:cubicBezTo>
                  <a:cubicBezTo>
                    <a:pt x="517" y="92"/>
                    <a:pt x="524" y="95"/>
                    <a:pt x="528" y="88"/>
                  </a:cubicBezTo>
                  <a:cubicBezTo>
                    <a:pt x="529" y="93"/>
                    <a:pt x="536" y="93"/>
                    <a:pt x="536" y="87"/>
                  </a:cubicBezTo>
                  <a:cubicBezTo>
                    <a:pt x="538" y="89"/>
                    <a:pt x="539" y="91"/>
                    <a:pt x="539" y="92"/>
                  </a:cubicBezTo>
                  <a:cubicBezTo>
                    <a:pt x="545" y="84"/>
                    <a:pt x="568" y="91"/>
                    <a:pt x="563" y="77"/>
                  </a:cubicBezTo>
                  <a:cubicBezTo>
                    <a:pt x="565" y="76"/>
                    <a:pt x="566" y="79"/>
                    <a:pt x="567" y="81"/>
                  </a:cubicBezTo>
                  <a:cubicBezTo>
                    <a:pt x="570" y="79"/>
                    <a:pt x="568" y="77"/>
                    <a:pt x="569" y="76"/>
                  </a:cubicBezTo>
                  <a:cubicBezTo>
                    <a:pt x="571" y="76"/>
                    <a:pt x="574" y="73"/>
                    <a:pt x="576" y="76"/>
                  </a:cubicBezTo>
                  <a:cubicBezTo>
                    <a:pt x="572" y="79"/>
                    <a:pt x="570" y="81"/>
                    <a:pt x="571" y="87"/>
                  </a:cubicBezTo>
                  <a:cubicBezTo>
                    <a:pt x="567" y="86"/>
                    <a:pt x="563" y="90"/>
                    <a:pt x="560" y="90"/>
                  </a:cubicBezTo>
                  <a:cubicBezTo>
                    <a:pt x="571" y="93"/>
                    <a:pt x="591" y="94"/>
                    <a:pt x="603" y="84"/>
                  </a:cubicBezTo>
                  <a:cubicBezTo>
                    <a:pt x="605" y="90"/>
                    <a:pt x="609" y="79"/>
                    <a:pt x="612" y="82"/>
                  </a:cubicBezTo>
                  <a:cubicBezTo>
                    <a:pt x="608" y="85"/>
                    <a:pt x="604" y="88"/>
                    <a:pt x="604" y="92"/>
                  </a:cubicBezTo>
                  <a:cubicBezTo>
                    <a:pt x="606" y="91"/>
                    <a:pt x="609" y="89"/>
                    <a:pt x="611" y="92"/>
                  </a:cubicBezTo>
                  <a:cubicBezTo>
                    <a:pt x="618" y="87"/>
                    <a:pt x="615" y="77"/>
                    <a:pt x="623" y="78"/>
                  </a:cubicBezTo>
                  <a:cubicBezTo>
                    <a:pt x="624" y="74"/>
                    <a:pt x="622" y="64"/>
                    <a:pt x="630" y="64"/>
                  </a:cubicBezTo>
                  <a:cubicBezTo>
                    <a:pt x="626" y="75"/>
                    <a:pt x="631" y="82"/>
                    <a:pt x="616" y="90"/>
                  </a:cubicBezTo>
                  <a:cubicBezTo>
                    <a:pt x="623" y="95"/>
                    <a:pt x="634" y="89"/>
                    <a:pt x="639" y="82"/>
                  </a:cubicBezTo>
                  <a:cubicBezTo>
                    <a:pt x="637" y="78"/>
                    <a:pt x="634" y="82"/>
                    <a:pt x="633" y="78"/>
                  </a:cubicBezTo>
                  <a:cubicBezTo>
                    <a:pt x="634" y="78"/>
                    <a:pt x="633" y="76"/>
                    <a:pt x="634" y="76"/>
                  </a:cubicBezTo>
                  <a:cubicBezTo>
                    <a:pt x="641" y="77"/>
                    <a:pt x="651" y="76"/>
                    <a:pt x="655" y="68"/>
                  </a:cubicBezTo>
                  <a:cubicBezTo>
                    <a:pt x="659" y="71"/>
                    <a:pt x="656" y="74"/>
                    <a:pt x="653" y="77"/>
                  </a:cubicBezTo>
                  <a:cubicBezTo>
                    <a:pt x="652" y="75"/>
                    <a:pt x="653" y="73"/>
                    <a:pt x="650" y="75"/>
                  </a:cubicBezTo>
                  <a:cubicBezTo>
                    <a:pt x="648" y="81"/>
                    <a:pt x="652" y="78"/>
                    <a:pt x="655" y="81"/>
                  </a:cubicBezTo>
                  <a:cubicBezTo>
                    <a:pt x="652" y="82"/>
                    <a:pt x="650" y="87"/>
                    <a:pt x="648" y="84"/>
                  </a:cubicBezTo>
                  <a:cubicBezTo>
                    <a:pt x="645" y="82"/>
                    <a:pt x="649" y="80"/>
                    <a:pt x="647" y="78"/>
                  </a:cubicBezTo>
                  <a:cubicBezTo>
                    <a:pt x="636" y="79"/>
                    <a:pt x="644" y="86"/>
                    <a:pt x="639" y="91"/>
                  </a:cubicBezTo>
                  <a:cubicBezTo>
                    <a:pt x="645" y="93"/>
                    <a:pt x="655" y="83"/>
                    <a:pt x="659" y="78"/>
                  </a:cubicBezTo>
                  <a:cubicBezTo>
                    <a:pt x="661" y="79"/>
                    <a:pt x="662" y="78"/>
                    <a:pt x="664" y="81"/>
                  </a:cubicBezTo>
                  <a:cubicBezTo>
                    <a:pt x="667" y="73"/>
                    <a:pt x="673" y="67"/>
                    <a:pt x="679" y="62"/>
                  </a:cubicBezTo>
                  <a:cubicBezTo>
                    <a:pt x="676" y="57"/>
                    <a:pt x="674" y="61"/>
                    <a:pt x="672" y="64"/>
                  </a:cubicBezTo>
                  <a:cubicBezTo>
                    <a:pt x="666" y="57"/>
                    <a:pt x="673" y="52"/>
                    <a:pt x="679" y="50"/>
                  </a:cubicBezTo>
                  <a:cubicBezTo>
                    <a:pt x="681" y="54"/>
                    <a:pt x="673" y="52"/>
                    <a:pt x="678" y="58"/>
                  </a:cubicBezTo>
                  <a:cubicBezTo>
                    <a:pt x="680" y="56"/>
                    <a:pt x="681" y="57"/>
                    <a:pt x="683" y="55"/>
                  </a:cubicBezTo>
                  <a:cubicBezTo>
                    <a:pt x="681" y="46"/>
                    <a:pt x="692" y="39"/>
                    <a:pt x="686" y="29"/>
                  </a:cubicBezTo>
                  <a:cubicBezTo>
                    <a:pt x="689" y="27"/>
                    <a:pt x="691" y="27"/>
                    <a:pt x="692" y="30"/>
                  </a:cubicBezTo>
                  <a:cubicBezTo>
                    <a:pt x="688" y="32"/>
                    <a:pt x="693" y="35"/>
                    <a:pt x="695" y="35"/>
                  </a:cubicBezTo>
                  <a:cubicBezTo>
                    <a:pt x="692" y="37"/>
                    <a:pt x="689" y="39"/>
                    <a:pt x="691" y="42"/>
                  </a:cubicBezTo>
                  <a:cubicBezTo>
                    <a:pt x="696" y="41"/>
                    <a:pt x="697" y="36"/>
                    <a:pt x="703" y="32"/>
                  </a:cubicBezTo>
                  <a:cubicBezTo>
                    <a:pt x="705" y="34"/>
                    <a:pt x="706" y="36"/>
                    <a:pt x="708" y="36"/>
                  </a:cubicBezTo>
                  <a:cubicBezTo>
                    <a:pt x="711" y="33"/>
                    <a:pt x="714" y="35"/>
                    <a:pt x="715" y="31"/>
                  </a:cubicBezTo>
                  <a:cubicBezTo>
                    <a:pt x="713" y="25"/>
                    <a:pt x="710" y="33"/>
                    <a:pt x="709" y="30"/>
                  </a:cubicBezTo>
                  <a:cubicBezTo>
                    <a:pt x="710" y="28"/>
                    <a:pt x="713" y="26"/>
                    <a:pt x="712" y="23"/>
                  </a:cubicBezTo>
                  <a:cubicBezTo>
                    <a:pt x="705" y="24"/>
                    <a:pt x="699" y="32"/>
                    <a:pt x="693" y="31"/>
                  </a:cubicBezTo>
                  <a:cubicBezTo>
                    <a:pt x="697" y="25"/>
                    <a:pt x="689" y="26"/>
                    <a:pt x="686" y="24"/>
                  </a:cubicBezTo>
                  <a:cubicBezTo>
                    <a:pt x="687" y="23"/>
                    <a:pt x="688" y="22"/>
                    <a:pt x="687" y="21"/>
                  </a:cubicBezTo>
                  <a:cubicBezTo>
                    <a:pt x="682" y="27"/>
                    <a:pt x="685" y="34"/>
                    <a:pt x="684" y="40"/>
                  </a:cubicBezTo>
                  <a:cubicBezTo>
                    <a:pt x="680" y="41"/>
                    <a:pt x="676" y="50"/>
                    <a:pt x="670" y="43"/>
                  </a:cubicBezTo>
                  <a:cubicBezTo>
                    <a:pt x="674" y="41"/>
                    <a:pt x="670" y="38"/>
                    <a:pt x="669" y="35"/>
                  </a:cubicBezTo>
                  <a:cubicBezTo>
                    <a:pt x="663" y="40"/>
                    <a:pt x="665" y="46"/>
                    <a:pt x="664" y="52"/>
                  </a:cubicBezTo>
                  <a:cubicBezTo>
                    <a:pt x="667" y="51"/>
                    <a:pt x="666" y="45"/>
                    <a:pt x="670" y="47"/>
                  </a:cubicBezTo>
                  <a:cubicBezTo>
                    <a:pt x="671" y="52"/>
                    <a:pt x="667" y="51"/>
                    <a:pt x="663" y="55"/>
                  </a:cubicBezTo>
                  <a:cubicBezTo>
                    <a:pt x="663" y="58"/>
                    <a:pt x="669" y="56"/>
                    <a:pt x="666" y="59"/>
                  </a:cubicBezTo>
                  <a:cubicBezTo>
                    <a:pt x="656" y="64"/>
                    <a:pt x="651" y="68"/>
                    <a:pt x="642" y="72"/>
                  </a:cubicBezTo>
                  <a:cubicBezTo>
                    <a:pt x="642" y="70"/>
                    <a:pt x="645" y="67"/>
                    <a:pt x="645" y="65"/>
                  </a:cubicBezTo>
                  <a:cubicBezTo>
                    <a:pt x="650" y="64"/>
                    <a:pt x="663" y="60"/>
                    <a:pt x="662" y="56"/>
                  </a:cubicBezTo>
                  <a:cubicBezTo>
                    <a:pt x="655" y="55"/>
                    <a:pt x="654" y="59"/>
                    <a:pt x="647" y="58"/>
                  </a:cubicBezTo>
                  <a:cubicBezTo>
                    <a:pt x="650" y="52"/>
                    <a:pt x="654" y="55"/>
                    <a:pt x="659" y="52"/>
                  </a:cubicBezTo>
                  <a:cubicBezTo>
                    <a:pt x="664" y="47"/>
                    <a:pt x="662" y="38"/>
                    <a:pt x="660" y="35"/>
                  </a:cubicBezTo>
                  <a:cubicBezTo>
                    <a:pt x="662" y="35"/>
                    <a:pt x="664" y="34"/>
                    <a:pt x="667" y="32"/>
                  </a:cubicBezTo>
                  <a:cubicBezTo>
                    <a:pt x="668" y="35"/>
                    <a:pt x="670" y="35"/>
                    <a:pt x="673" y="33"/>
                  </a:cubicBezTo>
                  <a:cubicBezTo>
                    <a:pt x="671" y="29"/>
                    <a:pt x="663" y="33"/>
                    <a:pt x="664" y="28"/>
                  </a:cubicBezTo>
                  <a:cubicBezTo>
                    <a:pt x="667" y="29"/>
                    <a:pt x="671" y="31"/>
                    <a:pt x="674" y="30"/>
                  </a:cubicBezTo>
                  <a:cubicBezTo>
                    <a:pt x="673" y="27"/>
                    <a:pt x="672" y="24"/>
                    <a:pt x="673" y="21"/>
                  </a:cubicBezTo>
                  <a:cubicBezTo>
                    <a:pt x="669" y="26"/>
                    <a:pt x="666" y="23"/>
                    <a:pt x="663" y="22"/>
                  </a:cubicBezTo>
                  <a:cubicBezTo>
                    <a:pt x="660" y="24"/>
                    <a:pt x="662" y="26"/>
                    <a:pt x="658" y="28"/>
                  </a:cubicBezTo>
                  <a:cubicBezTo>
                    <a:pt x="659" y="29"/>
                    <a:pt x="661" y="30"/>
                    <a:pt x="662" y="30"/>
                  </a:cubicBezTo>
                  <a:cubicBezTo>
                    <a:pt x="656" y="30"/>
                    <a:pt x="660" y="36"/>
                    <a:pt x="656" y="39"/>
                  </a:cubicBezTo>
                  <a:cubicBezTo>
                    <a:pt x="652" y="33"/>
                    <a:pt x="657" y="34"/>
                    <a:pt x="651" y="30"/>
                  </a:cubicBezTo>
                  <a:cubicBezTo>
                    <a:pt x="645" y="32"/>
                    <a:pt x="638" y="33"/>
                    <a:pt x="636" y="25"/>
                  </a:cubicBezTo>
                  <a:cubicBezTo>
                    <a:pt x="635" y="26"/>
                    <a:pt x="633" y="26"/>
                    <a:pt x="632" y="27"/>
                  </a:cubicBezTo>
                  <a:cubicBezTo>
                    <a:pt x="631" y="31"/>
                    <a:pt x="635" y="32"/>
                    <a:pt x="635" y="35"/>
                  </a:cubicBezTo>
                  <a:cubicBezTo>
                    <a:pt x="629" y="33"/>
                    <a:pt x="621" y="45"/>
                    <a:pt x="611" y="39"/>
                  </a:cubicBezTo>
                  <a:cubicBezTo>
                    <a:pt x="616" y="41"/>
                    <a:pt x="617" y="30"/>
                    <a:pt x="623" y="32"/>
                  </a:cubicBezTo>
                  <a:cubicBezTo>
                    <a:pt x="622" y="33"/>
                    <a:pt x="620" y="34"/>
                    <a:pt x="621" y="35"/>
                  </a:cubicBezTo>
                  <a:cubicBezTo>
                    <a:pt x="623" y="34"/>
                    <a:pt x="624" y="37"/>
                    <a:pt x="627" y="34"/>
                  </a:cubicBezTo>
                  <a:cubicBezTo>
                    <a:pt x="625" y="22"/>
                    <a:pt x="641" y="24"/>
                    <a:pt x="641" y="20"/>
                  </a:cubicBezTo>
                  <a:cubicBezTo>
                    <a:pt x="633" y="24"/>
                    <a:pt x="625" y="19"/>
                    <a:pt x="617" y="22"/>
                  </a:cubicBezTo>
                  <a:cubicBezTo>
                    <a:pt x="618" y="23"/>
                    <a:pt x="616" y="24"/>
                    <a:pt x="615" y="25"/>
                  </a:cubicBezTo>
                  <a:cubicBezTo>
                    <a:pt x="616" y="27"/>
                    <a:pt x="617" y="28"/>
                    <a:pt x="616" y="30"/>
                  </a:cubicBezTo>
                  <a:cubicBezTo>
                    <a:pt x="612" y="31"/>
                    <a:pt x="611" y="37"/>
                    <a:pt x="610" y="35"/>
                  </a:cubicBezTo>
                  <a:cubicBezTo>
                    <a:pt x="610" y="33"/>
                    <a:pt x="613" y="31"/>
                    <a:pt x="610" y="29"/>
                  </a:cubicBezTo>
                  <a:cubicBezTo>
                    <a:pt x="609" y="29"/>
                    <a:pt x="608" y="31"/>
                    <a:pt x="607" y="30"/>
                  </a:cubicBezTo>
                  <a:cubicBezTo>
                    <a:pt x="603" y="33"/>
                    <a:pt x="604" y="39"/>
                    <a:pt x="598" y="37"/>
                  </a:cubicBezTo>
                  <a:cubicBezTo>
                    <a:pt x="597" y="34"/>
                    <a:pt x="604" y="33"/>
                    <a:pt x="602" y="30"/>
                  </a:cubicBezTo>
                  <a:cubicBezTo>
                    <a:pt x="598" y="34"/>
                    <a:pt x="596" y="28"/>
                    <a:pt x="593" y="32"/>
                  </a:cubicBezTo>
                  <a:cubicBezTo>
                    <a:pt x="595" y="35"/>
                    <a:pt x="597" y="37"/>
                    <a:pt x="593" y="39"/>
                  </a:cubicBezTo>
                  <a:cubicBezTo>
                    <a:pt x="594" y="30"/>
                    <a:pt x="586" y="38"/>
                    <a:pt x="592" y="29"/>
                  </a:cubicBezTo>
                  <a:cubicBezTo>
                    <a:pt x="598" y="32"/>
                    <a:pt x="606" y="23"/>
                    <a:pt x="612" y="29"/>
                  </a:cubicBezTo>
                  <a:cubicBezTo>
                    <a:pt x="616" y="28"/>
                    <a:pt x="611" y="20"/>
                    <a:pt x="610" y="22"/>
                  </a:cubicBezTo>
                  <a:cubicBezTo>
                    <a:pt x="610" y="24"/>
                    <a:pt x="603" y="24"/>
                    <a:pt x="602" y="26"/>
                  </a:cubicBezTo>
                  <a:cubicBezTo>
                    <a:pt x="600" y="24"/>
                    <a:pt x="602" y="23"/>
                    <a:pt x="602" y="21"/>
                  </a:cubicBezTo>
                  <a:cubicBezTo>
                    <a:pt x="601" y="21"/>
                    <a:pt x="601" y="22"/>
                    <a:pt x="600" y="21"/>
                  </a:cubicBezTo>
                  <a:cubicBezTo>
                    <a:pt x="599" y="21"/>
                    <a:pt x="598" y="21"/>
                    <a:pt x="597" y="21"/>
                  </a:cubicBezTo>
                  <a:cubicBezTo>
                    <a:pt x="598" y="23"/>
                    <a:pt x="601" y="25"/>
                    <a:pt x="599" y="27"/>
                  </a:cubicBezTo>
                  <a:cubicBezTo>
                    <a:pt x="598" y="25"/>
                    <a:pt x="597" y="27"/>
                    <a:pt x="595" y="26"/>
                  </a:cubicBezTo>
                  <a:cubicBezTo>
                    <a:pt x="593" y="24"/>
                    <a:pt x="595" y="23"/>
                    <a:pt x="593" y="21"/>
                  </a:cubicBezTo>
                  <a:cubicBezTo>
                    <a:pt x="589" y="20"/>
                    <a:pt x="591" y="23"/>
                    <a:pt x="587" y="25"/>
                  </a:cubicBezTo>
                  <a:cubicBezTo>
                    <a:pt x="589" y="19"/>
                    <a:pt x="570" y="21"/>
                    <a:pt x="579" y="24"/>
                  </a:cubicBezTo>
                  <a:cubicBezTo>
                    <a:pt x="578" y="25"/>
                    <a:pt x="576" y="27"/>
                    <a:pt x="575" y="28"/>
                  </a:cubicBezTo>
                  <a:cubicBezTo>
                    <a:pt x="572" y="22"/>
                    <a:pt x="567" y="27"/>
                    <a:pt x="564" y="25"/>
                  </a:cubicBezTo>
                  <a:cubicBezTo>
                    <a:pt x="563" y="24"/>
                    <a:pt x="565" y="23"/>
                    <a:pt x="564" y="21"/>
                  </a:cubicBezTo>
                  <a:cubicBezTo>
                    <a:pt x="561" y="21"/>
                    <a:pt x="558" y="26"/>
                    <a:pt x="555" y="21"/>
                  </a:cubicBezTo>
                  <a:cubicBezTo>
                    <a:pt x="551" y="22"/>
                    <a:pt x="553" y="28"/>
                    <a:pt x="550" y="26"/>
                  </a:cubicBezTo>
                  <a:cubicBezTo>
                    <a:pt x="551" y="18"/>
                    <a:pt x="533" y="18"/>
                    <a:pt x="528" y="26"/>
                  </a:cubicBezTo>
                  <a:cubicBezTo>
                    <a:pt x="523" y="27"/>
                    <a:pt x="529" y="20"/>
                    <a:pt x="525" y="22"/>
                  </a:cubicBezTo>
                  <a:cubicBezTo>
                    <a:pt x="527" y="24"/>
                    <a:pt x="520" y="26"/>
                    <a:pt x="520" y="24"/>
                  </a:cubicBezTo>
                  <a:cubicBezTo>
                    <a:pt x="521" y="22"/>
                    <a:pt x="519" y="20"/>
                    <a:pt x="519" y="19"/>
                  </a:cubicBezTo>
                  <a:cubicBezTo>
                    <a:pt x="514" y="20"/>
                    <a:pt x="521" y="23"/>
                    <a:pt x="516" y="25"/>
                  </a:cubicBezTo>
                  <a:cubicBezTo>
                    <a:pt x="516" y="23"/>
                    <a:pt x="514" y="24"/>
                    <a:pt x="514" y="23"/>
                  </a:cubicBezTo>
                  <a:cubicBezTo>
                    <a:pt x="518" y="22"/>
                    <a:pt x="514" y="16"/>
                    <a:pt x="515" y="20"/>
                  </a:cubicBezTo>
                  <a:cubicBezTo>
                    <a:pt x="512" y="21"/>
                    <a:pt x="513" y="27"/>
                    <a:pt x="509" y="25"/>
                  </a:cubicBezTo>
                  <a:cubicBezTo>
                    <a:pt x="508" y="22"/>
                    <a:pt x="512" y="18"/>
                    <a:pt x="507" y="17"/>
                  </a:cubicBezTo>
                  <a:cubicBezTo>
                    <a:pt x="506" y="23"/>
                    <a:pt x="498" y="29"/>
                    <a:pt x="495" y="23"/>
                  </a:cubicBezTo>
                  <a:cubicBezTo>
                    <a:pt x="493" y="26"/>
                    <a:pt x="493" y="34"/>
                    <a:pt x="488" y="30"/>
                  </a:cubicBezTo>
                  <a:cubicBezTo>
                    <a:pt x="490" y="29"/>
                    <a:pt x="491" y="28"/>
                    <a:pt x="489" y="26"/>
                  </a:cubicBezTo>
                  <a:cubicBezTo>
                    <a:pt x="488" y="27"/>
                    <a:pt x="487" y="28"/>
                    <a:pt x="486" y="27"/>
                  </a:cubicBezTo>
                  <a:cubicBezTo>
                    <a:pt x="487" y="18"/>
                    <a:pt x="500" y="25"/>
                    <a:pt x="500" y="17"/>
                  </a:cubicBezTo>
                  <a:cubicBezTo>
                    <a:pt x="494" y="20"/>
                    <a:pt x="489" y="16"/>
                    <a:pt x="484" y="20"/>
                  </a:cubicBezTo>
                  <a:cubicBezTo>
                    <a:pt x="482" y="21"/>
                    <a:pt x="483" y="23"/>
                    <a:pt x="482" y="24"/>
                  </a:cubicBezTo>
                  <a:cubicBezTo>
                    <a:pt x="478" y="20"/>
                    <a:pt x="477" y="34"/>
                    <a:pt x="471" y="26"/>
                  </a:cubicBezTo>
                  <a:cubicBezTo>
                    <a:pt x="478" y="26"/>
                    <a:pt x="475" y="21"/>
                    <a:pt x="482" y="19"/>
                  </a:cubicBezTo>
                  <a:cubicBezTo>
                    <a:pt x="475" y="15"/>
                    <a:pt x="468" y="20"/>
                    <a:pt x="461" y="19"/>
                  </a:cubicBezTo>
                  <a:cubicBezTo>
                    <a:pt x="463" y="24"/>
                    <a:pt x="466" y="17"/>
                    <a:pt x="467" y="22"/>
                  </a:cubicBezTo>
                  <a:cubicBezTo>
                    <a:pt x="466" y="22"/>
                    <a:pt x="466" y="24"/>
                    <a:pt x="466" y="24"/>
                  </a:cubicBezTo>
                  <a:cubicBezTo>
                    <a:pt x="462" y="21"/>
                    <a:pt x="455" y="23"/>
                    <a:pt x="458" y="16"/>
                  </a:cubicBezTo>
                  <a:cubicBezTo>
                    <a:pt x="457" y="17"/>
                    <a:pt x="456" y="17"/>
                    <a:pt x="456" y="16"/>
                  </a:cubicBezTo>
                  <a:cubicBezTo>
                    <a:pt x="454" y="17"/>
                    <a:pt x="453" y="16"/>
                    <a:pt x="452" y="17"/>
                  </a:cubicBezTo>
                  <a:cubicBezTo>
                    <a:pt x="454" y="19"/>
                    <a:pt x="453" y="20"/>
                    <a:pt x="451" y="22"/>
                  </a:cubicBezTo>
                  <a:cubicBezTo>
                    <a:pt x="455" y="24"/>
                    <a:pt x="455" y="26"/>
                    <a:pt x="450" y="30"/>
                  </a:cubicBezTo>
                  <a:cubicBezTo>
                    <a:pt x="450" y="27"/>
                    <a:pt x="449" y="26"/>
                    <a:pt x="446" y="25"/>
                  </a:cubicBezTo>
                  <a:cubicBezTo>
                    <a:pt x="451" y="24"/>
                    <a:pt x="448" y="21"/>
                    <a:pt x="449" y="19"/>
                  </a:cubicBezTo>
                  <a:cubicBezTo>
                    <a:pt x="446" y="16"/>
                    <a:pt x="444" y="13"/>
                    <a:pt x="440" y="17"/>
                  </a:cubicBezTo>
                  <a:cubicBezTo>
                    <a:pt x="442" y="22"/>
                    <a:pt x="444" y="19"/>
                    <a:pt x="446" y="20"/>
                  </a:cubicBezTo>
                  <a:cubicBezTo>
                    <a:pt x="441" y="21"/>
                    <a:pt x="448" y="24"/>
                    <a:pt x="443" y="26"/>
                  </a:cubicBezTo>
                  <a:cubicBezTo>
                    <a:pt x="443" y="23"/>
                    <a:pt x="444" y="19"/>
                    <a:pt x="440" y="21"/>
                  </a:cubicBezTo>
                  <a:cubicBezTo>
                    <a:pt x="441" y="25"/>
                    <a:pt x="433" y="23"/>
                    <a:pt x="434" y="28"/>
                  </a:cubicBezTo>
                  <a:cubicBezTo>
                    <a:pt x="429" y="21"/>
                    <a:pt x="429" y="32"/>
                    <a:pt x="425" y="28"/>
                  </a:cubicBezTo>
                  <a:cubicBezTo>
                    <a:pt x="427" y="25"/>
                    <a:pt x="423" y="22"/>
                    <a:pt x="426" y="20"/>
                  </a:cubicBezTo>
                  <a:cubicBezTo>
                    <a:pt x="425" y="22"/>
                    <a:pt x="427" y="25"/>
                    <a:pt x="430" y="25"/>
                  </a:cubicBezTo>
                  <a:cubicBezTo>
                    <a:pt x="433" y="20"/>
                    <a:pt x="435" y="24"/>
                    <a:pt x="439" y="18"/>
                  </a:cubicBezTo>
                  <a:cubicBezTo>
                    <a:pt x="431" y="16"/>
                    <a:pt x="422" y="16"/>
                    <a:pt x="417" y="19"/>
                  </a:cubicBezTo>
                  <a:cubicBezTo>
                    <a:pt x="413" y="12"/>
                    <a:pt x="397" y="12"/>
                    <a:pt x="394" y="23"/>
                  </a:cubicBezTo>
                  <a:cubicBezTo>
                    <a:pt x="394" y="17"/>
                    <a:pt x="391" y="23"/>
                    <a:pt x="389" y="21"/>
                  </a:cubicBezTo>
                  <a:cubicBezTo>
                    <a:pt x="386" y="17"/>
                    <a:pt x="393" y="18"/>
                    <a:pt x="392" y="15"/>
                  </a:cubicBezTo>
                  <a:cubicBezTo>
                    <a:pt x="386" y="15"/>
                    <a:pt x="385" y="24"/>
                    <a:pt x="379" y="22"/>
                  </a:cubicBezTo>
                  <a:cubicBezTo>
                    <a:pt x="379" y="19"/>
                    <a:pt x="383" y="20"/>
                    <a:pt x="383" y="15"/>
                  </a:cubicBezTo>
                  <a:cubicBezTo>
                    <a:pt x="381" y="17"/>
                    <a:pt x="379" y="16"/>
                    <a:pt x="377" y="18"/>
                  </a:cubicBezTo>
                  <a:cubicBezTo>
                    <a:pt x="378" y="20"/>
                    <a:pt x="380" y="27"/>
                    <a:pt x="375" y="25"/>
                  </a:cubicBezTo>
                  <a:cubicBezTo>
                    <a:pt x="375" y="21"/>
                    <a:pt x="378" y="17"/>
                    <a:pt x="374" y="13"/>
                  </a:cubicBezTo>
                  <a:cubicBezTo>
                    <a:pt x="370" y="16"/>
                    <a:pt x="368" y="13"/>
                    <a:pt x="364" y="15"/>
                  </a:cubicBezTo>
                  <a:cubicBezTo>
                    <a:pt x="366" y="21"/>
                    <a:pt x="374" y="14"/>
                    <a:pt x="372" y="20"/>
                  </a:cubicBezTo>
                  <a:cubicBezTo>
                    <a:pt x="370" y="19"/>
                    <a:pt x="357" y="23"/>
                    <a:pt x="365" y="23"/>
                  </a:cubicBezTo>
                  <a:cubicBezTo>
                    <a:pt x="361" y="25"/>
                    <a:pt x="362" y="32"/>
                    <a:pt x="357" y="29"/>
                  </a:cubicBezTo>
                  <a:cubicBezTo>
                    <a:pt x="363" y="25"/>
                    <a:pt x="353" y="20"/>
                    <a:pt x="363" y="16"/>
                  </a:cubicBezTo>
                  <a:cubicBezTo>
                    <a:pt x="358" y="12"/>
                    <a:pt x="352" y="15"/>
                    <a:pt x="346" y="15"/>
                  </a:cubicBezTo>
                  <a:cubicBezTo>
                    <a:pt x="349" y="19"/>
                    <a:pt x="352" y="18"/>
                    <a:pt x="356" y="20"/>
                  </a:cubicBezTo>
                  <a:cubicBezTo>
                    <a:pt x="352" y="20"/>
                    <a:pt x="354" y="21"/>
                    <a:pt x="351" y="24"/>
                  </a:cubicBezTo>
                  <a:cubicBezTo>
                    <a:pt x="352" y="17"/>
                    <a:pt x="347" y="25"/>
                    <a:pt x="345" y="23"/>
                  </a:cubicBezTo>
                  <a:cubicBezTo>
                    <a:pt x="341" y="19"/>
                    <a:pt x="346" y="17"/>
                    <a:pt x="343" y="14"/>
                  </a:cubicBezTo>
                  <a:cubicBezTo>
                    <a:pt x="338" y="13"/>
                    <a:pt x="339" y="20"/>
                    <a:pt x="334" y="19"/>
                  </a:cubicBezTo>
                  <a:cubicBezTo>
                    <a:pt x="333" y="17"/>
                    <a:pt x="335" y="15"/>
                    <a:pt x="334" y="13"/>
                  </a:cubicBezTo>
                  <a:cubicBezTo>
                    <a:pt x="331" y="19"/>
                    <a:pt x="326" y="19"/>
                    <a:pt x="324" y="12"/>
                  </a:cubicBezTo>
                  <a:cubicBezTo>
                    <a:pt x="317" y="15"/>
                    <a:pt x="317" y="12"/>
                    <a:pt x="311" y="19"/>
                  </a:cubicBezTo>
                  <a:cubicBezTo>
                    <a:pt x="311" y="15"/>
                    <a:pt x="304" y="14"/>
                    <a:pt x="301" y="12"/>
                  </a:cubicBezTo>
                  <a:cubicBezTo>
                    <a:pt x="295" y="16"/>
                    <a:pt x="296" y="19"/>
                    <a:pt x="292" y="19"/>
                  </a:cubicBezTo>
                  <a:cubicBezTo>
                    <a:pt x="297" y="15"/>
                    <a:pt x="287" y="14"/>
                    <a:pt x="289" y="11"/>
                  </a:cubicBezTo>
                  <a:cubicBezTo>
                    <a:pt x="284" y="13"/>
                    <a:pt x="280" y="17"/>
                    <a:pt x="276" y="11"/>
                  </a:cubicBezTo>
                  <a:cubicBezTo>
                    <a:pt x="272" y="15"/>
                    <a:pt x="267" y="18"/>
                    <a:pt x="263" y="13"/>
                  </a:cubicBezTo>
                  <a:cubicBezTo>
                    <a:pt x="260" y="15"/>
                    <a:pt x="258" y="17"/>
                    <a:pt x="255" y="19"/>
                  </a:cubicBezTo>
                  <a:cubicBezTo>
                    <a:pt x="253" y="14"/>
                    <a:pt x="249" y="18"/>
                    <a:pt x="247" y="15"/>
                  </a:cubicBezTo>
                  <a:cubicBezTo>
                    <a:pt x="250" y="13"/>
                    <a:pt x="256" y="16"/>
                    <a:pt x="254" y="11"/>
                  </a:cubicBezTo>
                  <a:cubicBezTo>
                    <a:pt x="247" y="10"/>
                    <a:pt x="239" y="17"/>
                    <a:pt x="232" y="10"/>
                  </a:cubicBezTo>
                  <a:cubicBezTo>
                    <a:pt x="227" y="15"/>
                    <a:pt x="225" y="18"/>
                    <a:pt x="220" y="14"/>
                  </a:cubicBezTo>
                  <a:cubicBezTo>
                    <a:pt x="223" y="13"/>
                    <a:pt x="229" y="13"/>
                    <a:pt x="227" y="8"/>
                  </a:cubicBezTo>
                  <a:cubicBezTo>
                    <a:pt x="224" y="10"/>
                    <a:pt x="220" y="9"/>
                    <a:pt x="217" y="11"/>
                  </a:cubicBezTo>
                  <a:cubicBezTo>
                    <a:pt x="217" y="17"/>
                    <a:pt x="221" y="18"/>
                    <a:pt x="222" y="20"/>
                  </a:cubicBezTo>
                  <a:cubicBezTo>
                    <a:pt x="218" y="17"/>
                    <a:pt x="213" y="23"/>
                    <a:pt x="210" y="18"/>
                  </a:cubicBezTo>
                  <a:cubicBezTo>
                    <a:pt x="212" y="17"/>
                    <a:pt x="214" y="19"/>
                    <a:pt x="217" y="16"/>
                  </a:cubicBezTo>
                  <a:cubicBezTo>
                    <a:pt x="213" y="12"/>
                    <a:pt x="214" y="10"/>
                    <a:pt x="210" y="7"/>
                  </a:cubicBezTo>
                  <a:cubicBezTo>
                    <a:pt x="207" y="10"/>
                    <a:pt x="201" y="9"/>
                    <a:pt x="195" y="10"/>
                  </a:cubicBezTo>
                  <a:cubicBezTo>
                    <a:pt x="194" y="15"/>
                    <a:pt x="191" y="20"/>
                    <a:pt x="184" y="20"/>
                  </a:cubicBezTo>
                  <a:cubicBezTo>
                    <a:pt x="187" y="18"/>
                    <a:pt x="185" y="17"/>
                    <a:pt x="188" y="17"/>
                  </a:cubicBezTo>
                  <a:cubicBezTo>
                    <a:pt x="187" y="13"/>
                    <a:pt x="184" y="13"/>
                    <a:pt x="182" y="13"/>
                  </a:cubicBezTo>
                  <a:cubicBezTo>
                    <a:pt x="182" y="12"/>
                    <a:pt x="183" y="12"/>
                    <a:pt x="182" y="11"/>
                  </a:cubicBezTo>
                  <a:cubicBezTo>
                    <a:pt x="186" y="11"/>
                    <a:pt x="192" y="16"/>
                    <a:pt x="193" y="9"/>
                  </a:cubicBezTo>
                  <a:cubicBezTo>
                    <a:pt x="187" y="6"/>
                    <a:pt x="183" y="10"/>
                    <a:pt x="179" y="7"/>
                  </a:cubicBezTo>
                  <a:cubicBezTo>
                    <a:pt x="176" y="12"/>
                    <a:pt x="169" y="13"/>
                    <a:pt x="165" y="12"/>
                  </a:cubicBezTo>
                  <a:cubicBezTo>
                    <a:pt x="168" y="14"/>
                    <a:pt x="164" y="16"/>
                    <a:pt x="164" y="18"/>
                  </a:cubicBezTo>
                  <a:cubicBezTo>
                    <a:pt x="161" y="9"/>
                    <a:pt x="169" y="12"/>
                    <a:pt x="171" y="7"/>
                  </a:cubicBezTo>
                  <a:cubicBezTo>
                    <a:pt x="161" y="8"/>
                    <a:pt x="156" y="3"/>
                    <a:pt x="154" y="13"/>
                  </a:cubicBezTo>
                  <a:cubicBezTo>
                    <a:pt x="154" y="11"/>
                    <a:pt x="154" y="9"/>
                    <a:pt x="153" y="7"/>
                  </a:cubicBezTo>
                  <a:cubicBezTo>
                    <a:pt x="149" y="12"/>
                    <a:pt x="146" y="6"/>
                    <a:pt x="143" y="5"/>
                  </a:cubicBezTo>
                  <a:cubicBezTo>
                    <a:pt x="139" y="6"/>
                    <a:pt x="138" y="13"/>
                    <a:pt x="136" y="11"/>
                  </a:cubicBezTo>
                  <a:cubicBezTo>
                    <a:pt x="134" y="9"/>
                    <a:pt x="137" y="4"/>
                    <a:pt x="133" y="6"/>
                  </a:cubicBezTo>
                  <a:cubicBezTo>
                    <a:pt x="133" y="7"/>
                    <a:pt x="132" y="13"/>
                    <a:pt x="129" y="11"/>
                  </a:cubicBezTo>
                  <a:cubicBezTo>
                    <a:pt x="128" y="9"/>
                    <a:pt x="132" y="7"/>
                    <a:pt x="128" y="4"/>
                  </a:cubicBezTo>
                  <a:cubicBezTo>
                    <a:pt x="126" y="11"/>
                    <a:pt x="120" y="11"/>
                    <a:pt x="117" y="18"/>
                  </a:cubicBezTo>
                  <a:cubicBezTo>
                    <a:pt x="117" y="15"/>
                    <a:pt x="116" y="17"/>
                    <a:pt x="114" y="14"/>
                  </a:cubicBezTo>
                  <a:cubicBezTo>
                    <a:pt x="119" y="11"/>
                    <a:pt x="117" y="9"/>
                    <a:pt x="122" y="8"/>
                  </a:cubicBezTo>
                  <a:cubicBezTo>
                    <a:pt x="118" y="7"/>
                    <a:pt x="110" y="0"/>
                    <a:pt x="108" y="7"/>
                  </a:cubicBezTo>
                  <a:cubicBezTo>
                    <a:pt x="110" y="6"/>
                    <a:pt x="111" y="8"/>
                    <a:pt x="110" y="9"/>
                  </a:cubicBezTo>
                  <a:cubicBezTo>
                    <a:pt x="103" y="8"/>
                    <a:pt x="102" y="17"/>
                    <a:pt x="98" y="21"/>
                  </a:cubicBezTo>
                  <a:cubicBezTo>
                    <a:pt x="90" y="13"/>
                    <a:pt x="105" y="12"/>
                    <a:pt x="104" y="6"/>
                  </a:cubicBezTo>
                  <a:cubicBezTo>
                    <a:pt x="95" y="2"/>
                    <a:pt x="78" y="12"/>
                    <a:pt x="84" y="22"/>
                  </a:cubicBezTo>
                  <a:cubicBezTo>
                    <a:pt x="80" y="21"/>
                    <a:pt x="75" y="24"/>
                    <a:pt x="71" y="20"/>
                  </a:cubicBezTo>
                  <a:cubicBezTo>
                    <a:pt x="80" y="15"/>
                    <a:pt x="84" y="13"/>
                    <a:pt x="84" y="4"/>
                  </a:cubicBezTo>
                  <a:cubicBezTo>
                    <a:pt x="75" y="5"/>
                    <a:pt x="77" y="11"/>
                    <a:pt x="68" y="15"/>
                  </a:cubicBezTo>
                  <a:cubicBezTo>
                    <a:pt x="66" y="13"/>
                    <a:pt x="65" y="14"/>
                    <a:pt x="63" y="12"/>
                  </a:cubicBezTo>
                  <a:cubicBezTo>
                    <a:pt x="69" y="13"/>
                    <a:pt x="65" y="5"/>
                    <a:pt x="70" y="6"/>
                  </a:cubicBezTo>
                  <a:cubicBezTo>
                    <a:pt x="61" y="4"/>
                    <a:pt x="52" y="7"/>
                    <a:pt x="44" y="5"/>
                  </a:cubicBezTo>
                  <a:cubicBezTo>
                    <a:pt x="40" y="15"/>
                    <a:pt x="20" y="7"/>
                    <a:pt x="19" y="17"/>
                  </a:cubicBezTo>
                  <a:close/>
                  <a:moveTo>
                    <a:pt x="667" y="62"/>
                  </a:moveTo>
                  <a:cubicBezTo>
                    <a:pt x="667" y="64"/>
                    <a:pt x="667" y="65"/>
                    <a:pt x="669" y="67"/>
                  </a:cubicBezTo>
                  <a:cubicBezTo>
                    <a:pt x="667" y="67"/>
                    <a:pt x="666" y="68"/>
                    <a:pt x="665" y="69"/>
                  </a:cubicBezTo>
                  <a:cubicBezTo>
                    <a:pt x="664" y="68"/>
                    <a:pt x="663" y="67"/>
                    <a:pt x="662" y="68"/>
                  </a:cubicBezTo>
                  <a:cubicBezTo>
                    <a:pt x="660" y="66"/>
                    <a:pt x="666" y="64"/>
                    <a:pt x="667" y="62"/>
                  </a:cubicBezTo>
                  <a:close/>
                  <a:moveTo>
                    <a:pt x="394" y="88"/>
                  </a:moveTo>
                  <a:cubicBezTo>
                    <a:pt x="392" y="84"/>
                    <a:pt x="388" y="88"/>
                    <a:pt x="388" y="83"/>
                  </a:cubicBezTo>
                  <a:cubicBezTo>
                    <a:pt x="395" y="86"/>
                    <a:pt x="400" y="82"/>
                    <a:pt x="403" y="77"/>
                  </a:cubicBezTo>
                  <a:cubicBezTo>
                    <a:pt x="404" y="82"/>
                    <a:pt x="399" y="85"/>
                    <a:pt x="394" y="88"/>
                  </a:cubicBezTo>
                  <a:close/>
                  <a:moveTo>
                    <a:pt x="413" y="77"/>
                  </a:moveTo>
                  <a:cubicBezTo>
                    <a:pt x="412" y="73"/>
                    <a:pt x="419" y="70"/>
                    <a:pt x="421" y="74"/>
                  </a:cubicBezTo>
                  <a:cubicBezTo>
                    <a:pt x="422" y="73"/>
                    <a:pt x="421" y="72"/>
                    <a:pt x="420" y="71"/>
                  </a:cubicBezTo>
                  <a:cubicBezTo>
                    <a:pt x="423" y="67"/>
                    <a:pt x="424" y="71"/>
                    <a:pt x="427" y="69"/>
                  </a:cubicBezTo>
                  <a:cubicBezTo>
                    <a:pt x="426" y="72"/>
                    <a:pt x="422" y="73"/>
                    <a:pt x="419" y="78"/>
                  </a:cubicBezTo>
                  <a:cubicBezTo>
                    <a:pt x="417" y="77"/>
                    <a:pt x="415" y="74"/>
                    <a:pt x="413" y="77"/>
                  </a:cubicBezTo>
                  <a:close/>
                  <a:moveTo>
                    <a:pt x="426" y="66"/>
                  </a:moveTo>
                  <a:cubicBezTo>
                    <a:pt x="428" y="65"/>
                    <a:pt x="429" y="64"/>
                    <a:pt x="431" y="63"/>
                  </a:cubicBezTo>
                  <a:cubicBezTo>
                    <a:pt x="433" y="68"/>
                    <a:pt x="427" y="67"/>
                    <a:pt x="434" y="71"/>
                  </a:cubicBezTo>
                  <a:cubicBezTo>
                    <a:pt x="434" y="71"/>
                    <a:pt x="435" y="70"/>
                    <a:pt x="436" y="70"/>
                  </a:cubicBezTo>
                  <a:cubicBezTo>
                    <a:pt x="438" y="73"/>
                    <a:pt x="433" y="70"/>
                    <a:pt x="431" y="73"/>
                  </a:cubicBezTo>
                  <a:cubicBezTo>
                    <a:pt x="432" y="70"/>
                    <a:pt x="428" y="69"/>
                    <a:pt x="429" y="73"/>
                  </a:cubicBezTo>
                  <a:cubicBezTo>
                    <a:pt x="428" y="76"/>
                    <a:pt x="428" y="68"/>
                    <a:pt x="426" y="66"/>
                  </a:cubicBezTo>
                  <a:close/>
                  <a:moveTo>
                    <a:pt x="420" y="84"/>
                  </a:moveTo>
                  <a:cubicBezTo>
                    <a:pt x="418" y="81"/>
                    <a:pt x="422" y="78"/>
                    <a:pt x="425" y="78"/>
                  </a:cubicBezTo>
                  <a:cubicBezTo>
                    <a:pt x="427" y="81"/>
                    <a:pt x="422" y="84"/>
                    <a:pt x="420" y="84"/>
                  </a:cubicBezTo>
                  <a:close/>
                  <a:moveTo>
                    <a:pt x="434" y="82"/>
                  </a:moveTo>
                  <a:cubicBezTo>
                    <a:pt x="434" y="80"/>
                    <a:pt x="434" y="79"/>
                    <a:pt x="433" y="77"/>
                  </a:cubicBezTo>
                  <a:cubicBezTo>
                    <a:pt x="436" y="74"/>
                    <a:pt x="438" y="76"/>
                    <a:pt x="440" y="75"/>
                  </a:cubicBezTo>
                  <a:cubicBezTo>
                    <a:pt x="442" y="78"/>
                    <a:pt x="436" y="79"/>
                    <a:pt x="434" y="82"/>
                  </a:cubicBezTo>
                  <a:close/>
                  <a:moveTo>
                    <a:pt x="458" y="56"/>
                  </a:moveTo>
                  <a:cubicBezTo>
                    <a:pt x="456" y="52"/>
                    <a:pt x="462" y="54"/>
                    <a:pt x="463" y="54"/>
                  </a:cubicBezTo>
                  <a:cubicBezTo>
                    <a:pt x="463" y="56"/>
                    <a:pt x="462" y="58"/>
                    <a:pt x="463" y="61"/>
                  </a:cubicBezTo>
                  <a:cubicBezTo>
                    <a:pt x="462" y="67"/>
                    <a:pt x="462" y="50"/>
                    <a:pt x="458" y="56"/>
                  </a:cubicBezTo>
                  <a:close/>
                  <a:moveTo>
                    <a:pt x="470" y="46"/>
                  </a:moveTo>
                  <a:cubicBezTo>
                    <a:pt x="473" y="50"/>
                    <a:pt x="471" y="54"/>
                    <a:pt x="470" y="57"/>
                  </a:cubicBezTo>
                  <a:cubicBezTo>
                    <a:pt x="467" y="53"/>
                    <a:pt x="465" y="49"/>
                    <a:pt x="470" y="46"/>
                  </a:cubicBezTo>
                  <a:close/>
                  <a:moveTo>
                    <a:pt x="458" y="81"/>
                  </a:moveTo>
                  <a:cubicBezTo>
                    <a:pt x="457" y="80"/>
                    <a:pt x="461" y="76"/>
                    <a:pt x="456" y="79"/>
                  </a:cubicBezTo>
                  <a:cubicBezTo>
                    <a:pt x="456" y="73"/>
                    <a:pt x="450" y="78"/>
                    <a:pt x="453" y="73"/>
                  </a:cubicBezTo>
                  <a:cubicBezTo>
                    <a:pt x="462" y="72"/>
                    <a:pt x="460" y="74"/>
                    <a:pt x="467" y="72"/>
                  </a:cubicBezTo>
                  <a:cubicBezTo>
                    <a:pt x="469" y="71"/>
                    <a:pt x="467" y="75"/>
                    <a:pt x="470" y="74"/>
                  </a:cubicBezTo>
                  <a:cubicBezTo>
                    <a:pt x="469" y="80"/>
                    <a:pt x="459" y="72"/>
                    <a:pt x="458" y="81"/>
                  </a:cubicBezTo>
                  <a:close/>
                  <a:moveTo>
                    <a:pt x="473" y="62"/>
                  </a:moveTo>
                  <a:cubicBezTo>
                    <a:pt x="474" y="63"/>
                    <a:pt x="473" y="64"/>
                    <a:pt x="472" y="65"/>
                  </a:cubicBezTo>
                  <a:cubicBezTo>
                    <a:pt x="473" y="65"/>
                    <a:pt x="474" y="66"/>
                    <a:pt x="476" y="67"/>
                  </a:cubicBezTo>
                  <a:cubicBezTo>
                    <a:pt x="471" y="72"/>
                    <a:pt x="467" y="64"/>
                    <a:pt x="473" y="62"/>
                  </a:cubicBezTo>
                  <a:close/>
                  <a:moveTo>
                    <a:pt x="476" y="78"/>
                  </a:moveTo>
                  <a:cubicBezTo>
                    <a:pt x="475" y="79"/>
                    <a:pt x="472" y="78"/>
                    <a:pt x="473" y="80"/>
                  </a:cubicBezTo>
                  <a:cubicBezTo>
                    <a:pt x="469" y="83"/>
                    <a:pt x="471" y="74"/>
                    <a:pt x="473" y="78"/>
                  </a:cubicBezTo>
                  <a:cubicBezTo>
                    <a:pt x="473" y="76"/>
                    <a:pt x="473" y="67"/>
                    <a:pt x="478" y="73"/>
                  </a:cubicBezTo>
                  <a:cubicBezTo>
                    <a:pt x="477" y="74"/>
                    <a:pt x="477" y="73"/>
                    <a:pt x="476" y="72"/>
                  </a:cubicBezTo>
                  <a:cubicBezTo>
                    <a:pt x="476" y="74"/>
                    <a:pt x="476" y="76"/>
                    <a:pt x="476" y="78"/>
                  </a:cubicBezTo>
                  <a:close/>
                  <a:moveTo>
                    <a:pt x="486" y="69"/>
                  </a:moveTo>
                  <a:cubicBezTo>
                    <a:pt x="487" y="67"/>
                    <a:pt x="489" y="66"/>
                    <a:pt x="488" y="65"/>
                  </a:cubicBezTo>
                  <a:cubicBezTo>
                    <a:pt x="493" y="62"/>
                    <a:pt x="490" y="72"/>
                    <a:pt x="494" y="69"/>
                  </a:cubicBezTo>
                  <a:cubicBezTo>
                    <a:pt x="495" y="72"/>
                    <a:pt x="487" y="73"/>
                    <a:pt x="486" y="69"/>
                  </a:cubicBezTo>
                  <a:close/>
                  <a:moveTo>
                    <a:pt x="503" y="64"/>
                  </a:moveTo>
                  <a:cubicBezTo>
                    <a:pt x="501" y="61"/>
                    <a:pt x="500" y="58"/>
                    <a:pt x="503" y="56"/>
                  </a:cubicBezTo>
                  <a:cubicBezTo>
                    <a:pt x="506" y="59"/>
                    <a:pt x="508" y="62"/>
                    <a:pt x="503" y="64"/>
                  </a:cubicBezTo>
                  <a:close/>
                  <a:moveTo>
                    <a:pt x="528" y="44"/>
                  </a:moveTo>
                  <a:cubicBezTo>
                    <a:pt x="529" y="50"/>
                    <a:pt x="522" y="47"/>
                    <a:pt x="520" y="47"/>
                  </a:cubicBezTo>
                  <a:cubicBezTo>
                    <a:pt x="519" y="43"/>
                    <a:pt x="526" y="46"/>
                    <a:pt x="528" y="44"/>
                  </a:cubicBezTo>
                  <a:close/>
                  <a:moveTo>
                    <a:pt x="516" y="54"/>
                  </a:moveTo>
                  <a:cubicBezTo>
                    <a:pt x="517" y="51"/>
                    <a:pt x="523" y="52"/>
                    <a:pt x="527" y="49"/>
                  </a:cubicBezTo>
                  <a:cubicBezTo>
                    <a:pt x="529" y="54"/>
                    <a:pt x="523" y="52"/>
                    <a:pt x="520" y="56"/>
                  </a:cubicBezTo>
                  <a:cubicBezTo>
                    <a:pt x="518" y="55"/>
                    <a:pt x="517" y="53"/>
                    <a:pt x="516" y="54"/>
                  </a:cubicBezTo>
                  <a:close/>
                  <a:moveTo>
                    <a:pt x="517" y="71"/>
                  </a:moveTo>
                  <a:cubicBezTo>
                    <a:pt x="513" y="71"/>
                    <a:pt x="515" y="73"/>
                    <a:pt x="512" y="75"/>
                  </a:cubicBezTo>
                  <a:cubicBezTo>
                    <a:pt x="511" y="74"/>
                    <a:pt x="511" y="73"/>
                    <a:pt x="510" y="71"/>
                  </a:cubicBezTo>
                  <a:cubicBezTo>
                    <a:pt x="515" y="72"/>
                    <a:pt x="510" y="67"/>
                    <a:pt x="515" y="65"/>
                  </a:cubicBezTo>
                  <a:cubicBezTo>
                    <a:pt x="514" y="65"/>
                    <a:pt x="512" y="63"/>
                    <a:pt x="511" y="61"/>
                  </a:cubicBezTo>
                  <a:cubicBezTo>
                    <a:pt x="512" y="61"/>
                    <a:pt x="514" y="61"/>
                    <a:pt x="513" y="60"/>
                  </a:cubicBezTo>
                  <a:cubicBezTo>
                    <a:pt x="515" y="59"/>
                    <a:pt x="516" y="61"/>
                    <a:pt x="517" y="60"/>
                  </a:cubicBezTo>
                  <a:cubicBezTo>
                    <a:pt x="518" y="62"/>
                    <a:pt x="516" y="62"/>
                    <a:pt x="516" y="61"/>
                  </a:cubicBezTo>
                  <a:cubicBezTo>
                    <a:pt x="518" y="65"/>
                    <a:pt x="514" y="68"/>
                    <a:pt x="517" y="71"/>
                  </a:cubicBezTo>
                  <a:close/>
                  <a:moveTo>
                    <a:pt x="504" y="76"/>
                  </a:moveTo>
                  <a:cubicBezTo>
                    <a:pt x="497" y="80"/>
                    <a:pt x="493" y="77"/>
                    <a:pt x="488" y="81"/>
                  </a:cubicBezTo>
                  <a:cubicBezTo>
                    <a:pt x="488" y="75"/>
                    <a:pt x="499" y="74"/>
                    <a:pt x="504" y="76"/>
                  </a:cubicBezTo>
                  <a:close/>
                  <a:moveTo>
                    <a:pt x="488" y="88"/>
                  </a:moveTo>
                  <a:cubicBezTo>
                    <a:pt x="486" y="86"/>
                    <a:pt x="489" y="85"/>
                    <a:pt x="488" y="83"/>
                  </a:cubicBezTo>
                  <a:cubicBezTo>
                    <a:pt x="492" y="84"/>
                    <a:pt x="495" y="86"/>
                    <a:pt x="499" y="85"/>
                  </a:cubicBezTo>
                  <a:cubicBezTo>
                    <a:pt x="499" y="92"/>
                    <a:pt x="492" y="84"/>
                    <a:pt x="488" y="88"/>
                  </a:cubicBezTo>
                  <a:close/>
                  <a:moveTo>
                    <a:pt x="520" y="62"/>
                  </a:moveTo>
                  <a:cubicBezTo>
                    <a:pt x="518" y="55"/>
                    <a:pt x="523" y="61"/>
                    <a:pt x="527" y="56"/>
                  </a:cubicBezTo>
                  <a:cubicBezTo>
                    <a:pt x="527" y="60"/>
                    <a:pt x="527" y="62"/>
                    <a:pt x="531" y="64"/>
                  </a:cubicBezTo>
                  <a:cubicBezTo>
                    <a:pt x="534" y="62"/>
                    <a:pt x="535" y="60"/>
                    <a:pt x="534" y="58"/>
                  </a:cubicBezTo>
                  <a:cubicBezTo>
                    <a:pt x="538" y="57"/>
                    <a:pt x="536" y="62"/>
                    <a:pt x="536" y="64"/>
                  </a:cubicBezTo>
                  <a:cubicBezTo>
                    <a:pt x="526" y="68"/>
                    <a:pt x="528" y="61"/>
                    <a:pt x="520" y="62"/>
                  </a:cubicBezTo>
                  <a:close/>
                  <a:moveTo>
                    <a:pt x="551" y="41"/>
                  </a:moveTo>
                  <a:cubicBezTo>
                    <a:pt x="551" y="44"/>
                    <a:pt x="549" y="46"/>
                    <a:pt x="546" y="48"/>
                  </a:cubicBezTo>
                  <a:cubicBezTo>
                    <a:pt x="545" y="47"/>
                    <a:pt x="544" y="46"/>
                    <a:pt x="543" y="45"/>
                  </a:cubicBezTo>
                  <a:cubicBezTo>
                    <a:pt x="546" y="42"/>
                    <a:pt x="548" y="44"/>
                    <a:pt x="551" y="41"/>
                  </a:cubicBezTo>
                  <a:close/>
                  <a:moveTo>
                    <a:pt x="567" y="43"/>
                  </a:moveTo>
                  <a:cubicBezTo>
                    <a:pt x="564" y="45"/>
                    <a:pt x="561" y="46"/>
                    <a:pt x="559" y="42"/>
                  </a:cubicBezTo>
                  <a:cubicBezTo>
                    <a:pt x="562" y="39"/>
                    <a:pt x="565" y="39"/>
                    <a:pt x="567" y="43"/>
                  </a:cubicBezTo>
                  <a:close/>
                  <a:moveTo>
                    <a:pt x="508" y="85"/>
                  </a:moveTo>
                  <a:cubicBezTo>
                    <a:pt x="510" y="79"/>
                    <a:pt x="517" y="78"/>
                    <a:pt x="520" y="73"/>
                  </a:cubicBezTo>
                  <a:cubicBezTo>
                    <a:pt x="524" y="80"/>
                    <a:pt x="512" y="79"/>
                    <a:pt x="516" y="84"/>
                  </a:cubicBezTo>
                  <a:cubicBezTo>
                    <a:pt x="513" y="88"/>
                    <a:pt x="511" y="84"/>
                    <a:pt x="508" y="85"/>
                  </a:cubicBezTo>
                  <a:close/>
                  <a:moveTo>
                    <a:pt x="542" y="60"/>
                  </a:moveTo>
                  <a:cubicBezTo>
                    <a:pt x="549" y="57"/>
                    <a:pt x="546" y="53"/>
                    <a:pt x="551" y="50"/>
                  </a:cubicBezTo>
                  <a:cubicBezTo>
                    <a:pt x="554" y="53"/>
                    <a:pt x="558" y="53"/>
                    <a:pt x="562" y="48"/>
                  </a:cubicBezTo>
                  <a:cubicBezTo>
                    <a:pt x="566" y="57"/>
                    <a:pt x="556" y="51"/>
                    <a:pt x="551" y="55"/>
                  </a:cubicBezTo>
                  <a:cubicBezTo>
                    <a:pt x="549" y="57"/>
                    <a:pt x="556" y="57"/>
                    <a:pt x="557" y="58"/>
                  </a:cubicBezTo>
                  <a:cubicBezTo>
                    <a:pt x="555" y="61"/>
                    <a:pt x="561" y="65"/>
                    <a:pt x="556" y="68"/>
                  </a:cubicBezTo>
                  <a:cubicBezTo>
                    <a:pt x="555" y="58"/>
                    <a:pt x="549" y="61"/>
                    <a:pt x="542" y="60"/>
                  </a:cubicBezTo>
                  <a:close/>
                  <a:moveTo>
                    <a:pt x="560" y="62"/>
                  </a:moveTo>
                  <a:cubicBezTo>
                    <a:pt x="562" y="62"/>
                    <a:pt x="563" y="61"/>
                    <a:pt x="564" y="60"/>
                  </a:cubicBezTo>
                  <a:cubicBezTo>
                    <a:pt x="566" y="63"/>
                    <a:pt x="567" y="61"/>
                    <a:pt x="567" y="64"/>
                  </a:cubicBezTo>
                  <a:cubicBezTo>
                    <a:pt x="565" y="65"/>
                    <a:pt x="562" y="65"/>
                    <a:pt x="560" y="62"/>
                  </a:cubicBezTo>
                  <a:close/>
                  <a:moveTo>
                    <a:pt x="528" y="86"/>
                  </a:moveTo>
                  <a:cubicBezTo>
                    <a:pt x="527" y="81"/>
                    <a:pt x="526" y="83"/>
                    <a:pt x="525" y="79"/>
                  </a:cubicBezTo>
                  <a:cubicBezTo>
                    <a:pt x="532" y="82"/>
                    <a:pt x="539" y="71"/>
                    <a:pt x="545" y="66"/>
                  </a:cubicBezTo>
                  <a:cubicBezTo>
                    <a:pt x="548" y="72"/>
                    <a:pt x="538" y="73"/>
                    <a:pt x="537" y="77"/>
                  </a:cubicBezTo>
                  <a:cubicBezTo>
                    <a:pt x="539" y="80"/>
                    <a:pt x="540" y="79"/>
                    <a:pt x="542" y="80"/>
                  </a:cubicBezTo>
                  <a:cubicBezTo>
                    <a:pt x="547" y="77"/>
                    <a:pt x="547" y="74"/>
                    <a:pt x="550" y="70"/>
                  </a:cubicBezTo>
                  <a:cubicBezTo>
                    <a:pt x="555" y="75"/>
                    <a:pt x="546" y="77"/>
                    <a:pt x="552" y="82"/>
                  </a:cubicBezTo>
                  <a:cubicBezTo>
                    <a:pt x="543" y="80"/>
                    <a:pt x="538" y="85"/>
                    <a:pt x="528" y="86"/>
                  </a:cubicBezTo>
                  <a:close/>
                  <a:moveTo>
                    <a:pt x="553" y="74"/>
                  </a:moveTo>
                  <a:cubicBezTo>
                    <a:pt x="558" y="69"/>
                    <a:pt x="559" y="71"/>
                    <a:pt x="563" y="66"/>
                  </a:cubicBezTo>
                  <a:cubicBezTo>
                    <a:pt x="565" y="68"/>
                    <a:pt x="563" y="69"/>
                    <a:pt x="561" y="71"/>
                  </a:cubicBezTo>
                  <a:cubicBezTo>
                    <a:pt x="562" y="72"/>
                    <a:pt x="563" y="71"/>
                    <a:pt x="563" y="71"/>
                  </a:cubicBezTo>
                  <a:cubicBezTo>
                    <a:pt x="563" y="72"/>
                    <a:pt x="555" y="73"/>
                    <a:pt x="555" y="79"/>
                  </a:cubicBezTo>
                  <a:cubicBezTo>
                    <a:pt x="551" y="81"/>
                    <a:pt x="557" y="75"/>
                    <a:pt x="553" y="74"/>
                  </a:cubicBezTo>
                  <a:close/>
                  <a:moveTo>
                    <a:pt x="567" y="66"/>
                  </a:moveTo>
                  <a:cubicBezTo>
                    <a:pt x="571" y="62"/>
                    <a:pt x="576" y="63"/>
                    <a:pt x="577" y="55"/>
                  </a:cubicBezTo>
                  <a:cubicBezTo>
                    <a:pt x="578" y="59"/>
                    <a:pt x="581" y="56"/>
                    <a:pt x="583" y="56"/>
                  </a:cubicBezTo>
                  <a:cubicBezTo>
                    <a:pt x="581" y="60"/>
                    <a:pt x="575" y="68"/>
                    <a:pt x="567" y="66"/>
                  </a:cubicBezTo>
                  <a:close/>
                  <a:moveTo>
                    <a:pt x="587" y="85"/>
                  </a:moveTo>
                  <a:cubicBezTo>
                    <a:pt x="583" y="82"/>
                    <a:pt x="588" y="80"/>
                    <a:pt x="587" y="78"/>
                  </a:cubicBezTo>
                  <a:cubicBezTo>
                    <a:pt x="584" y="76"/>
                    <a:pt x="587" y="82"/>
                    <a:pt x="582" y="83"/>
                  </a:cubicBezTo>
                  <a:cubicBezTo>
                    <a:pt x="579" y="80"/>
                    <a:pt x="581" y="78"/>
                    <a:pt x="583" y="75"/>
                  </a:cubicBezTo>
                  <a:cubicBezTo>
                    <a:pt x="587" y="76"/>
                    <a:pt x="590" y="79"/>
                    <a:pt x="594" y="82"/>
                  </a:cubicBezTo>
                  <a:cubicBezTo>
                    <a:pt x="593" y="85"/>
                    <a:pt x="590" y="84"/>
                    <a:pt x="587" y="85"/>
                  </a:cubicBezTo>
                  <a:close/>
                  <a:moveTo>
                    <a:pt x="611" y="59"/>
                  </a:moveTo>
                  <a:cubicBezTo>
                    <a:pt x="612" y="63"/>
                    <a:pt x="611" y="67"/>
                    <a:pt x="606" y="70"/>
                  </a:cubicBezTo>
                  <a:cubicBezTo>
                    <a:pt x="605" y="67"/>
                    <a:pt x="603" y="66"/>
                    <a:pt x="600" y="67"/>
                  </a:cubicBezTo>
                  <a:cubicBezTo>
                    <a:pt x="600" y="66"/>
                    <a:pt x="608" y="63"/>
                    <a:pt x="611" y="59"/>
                  </a:cubicBezTo>
                  <a:close/>
                  <a:moveTo>
                    <a:pt x="593" y="79"/>
                  </a:moveTo>
                  <a:cubicBezTo>
                    <a:pt x="592" y="77"/>
                    <a:pt x="594" y="75"/>
                    <a:pt x="593" y="73"/>
                  </a:cubicBezTo>
                  <a:cubicBezTo>
                    <a:pt x="595" y="72"/>
                    <a:pt x="597" y="73"/>
                    <a:pt x="598" y="76"/>
                  </a:cubicBezTo>
                  <a:cubicBezTo>
                    <a:pt x="596" y="79"/>
                    <a:pt x="595" y="78"/>
                    <a:pt x="593" y="79"/>
                  </a:cubicBezTo>
                  <a:close/>
                  <a:moveTo>
                    <a:pt x="612" y="69"/>
                  </a:moveTo>
                  <a:cubicBezTo>
                    <a:pt x="613" y="65"/>
                    <a:pt x="616" y="62"/>
                    <a:pt x="615" y="58"/>
                  </a:cubicBezTo>
                  <a:cubicBezTo>
                    <a:pt x="616" y="57"/>
                    <a:pt x="616" y="59"/>
                    <a:pt x="616" y="59"/>
                  </a:cubicBezTo>
                  <a:cubicBezTo>
                    <a:pt x="619" y="61"/>
                    <a:pt x="623" y="58"/>
                    <a:pt x="625" y="62"/>
                  </a:cubicBezTo>
                  <a:cubicBezTo>
                    <a:pt x="620" y="62"/>
                    <a:pt x="617" y="68"/>
                    <a:pt x="612" y="69"/>
                  </a:cubicBezTo>
                  <a:close/>
                  <a:moveTo>
                    <a:pt x="620" y="74"/>
                  </a:moveTo>
                  <a:cubicBezTo>
                    <a:pt x="616" y="78"/>
                    <a:pt x="614" y="73"/>
                    <a:pt x="610" y="78"/>
                  </a:cubicBezTo>
                  <a:cubicBezTo>
                    <a:pt x="609" y="76"/>
                    <a:pt x="609" y="74"/>
                    <a:pt x="610" y="73"/>
                  </a:cubicBezTo>
                  <a:cubicBezTo>
                    <a:pt x="613" y="72"/>
                    <a:pt x="617" y="71"/>
                    <a:pt x="620" y="74"/>
                  </a:cubicBezTo>
                  <a:close/>
                  <a:moveTo>
                    <a:pt x="642" y="62"/>
                  </a:moveTo>
                  <a:cubicBezTo>
                    <a:pt x="639" y="63"/>
                    <a:pt x="636" y="62"/>
                    <a:pt x="633" y="65"/>
                  </a:cubicBezTo>
                  <a:cubicBezTo>
                    <a:pt x="632" y="63"/>
                    <a:pt x="634" y="62"/>
                    <a:pt x="633" y="60"/>
                  </a:cubicBezTo>
                  <a:cubicBezTo>
                    <a:pt x="636" y="58"/>
                    <a:pt x="639" y="58"/>
                    <a:pt x="642" y="62"/>
                  </a:cubicBezTo>
                  <a:close/>
                  <a:moveTo>
                    <a:pt x="659" y="41"/>
                  </a:moveTo>
                  <a:cubicBezTo>
                    <a:pt x="653" y="42"/>
                    <a:pt x="658" y="46"/>
                    <a:pt x="653" y="49"/>
                  </a:cubicBezTo>
                  <a:cubicBezTo>
                    <a:pt x="652" y="49"/>
                    <a:pt x="651" y="48"/>
                    <a:pt x="649" y="49"/>
                  </a:cubicBezTo>
                  <a:cubicBezTo>
                    <a:pt x="648" y="44"/>
                    <a:pt x="654" y="34"/>
                    <a:pt x="659" y="41"/>
                  </a:cubicBezTo>
                  <a:close/>
                  <a:moveTo>
                    <a:pt x="646" y="35"/>
                  </a:moveTo>
                  <a:cubicBezTo>
                    <a:pt x="646" y="39"/>
                    <a:pt x="643" y="42"/>
                    <a:pt x="639" y="45"/>
                  </a:cubicBezTo>
                  <a:cubicBezTo>
                    <a:pt x="638" y="44"/>
                    <a:pt x="639" y="43"/>
                    <a:pt x="640" y="42"/>
                  </a:cubicBezTo>
                  <a:cubicBezTo>
                    <a:pt x="641" y="40"/>
                    <a:pt x="639" y="41"/>
                    <a:pt x="638" y="38"/>
                  </a:cubicBezTo>
                  <a:cubicBezTo>
                    <a:pt x="640" y="37"/>
                    <a:pt x="639" y="35"/>
                    <a:pt x="641" y="34"/>
                  </a:cubicBezTo>
                  <a:cubicBezTo>
                    <a:pt x="643" y="34"/>
                    <a:pt x="644" y="36"/>
                    <a:pt x="646" y="35"/>
                  </a:cubicBezTo>
                  <a:close/>
                  <a:moveTo>
                    <a:pt x="643" y="43"/>
                  </a:moveTo>
                  <a:cubicBezTo>
                    <a:pt x="643" y="52"/>
                    <a:pt x="632" y="57"/>
                    <a:pt x="622" y="56"/>
                  </a:cubicBezTo>
                  <a:cubicBezTo>
                    <a:pt x="622" y="51"/>
                    <a:pt x="631" y="55"/>
                    <a:pt x="633" y="49"/>
                  </a:cubicBezTo>
                  <a:cubicBezTo>
                    <a:pt x="632" y="47"/>
                    <a:pt x="630" y="47"/>
                    <a:pt x="628" y="47"/>
                  </a:cubicBezTo>
                  <a:cubicBezTo>
                    <a:pt x="628" y="45"/>
                    <a:pt x="629" y="43"/>
                    <a:pt x="632" y="41"/>
                  </a:cubicBezTo>
                  <a:cubicBezTo>
                    <a:pt x="633" y="46"/>
                    <a:pt x="638" y="48"/>
                    <a:pt x="643" y="43"/>
                  </a:cubicBezTo>
                  <a:close/>
                  <a:moveTo>
                    <a:pt x="621" y="42"/>
                  </a:moveTo>
                  <a:cubicBezTo>
                    <a:pt x="627" y="46"/>
                    <a:pt x="618" y="47"/>
                    <a:pt x="622" y="51"/>
                  </a:cubicBezTo>
                  <a:cubicBezTo>
                    <a:pt x="620" y="52"/>
                    <a:pt x="617" y="51"/>
                    <a:pt x="618" y="53"/>
                  </a:cubicBezTo>
                  <a:cubicBezTo>
                    <a:pt x="617" y="54"/>
                    <a:pt x="616" y="52"/>
                    <a:pt x="615" y="51"/>
                  </a:cubicBezTo>
                  <a:cubicBezTo>
                    <a:pt x="620" y="48"/>
                    <a:pt x="615" y="45"/>
                    <a:pt x="621" y="42"/>
                  </a:cubicBezTo>
                  <a:close/>
                  <a:moveTo>
                    <a:pt x="610" y="52"/>
                  </a:moveTo>
                  <a:cubicBezTo>
                    <a:pt x="612" y="56"/>
                    <a:pt x="605" y="56"/>
                    <a:pt x="604" y="58"/>
                  </a:cubicBezTo>
                  <a:cubicBezTo>
                    <a:pt x="600" y="52"/>
                    <a:pt x="609" y="54"/>
                    <a:pt x="610" y="52"/>
                  </a:cubicBezTo>
                  <a:close/>
                  <a:moveTo>
                    <a:pt x="594" y="67"/>
                  </a:moveTo>
                  <a:cubicBezTo>
                    <a:pt x="595" y="66"/>
                    <a:pt x="588" y="65"/>
                    <a:pt x="587" y="73"/>
                  </a:cubicBezTo>
                  <a:cubicBezTo>
                    <a:pt x="578" y="68"/>
                    <a:pt x="598" y="57"/>
                    <a:pt x="600" y="50"/>
                  </a:cubicBezTo>
                  <a:cubicBezTo>
                    <a:pt x="602" y="56"/>
                    <a:pt x="597" y="61"/>
                    <a:pt x="594" y="67"/>
                  </a:cubicBezTo>
                  <a:close/>
                  <a:moveTo>
                    <a:pt x="608" y="47"/>
                  </a:moveTo>
                  <a:cubicBezTo>
                    <a:pt x="607" y="51"/>
                    <a:pt x="602" y="47"/>
                    <a:pt x="604" y="50"/>
                  </a:cubicBezTo>
                  <a:cubicBezTo>
                    <a:pt x="600" y="53"/>
                    <a:pt x="603" y="43"/>
                    <a:pt x="598" y="46"/>
                  </a:cubicBezTo>
                  <a:cubicBezTo>
                    <a:pt x="596" y="43"/>
                    <a:pt x="601" y="46"/>
                    <a:pt x="603" y="42"/>
                  </a:cubicBezTo>
                  <a:cubicBezTo>
                    <a:pt x="604" y="46"/>
                    <a:pt x="606" y="44"/>
                    <a:pt x="608" y="47"/>
                  </a:cubicBezTo>
                  <a:close/>
                  <a:moveTo>
                    <a:pt x="608" y="45"/>
                  </a:moveTo>
                  <a:cubicBezTo>
                    <a:pt x="606" y="40"/>
                    <a:pt x="605" y="41"/>
                    <a:pt x="604" y="37"/>
                  </a:cubicBezTo>
                  <a:cubicBezTo>
                    <a:pt x="607" y="36"/>
                    <a:pt x="613" y="42"/>
                    <a:pt x="608" y="45"/>
                  </a:cubicBezTo>
                  <a:close/>
                  <a:moveTo>
                    <a:pt x="590" y="56"/>
                  </a:moveTo>
                  <a:cubicBezTo>
                    <a:pt x="585" y="52"/>
                    <a:pt x="591" y="49"/>
                    <a:pt x="588" y="45"/>
                  </a:cubicBezTo>
                  <a:cubicBezTo>
                    <a:pt x="594" y="43"/>
                    <a:pt x="594" y="53"/>
                    <a:pt x="590" y="56"/>
                  </a:cubicBezTo>
                  <a:close/>
                  <a:moveTo>
                    <a:pt x="575" y="51"/>
                  </a:moveTo>
                  <a:cubicBezTo>
                    <a:pt x="572" y="43"/>
                    <a:pt x="582" y="48"/>
                    <a:pt x="585" y="43"/>
                  </a:cubicBezTo>
                  <a:cubicBezTo>
                    <a:pt x="587" y="51"/>
                    <a:pt x="576" y="43"/>
                    <a:pt x="575" y="51"/>
                  </a:cubicBezTo>
                  <a:close/>
                  <a:moveTo>
                    <a:pt x="577" y="40"/>
                  </a:moveTo>
                  <a:cubicBezTo>
                    <a:pt x="586" y="38"/>
                    <a:pt x="577" y="35"/>
                    <a:pt x="583" y="31"/>
                  </a:cubicBezTo>
                  <a:cubicBezTo>
                    <a:pt x="584" y="31"/>
                    <a:pt x="585" y="32"/>
                    <a:pt x="586" y="33"/>
                  </a:cubicBezTo>
                  <a:cubicBezTo>
                    <a:pt x="585" y="37"/>
                    <a:pt x="585" y="49"/>
                    <a:pt x="577" y="40"/>
                  </a:cubicBezTo>
                  <a:close/>
                  <a:moveTo>
                    <a:pt x="585" y="25"/>
                  </a:moveTo>
                  <a:cubicBezTo>
                    <a:pt x="590" y="29"/>
                    <a:pt x="583" y="33"/>
                    <a:pt x="581" y="28"/>
                  </a:cubicBezTo>
                  <a:cubicBezTo>
                    <a:pt x="582" y="25"/>
                    <a:pt x="582" y="27"/>
                    <a:pt x="585" y="25"/>
                  </a:cubicBezTo>
                  <a:close/>
                  <a:moveTo>
                    <a:pt x="577" y="33"/>
                  </a:moveTo>
                  <a:cubicBezTo>
                    <a:pt x="578" y="38"/>
                    <a:pt x="573" y="40"/>
                    <a:pt x="569" y="39"/>
                  </a:cubicBezTo>
                  <a:cubicBezTo>
                    <a:pt x="571" y="35"/>
                    <a:pt x="570" y="34"/>
                    <a:pt x="574" y="29"/>
                  </a:cubicBezTo>
                  <a:cubicBezTo>
                    <a:pt x="574" y="29"/>
                    <a:pt x="574" y="35"/>
                    <a:pt x="577" y="33"/>
                  </a:cubicBezTo>
                  <a:close/>
                  <a:moveTo>
                    <a:pt x="566" y="30"/>
                  </a:moveTo>
                  <a:cubicBezTo>
                    <a:pt x="565" y="32"/>
                    <a:pt x="567" y="35"/>
                    <a:pt x="567" y="38"/>
                  </a:cubicBezTo>
                  <a:cubicBezTo>
                    <a:pt x="564" y="41"/>
                    <a:pt x="563" y="37"/>
                    <a:pt x="560" y="39"/>
                  </a:cubicBezTo>
                  <a:cubicBezTo>
                    <a:pt x="560" y="37"/>
                    <a:pt x="560" y="36"/>
                    <a:pt x="562" y="34"/>
                  </a:cubicBezTo>
                  <a:cubicBezTo>
                    <a:pt x="560" y="34"/>
                    <a:pt x="559" y="33"/>
                    <a:pt x="557" y="31"/>
                  </a:cubicBezTo>
                  <a:cubicBezTo>
                    <a:pt x="552" y="33"/>
                    <a:pt x="556" y="36"/>
                    <a:pt x="552" y="38"/>
                  </a:cubicBezTo>
                  <a:cubicBezTo>
                    <a:pt x="547" y="23"/>
                    <a:pt x="559" y="31"/>
                    <a:pt x="566" y="30"/>
                  </a:cubicBezTo>
                  <a:close/>
                  <a:moveTo>
                    <a:pt x="544" y="23"/>
                  </a:moveTo>
                  <a:cubicBezTo>
                    <a:pt x="549" y="21"/>
                    <a:pt x="542" y="27"/>
                    <a:pt x="540" y="28"/>
                  </a:cubicBezTo>
                  <a:cubicBezTo>
                    <a:pt x="542" y="32"/>
                    <a:pt x="545" y="26"/>
                    <a:pt x="546" y="30"/>
                  </a:cubicBezTo>
                  <a:cubicBezTo>
                    <a:pt x="540" y="33"/>
                    <a:pt x="549" y="37"/>
                    <a:pt x="544" y="39"/>
                  </a:cubicBezTo>
                  <a:cubicBezTo>
                    <a:pt x="541" y="32"/>
                    <a:pt x="537" y="28"/>
                    <a:pt x="536" y="24"/>
                  </a:cubicBezTo>
                  <a:cubicBezTo>
                    <a:pt x="539" y="20"/>
                    <a:pt x="541" y="29"/>
                    <a:pt x="544" y="23"/>
                  </a:cubicBezTo>
                  <a:close/>
                  <a:moveTo>
                    <a:pt x="530" y="28"/>
                  </a:moveTo>
                  <a:cubicBezTo>
                    <a:pt x="528" y="31"/>
                    <a:pt x="534" y="35"/>
                    <a:pt x="529" y="38"/>
                  </a:cubicBezTo>
                  <a:cubicBezTo>
                    <a:pt x="531" y="39"/>
                    <a:pt x="532" y="37"/>
                    <a:pt x="534" y="40"/>
                  </a:cubicBezTo>
                  <a:cubicBezTo>
                    <a:pt x="536" y="39"/>
                    <a:pt x="535" y="37"/>
                    <a:pt x="534" y="36"/>
                  </a:cubicBezTo>
                  <a:cubicBezTo>
                    <a:pt x="539" y="36"/>
                    <a:pt x="537" y="41"/>
                    <a:pt x="545" y="42"/>
                  </a:cubicBezTo>
                  <a:cubicBezTo>
                    <a:pt x="541" y="45"/>
                    <a:pt x="540" y="48"/>
                    <a:pt x="543" y="51"/>
                  </a:cubicBezTo>
                  <a:cubicBezTo>
                    <a:pt x="540" y="52"/>
                    <a:pt x="537" y="54"/>
                    <a:pt x="535" y="51"/>
                  </a:cubicBezTo>
                  <a:cubicBezTo>
                    <a:pt x="539" y="49"/>
                    <a:pt x="537" y="44"/>
                    <a:pt x="541" y="45"/>
                  </a:cubicBezTo>
                  <a:cubicBezTo>
                    <a:pt x="536" y="38"/>
                    <a:pt x="529" y="48"/>
                    <a:pt x="524" y="39"/>
                  </a:cubicBezTo>
                  <a:cubicBezTo>
                    <a:pt x="529" y="35"/>
                    <a:pt x="523" y="29"/>
                    <a:pt x="530" y="28"/>
                  </a:cubicBezTo>
                  <a:close/>
                  <a:moveTo>
                    <a:pt x="519" y="33"/>
                  </a:moveTo>
                  <a:cubicBezTo>
                    <a:pt x="520" y="40"/>
                    <a:pt x="513" y="40"/>
                    <a:pt x="511" y="47"/>
                  </a:cubicBezTo>
                  <a:cubicBezTo>
                    <a:pt x="506" y="44"/>
                    <a:pt x="512" y="41"/>
                    <a:pt x="511" y="38"/>
                  </a:cubicBezTo>
                  <a:cubicBezTo>
                    <a:pt x="517" y="39"/>
                    <a:pt x="515" y="34"/>
                    <a:pt x="519" y="33"/>
                  </a:cubicBezTo>
                  <a:close/>
                  <a:moveTo>
                    <a:pt x="505" y="42"/>
                  </a:moveTo>
                  <a:cubicBezTo>
                    <a:pt x="502" y="48"/>
                    <a:pt x="506" y="48"/>
                    <a:pt x="502" y="52"/>
                  </a:cubicBezTo>
                  <a:cubicBezTo>
                    <a:pt x="501" y="49"/>
                    <a:pt x="504" y="44"/>
                    <a:pt x="499" y="46"/>
                  </a:cubicBezTo>
                  <a:cubicBezTo>
                    <a:pt x="494" y="44"/>
                    <a:pt x="503" y="46"/>
                    <a:pt x="505" y="42"/>
                  </a:cubicBezTo>
                  <a:close/>
                  <a:moveTo>
                    <a:pt x="492" y="54"/>
                  </a:moveTo>
                  <a:cubicBezTo>
                    <a:pt x="496" y="50"/>
                    <a:pt x="495" y="51"/>
                    <a:pt x="500" y="48"/>
                  </a:cubicBezTo>
                  <a:cubicBezTo>
                    <a:pt x="502" y="52"/>
                    <a:pt x="495" y="55"/>
                    <a:pt x="494" y="58"/>
                  </a:cubicBezTo>
                  <a:cubicBezTo>
                    <a:pt x="493" y="56"/>
                    <a:pt x="491" y="55"/>
                    <a:pt x="489" y="57"/>
                  </a:cubicBezTo>
                  <a:cubicBezTo>
                    <a:pt x="487" y="49"/>
                    <a:pt x="484" y="54"/>
                    <a:pt x="481" y="54"/>
                  </a:cubicBezTo>
                  <a:cubicBezTo>
                    <a:pt x="477" y="49"/>
                    <a:pt x="485" y="52"/>
                    <a:pt x="487" y="47"/>
                  </a:cubicBezTo>
                  <a:cubicBezTo>
                    <a:pt x="488" y="53"/>
                    <a:pt x="492" y="49"/>
                    <a:pt x="492" y="54"/>
                  </a:cubicBezTo>
                  <a:close/>
                  <a:moveTo>
                    <a:pt x="507" y="32"/>
                  </a:moveTo>
                  <a:cubicBezTo>
                    <a:pt x="508" y="34"/>
                    <a:pt x="505" y="34"/>
                    <a:pt x="504" y="32"/>
                  </a:cubicBezTo>
                  <a:cubicBezTo>
                    <a:pt x="504" y="35"/>
                    <a:pt x="505" y="37"/>
                    <a:pt x="501" y="37"/>
                  </a:cubicBezTo>
                  <a:cubicBezTo>
                    <a:pt x="501" y="35"/>
                    <a:pt x="502" y="34"/>
                    <a:pt x="500" y="32"/>
                  </a:cubicBezTo>
                  <a:cubicBezTo>
                    <a:pt x="503" y="28"/>
                    <a:pt x="505" y="34"/>
                    <a:pt x="507" y="32"/>
                  </a:cubicBezTo>
                  <a:close/>
                  <a:moveTo>
                    <a:pt x="485" y="29"/>
                  </a:moveTo>
                  <a:cubicBezTo>
                    <a:pt x="489" y="32"/>
                    <a:pt x="483" y="33"/>
                    <a:pt x="484" y="36"/>
                  </a:cubicBezTo>
                  <a:cubicBezTo>
                    <a:pt x="485" y="36"/>
                    <a:pt x="488" y="37"/>
                    <a:pt x="486" y="39"/>
                  </a:cubicBezTo>
                  <a:cubicBezTo>
                    <a:pt x="491" y="40"/>
                    <a:pt x="494" y="34"/>
                    <a:pt x="500" y="39"/>
                  </a:cubicBezTo>
                  <a:cubicBezTo>
                    <a:pt x="496" y="39"/>
                    <a:pt x="489" y="42"/>
                    <a:pt x="486" y="46"/>
                  </a:cubicBezTo>
                  <a:cubicBezTo>
                    <a:pt x="482" y="42"/>
                    <a:pt x="483" y="34"/>
                    <a:pt x="476" y="36"/>
                  </a:cubicBezTo>
                  <a:cubicBezTo>
                    <a:pt x="477" y="32"/>
                    <a:pt x="483" y="35"/>
                    <a:pt x="485" y="29"/>
                  </a:cubicBezTo>
                  <a:close/>
                  <a:moveTo>
                    <a:pt x="474" y="33"/>
                  </a:moveTo>
                  <a:cubicBezTo>
                    <a:pt x="471" y="36"/>
                    <a:pt x="468" y="36"/>
                    <a:pt x="474" y="42"/>
                  </a:cubicBezTo>
                  <a:cubicBezTo>
                    <a:pt x="472" y="46"/>
                    <a:pt x="469" y="46"/>
                    <a:pt x="465" y="43"/>
                  </a:cubicBezTo>
                  <a:cubicBezTo>
                    <a:pt x="468" y="41"/>
                    <a:pt x="467" y="40"/>
                    <a:pt x="466" y="41"/>
                  </a:cubicBezTo>
                  <a:cubicBezTo>
                    <a:pt x="467" y="37"/>
                    <a:pt x="470" y="33"/>
                    <a:pt x="469" y="29"/>
                  </a:cubicBezTo>
                  <a:cubicBezTo>
                    <a:pt x="472" y="26"/>
                    <a:pt x="470" y="35"/>
                    <a:pt x="474" y="33"/>
                  </a:cubicBezTo>
                  <a:close/>
                  <a:moveTo>
                    <a:pt x="457" y="39"/>
                  </a:moveTo>
                  <a:cubicBezTo>
                    <a:pt x="461" y="47"/>
                    <a:pt x="449" y="43"/>
                    <a:pt x="445" y="44"/>
                  </a:cubicBezTo>
                  <a:cubicBezTo>
                    <a:pt x="445" y="37"/>
                    <a:pt x="442" y="48"/>
                    <a:pt x="438" y="42"/>
                  </a:cubicBezTo>
                  <a:cubicBezTo>
                    <a:pt x="446" y="36"/>
                    <a:pt x="450" y="47"/>
                    <a:pt x="457" y="39"/>
                  </a:cubicBezTo>
                  <a:close/>
                  <a:moveTo>
                    <a:pt x="393" y="75"/>
                  </a:moveTo>
                  <a:cubicBezTo>
                    <a:pt x="392" y="74"/>
                    <a:pt x="391" y="73"/>
                    <a:pt x="390" y="71"/>
                  </a:cubicBezTo>
                  <a:cubicBezTo>
                    <a:pt x="390" y="76"/>
                    <a:pt x="386" y="78"/>
                    <a:pt x="382" y="79"/>
                  </a:cubicBezTo>
                  <a:cubicBezTo>
                    <a:pt x="380" y="72"/>
                    <a:pt x="392" y="73"/>
                    <a:pt x="391" y="68"/>
                  </a:cubicBezTo>
                  <a:cubicBezTo>
                    <a:pt x="395" y="67"/>
                    <a:pt x="399" y="73"/>
                    <a:pt x="393" y="75"/>
                  </a:cubicBezTo>
                  <a:close/>
                  <a:moveTo>
                    <a:pt x="421" y="50"/>
                  </a:moveTo>
                  <a:cubicBezTo>
                    <a:pt x="417" y="56"/>
                    <a:pt x="415" y="48"/>
                    <a:pt x="411" y="52"/>
                  </a:cubicBezTo>
                  <a:cubicBezTo>
                    <a:pt x="410" y="50"/>
                    <a:pt x="412" y="48"/>
                    <a:pt x="415" y="46"/>
                  </a:cubicBezTo>
                  <a:cubicBezTo>
                    <a:pt x="419" y="47"/>
                    <a:pt x="417" y="48"/>
                    <a:pt x="421" y="50"/>
                  </a:cubicBezTo>
                  <a:close/>
                  <a:moveTo>
                    <a:pt x="441" y="30"/>
                  </a:moveTo>
                  <a:cubicBezTo>
                    <a:pt x="443" y="34"/>
                    <a:pt x="435" y="35"/>
                    <a:pt x="434" y="37"/>
                  </a:cubicBezTo>
                  <a:cubicBezTo>
                    <a:pt x="432" y="34"/>
                    <a:pt x="432" y="31"/>
                    <a:pt x="435" y="29"/>
                  </a:cubicBezTo>
                  <a:cubicBezTo>
                    <a:pt x="433" y="35"/>
                    <a:pt x="438" y="34"/>
                    <a:pt x="441" y="30"/>
                  </a:cubicBezTo>
                  <a:close/>
                  <a:moveTo>
                    <a:pt x="375" y="79"/>
                  </a:moveTo>
                  <a:cubicBezTo>
                    <a:pt x="375" y="82"/>
                    <a:pt x="364" y="82"/>
                    <a:pt x="365" y="78"/>
                  </a:cubicBezTo>
                  <a:cubicBezTo>
                    <a:pt x="367" y="79"/>
                    <a:pt x="370" y="79"/>
                    <a:pt x="373" y="75"/>
                  </a:cubicBezTo>
                  <a:cubicBezTo>
                    <a:pt x="375" y="76"/>
                    <a:pt x="371" y="81"/>
                    <a:pt x="375" y="79"/>
                  </a:cubicBezTo>
                  <a:close/>
                  <a:moveTo>
                    <a:pt x="389" y="59"/>
                  </a:moveTo>
                  <a:cubicBezTo>
                    <a:pt x="388" y="57"/>
                    <a:pt x="397" y="55"/>
                    <a:pt x="391" y="54"/>
                  </a:cubicBezTo>
                  <a:cubicBezTo>
                    <a:pt x="390" y="49"/>
                    <a:pt x="396" y="55"/>
                    <a:pt x="398" y="54"/>
                  </a:cubicBezTo>
                  <a:cubicBezTo>
                    <a:pt x="400" y="50"/>
                    <a:pt x="404" y="44"/>
                    <a:pt x="408" y="48"/>
                  </a:cubicBezTo>
                  <a:cubicBezTo>
                    <a:pt x="402" y="58"/>
                    <a:pt x="397" y="53"/>
                    <a:pt x="389" y="59"/>
                  </a:cubicBezTo>
                  <a:close/>
                  <a:moveTo>
                    <a:pt x="417" y="37"/>
                  </a:moveTo>
                  <a:cubicBezTo>
                    <a:pt x="418" y="40"/>
                    <a:pt x="411" y="43"/>
                    <a:pt x="409" y="38"/>
                  </a:cubicBezTo>
                  <a:cubicBezTo>
                    <a:pt x="412" y="35"/>
                    <a:pt x="415" y="39"/>
                    <a:pt x="417" y="37"/>
                  </a:cubicBezTo>
                  <a:close/>
                  <a:moveTo>
                    <a:pt x="358" y="76"/>
                  </a:moveTo>
                  <a:cubicBezTo>
                    <a:pt x="358" y="77"/>
                    <a:pt x="359" y="77"/>
                    <a:pt x="360" y="76"/>
                  </a:cubicBezTo>
                  <a:cubicBezTo>
                    <a:pt x="361" y="78"/>
                    <a:pt x="359" y="78"/>
                    <a:pt x="359" y="77"/>
                  </a:cubicBezTo>
                  <a:cubicBezTo>
                    <a:pt x="356" y="79"/>
                    <a:pt x="361" y="80"/>
                    <a:pt x="362" y="80"/>
                  </a:cubicBezTo>
                  <a:cubicBezTo>
                    <a:pt x="363" y="81"/>
                    <a:pt x="361" y="83"/>
                    <a:pt x="360" y="82"/>
                  </a:cubicBezTo>
                  <a:cubicBezTo>
                    <a:pt x="359" y="82"/>
                    <a:pt x="359" y="83"/>
                    <a:pt x="360" y="84"/>
                  </a:cubicBezTo>
                  <a:cubicBezTo>
                    <a:pt x="359" y="84"/>
                    <a:pt x="358" y="83"/>
                    <a:pt x="359" y="82"/>
                  </a:cubicBezTo>
                  <a:cubicBezTo>
                    <a:pt x="357" y="80"/>
                    <a:pt x="355" y="83"/>
                    <a:pt x="353" y="80"/>
                  </a:cubicBezTo>
                  <a:cubicBezTo>
                    <a:pt x="356" y="80"/>
                    <a:pt x="357" y="78"/>
                    <a:pt x="357" y="75"/>
                  </a:cubicBezTo>
                  <a:cubicBezTo>
                    <a:pt x="358" y="74"/>
                    <a:pt x="358" y="76"/>
                    <a:pt x="358" y="76"/>
                  </a:cubicBezTo>
                  <a:close/>
                  <a:moveTo>
                    <a:pt x="360" y="62"/>
                  </a:moveTo>
                  <a:cubicBezTo>
                    <a:pt x="360" y="60"/>
                    <a:pt x="361" y="60"/>
                    <a:pt x="364" y="57"/>
                  </a:cubicBezTo>
                  <a:cubicBezTo>
                    <a:pt x="365" y="58"/>
                    <a:pt x="364" y="59"/>
                    <a:pt x="363" y="60"/>
                  </a:cubicBezTo>
                  <a:cubicBezTo>
                    <a:pt x="368" y="59"/>
                    <a:pt x="367" y="66"/>
                    <a:pt x="373" y="63"/>
                  </a:cubicBezTo>
                  <a:cubicBezTo>
                    <a:pt x="369" y="71"/>
                    <a:pt x="366" y="57"/>
                    <a:pt x="360" y="62"/>
                  </a:cubicBezTo>
                  <a:close/>
                  <a:moveTo>
                    <a:pt x="411" y="24"/>
                  </a:moveTo>
                  <a:cubicBezTo>
                    <a:pt x="414" y="24"/>
                    <a:pt x="417" y="24"/>
                    <a:pt x="420" y="24"/>
                  </a:cubicBezTo>
                  <a:cubicBezTo>
                    <a:pt x="420" y="33"/>
                    <a:pt x="415" y="24"/>
                    <a:pt x="411" y="26"/>
                  </a:cubicBezTo>
                  <a:cubicBezTo>
                    <a:pt x="411" y="24"/>
                    <a:pt x="409" y="22"/>
                    <a:pt x="410" y="21"/>
                  </a:cubicBezTo>
                  <a:cubicBezTo>
                    <a:pt x="409" y="16"/>
                    <a:pt x="413" y="23"/>
                    <a:pt x="411" y="24"/>
                  </a:cubicBezTo>
                  <a:close/>
                  <a:moveTo>
                    <a:pt x="345" y="72"/>
                  </a:moveTo>
                  <a:cubicBezTo>
                    <a:pt x="348" y="76"/>
                    <a:pt x="353" y="68"/>
                    <a:pt x="356" y="72"/>
                  </a:cubicBezTo>
                  <a:cubicBezTo>
                    <a:pt x="347" y="73"/>
                    <a:pt x="349" y="82"/>
                    <a:pt x="342" y="79"/>
                  </a:cubicBezTo>
                  <a:cubicBezTo>
                    <a:pt x="343" y="77"/>
                    <a:pt x="344" y="77"/>
                    <a:pt x="345" y="79"/>
                  </a:cubicBezTo>
                  <a:cubicBezTo>
                    <a:pt x="344" y="69"/>
                    <a:pt x="333" y="76"/>
                    <a:pt x="328" y="73"/>
                  </a:cubicBezTo>
                  <a:cubicBezTo>
                    <a:pt x="337" y="69"/>
                    <a:pt x="343" y="70"/>
                    <a:pt x="347" y="67"/>
                  </a:cubicBezTo>
                  <a:cubicBezTo>
                    <a:pt x="347" y="68"/>
                    <a:pt x="346" y="70"/>
                    <a:pt x="345" y="72"/>
                  </a:cubicBezTo>
                  <a:close/>
                  <a:moveTo>
                    <a:pt x="359" y="55"/>
                  </a:moveTo>
                  <a:cubicBezTo>
                    <a:pt x="358" y="52"/>
                    <a:pt x="355" y="49"/>
                    <a:pt x="361" y="48"/>
                  </a:cubicBezTo>
                  <a:cubicBezTo>
                    <a:pt x="364" y="51"/>
                    <a:pt x="363" y="53"/>
                    <a:pt x="359" y="55"/>
                  </a:cubicBezTo>
                  <a:close/>
                  <a:moveTo>
                    <a:pt x="383" y="32"/>
                  </a:moveTo>
                  <a:cubicBezTo>
                    <a:pt x="384" y="37"/>
                    <a:pt x="378" y="37"/>
                    <a:pt x="376" y="35"/>
                  </a:cubicBezTo>
                  <a:cubicBezTo>
                    <a:pt x="377" y="38"/>
                    <a:pt x="371" y="40"/>
                    <a:pt x="374" y="44"/>
                  </a:cubicBezTo>
                  <a:cubicBezTo>
                    <a:pt x="372" y="44"/>
                    <a:pt x="371" y="42"/>
                    <a:pt x="369" y="44"/>
                  </a:cubicBezTo>
                  <a:cubicBezTo>
                    <a:pt x="371" y="38"/>
                    <a:pt x="376" y="32"/>
                    <a:pt x="383" y="32"/>
                  </a:cubicBezTo>
                  <a:close/>
                  <a:moveTo>
                    <a:pt x="237" y="77"/>
                  </a:moveTo>
                  <a:cubicBezTo>
                    <a:pt x="235" y="74"/>
                    <a:pt x="241" y="76"/>
                    <a:pt x="242" y="74"/>
                  </a:cubicBezTo>
                  <a:cubicBezTo>
                    <a:pt x="244" y="77"/>
                    <a:pt x="246" y="79"/>
                    <a:pt x="242" y="81"/>
                  </a:cubicBezTo>
                  <a:cubicBezTo>
                    <a:pt x="241" y="80"/>
                    <a:pt x="239" y="75"/>
                    <a:pt x="237" y="77"/>
                  </a:cubicBezTo>
                  <a:close/>
                  <a:moveTo>
                    <a:pt x="260" y="64"/>
                  </a:moveTo>
                  <a:cubicBezTo>
                    <a:pt x="263" y="62"/>
                    <a:pt x="265" y="60"/>
                    <a:pt x="264" y="58"/>
                  </a:cubicBezTo>
                  <a:cubicBezTo>
                    <a:pt x="269" y="59"/>
                    <a:pt x="262" y="67"/>
                    <a:pt x="261" y="70"/>
                  </a:cubicBezTo>
                  <a:cubicBezTo>
                    <a:pt x="260" y="69"/>
                    <a:pt x="259" y="68"/>
                    <a:pt x="258" y="67"/>
                  </a:cubicBezTo>
                  <a:cubicBezTo>
                    <a:pt x="260" y="66"/>
                    <a:pt x="260" y="68"/>
                    <a:pt x="261" y="68"/>
                  </a:cubicBezTo>
                  <a:cubicBezTo>
                    <a:pt x="263" y="67"/>
                    <a:pt x="261" y="66"/>
                    <a:pt x="260" y="64"/>
                  </a:cubicBezTo>
                  <a:close/>
                  <a:moveTo>
                    <a:pt x="248" y="82"/>
                  </a:moveTo>
                  <a:cubicBezTo>
                    <a:pt x="246" y="79"/>
                    <a:pt x="249" y="77"/>
                    <a:pt x="251" y="74"/>
                  </a:cubicBezTo>
                  <a:cubicBezTo>
                    <a:pt x="254" y="79"/>
                    <a:pt x="253" y="81"/>
                    <a:pt x="248" y="82"/>
                  </a:cubicBezTo>
                  <a:close/>
                  <a:moveTo>
                    <a:pt x="272" y="64"/>
                  </a:moveTo>
                  <a:cubicBezTo>
                    <a:pt x="267" y="59"/>
                    <a:pt x="278" y="60"/>
                    <a:pt x="275" y="58"/>
                  </a:cubicBezTo>
                  <a:cubicBezTo>
                    <a:pt x="281" y="58"/>
                    <a:pt x="276" y="64"/>
                    <a:pt x="272" y="64"/>
                  </a:cubicBezTo>
                  <a:close/>
                  <a:moveTo>
                    <a:pt x="288" y="47"/>
                  </a:moveTo>
                  <a:cubicBezTo>
                    <a:pt x="290" y="49"/>
                    <a:pt x="293" y="49"/>
                    <a:pt x="289" y="43"/>
                  </a:cubicBezTo>
                  <a:cubicBezTo>
                    <a:pt x="293" y="42"/>
                    <a:pt x="291" y="44"/>
                    <a:pt x="293" y="47"/>
                  </a:cubicBezTo>
                  <a:cubicBezTo>
                    <a:pt x="294" y="45"/>
                    <a:pt x="293" y="44"/>
                    <a:pt x="295" y="42"/>
                  </a:cubicBezTo>
                  <a:cubicBezTo>
                    <a:pt x="294" y="46"/>
                    <a:pt x="299" y="44"/>
                    <a:pt x="301" y="48"/>
                  </a:cubicBezTo>
                  <a:cubicBezTo>
                    <a:pt x="301" y="50"/>
                    <a:pt x="300" y="51"/>
                    <a:pt x="298" y="53"/>
                  </a:cubicBezTo>
                  <a:cubicBezTo>
                    <a:pt x="301" y="45"/>
                    <a:pt x="291" y="50"/>
                    <a:pt x="291" y="53"/>
                  </a:cubicBezTo>
                  <a:cubicBezTo>
                    <a:pt x="286" y="54"/>
                    <a:pt x="290" y="49"/>
                    <a:pt x="288" y="47"/>
                  </a:cubicBezTo>
                  <a:close/>
                  <a:moveTo>
                    <a:pt x="270" y="69"/>
                  </a:moveTo>
                  <a:cubicBezTo>
                    <a:pt x="271" y="70"/>
                    <a:pt x="270" y="71"/>
                    <a:pt x="269" y="71"/>
                  </a:cubicBezTo>
                  <a:cubicBezTo>
                    <a:pt x="270" y="72"/>
                    <a:pt x="272" y="72"/>
                    <a:pt x="273" y="74"/>
                  </a:cubicBezTo>
                  <a:cubicBezTo>
                    <a:pt x="273" y="72"/>
                    <a:pt x="274" y="71"/>
                    <a:pt x="276" y="73"/>
                  </a:cubicBezTo>
                  <a:cubicBezTo>
                    <a:pt x="271" y="76"/>
                    <a:pt x="270" y="79"/>
                    <a:pt x="267" y="82"/>
                  </a:cubicBezTo>
                  <a:cubicBezTo>
                    <a:pt x="266" y="77"/>
                    <a:pt x="267" y="73"/>
                    <a:pt x="270" y="69"/>
                  </a:cubicBezTo>
                  <a:close/>
                  <a:moveTo>
                    <a:pt x="303" y="47"/>
                  </a:moveTo>
                  <a:cubicBezTo>
                    <a:pt x="304" y="45"/>
                    <a:pt x="306" y="45"/>
                    <a:pt x="308" y="47"/>
                  </a:cubicBezTo>
                  <a:cubicBezTo>
                    <a:pt x="307" y="48"/>
                    <a:pt x="306" y="47"/>
                    <a:pt x="306" y="46"/>
                  </a:cubicBezTo>
                  <a:cubicBezTo>
                    <a:pt x="305" y="48"/>
                    <a:pt x="311" y="52"/>
                    <a:pt x="306" y="56"/>
                  </a:cubicBezTo>
                  <a:cubicBezTo>
                    <a:pt x="302" y="52"/>
                    <a:pt x="307" y="50"/>
                    <a:pt x="303" y="47"/>
                  </a:cubicBezTo>
                  <a:close/>
                  <a:moveTo>
                    <a:pt x="329" y="32"/>
                  </a:moveTo>
                  <a:cubicBezTo>
                    <a:pt x="331" y="34"/>
                    <a:pt x="329" y="35"/>
                    <a:pt x="328" y="36"/>
                  </a:cubicBezTo>
                  <a:cubicBezTo>
                    <a:pt x="330" y="40"/>
                    <a:pt x="332" y="38"/>
                    <a:pt x="334" y="41"/>
                  </a:cubicBezTo>
                  <a:cubicBezTo>
                    <a:pt x="329" y="42"/>
                    <a:pt x="323" y="36"/>
                    <a:pt x="329" y="32"/>
                  </a:cubicBezTo>
                  <a:close/>
                  <a:moveTo>
                    <a:pt x="326" y="47"/>
                  </a:moveTo>
                  <a:cubicBezTo>
                    <a:pt x="316" y="49"/>
                    <a:pt x="319" y="57"/>
                    <a:pt x="314" y="62"/>
                  </a:cubicBezTo>
                  <a:cubicBezTo>
                    <a:pt x="312" y="62"/>
                    <a:pt x="312" y="61"/>
                    <a:pt x="313" y="61"/>
                  </a:cubicBezTo>
                  <a:cubicBezTo>
                    <a:pt x="312" y="60"/>
                    <a:pt x="311" y="61"/>
                    <a:pt x="310" y="61"/>
                  </a:cubicBezTo>
                  <a:cubicBezTo>
                    <a:pt x="308" y="57"/>
                    <a:pt x="315" y="55"/>
                    <a:pt x="317" y="54"/>
                  </a:cubicBezTo>
                  <a:cubicBezTo>
                    <a:pt x="315" y="53"/>
                    <a:pt x="314" y="53"/>
                    <a:pt x="312" y="54"/>
                  </a:cubicBezTo>
                  <a:cubicBezTo>
                    <a:pt x="316" y="51"/>
                    <a:pt x="319" y="39"/>
                    <a:pt x="326" y="47"/>
                  </a:cubicBezTo>
                  <a:close/>
                  <a:moveTo>
                    <a:pt x="296" y="76"/>
                  </a:moveTo>
                  <a:cubicBezTo>
                    <a:pt x="295" y="74"/>
                    <a:pt x="297" y="75"/>
                    <a:pt x="298" y="74"/>
                  </a:cubicBezTo>
                  <a:cubicBezTo>
                    <a:pt x="294" y="73"/>
                    <a:pt x="294" y="74"/>
                    <a:pt x="293" y="69"/>
                  </a:cubicBezTo>
                  <a:cubicBezTo>
                    <a:pt x="294" y="68"/>
                    <a:pt x="295" y="70"/>
                    <a:pt x="296" y="71"/>
                  </a:cubicBezTo>
                  <a:cubicBezTo>
                    <a:pt x="297" y="70"/>
                    <a:pt x="296" y="69"/>
                    <a:pt x="296" y="69"/>
                  </a:cubicBezTo>
                  <a:cubicBezTo>
                    <a:pt x="297" y="68"/>
                    <a:pt x="299" y="70"/>
                    <a:pt x="298" y="71"/>
                  </a:cubicBezTo>
                  <a:cubicBezTo>
                    <a:pt x="298" y="72"/>
                    <a:pt x="299" y="73"/>
                    <a:pt x="300" y="72"/>
                  </a:cubicBezTo>
                  <a:cubicBezTo>
                    <a:pt x="302" y="75"/>
                    <a:pt x="297" y="76"/>
                    <a:pt x="296" y="76"/>
                  </a:cubicBezTo>
                  <a:close/>
                  <a:moveTo>
                    <a:pt x="334" y="66"/>
                  </a:moveTo>
                  <a:cubicBezTo>
                    <a:pt x="330" y="68"/>
                    <a:pt x="327" y="68"/>
                    <a:pt x="324" y="65"/>
                  </a:cubicBezTo>
                  <a:cubicBezTo>
                    <a:pt x="327" y="63"/>
                    <a:pt x="333" y="65"/>
                    <a:pt x="330" y="59"/>
                  </a:cubicBezTo>
                  <a:cubicBezTo>
                    <a:pt x="332" y="56"/>
                    <a:pt x="333" y="62"/>
                    <a:pt x="335" y="63"/>
                  </a:cubicBezTo>
                  <a:cubicBezTo>
                    <a:pt x="334" y="64"/>
                    <a:pt x="333" y="65"/>
                    <a:pt x="334" y="66"/>
                  </a:cubicBezTo>
                  <a:close/>
                  <a:moveTo>
                    <a:pt x="347" y="54"/>
                  </a:moveTo>
                  <a:cubicBezTo>
                    <a:pt x="345" y="50"/>
                    <a:pt x="346" y="47"/>
                    <a:pt x="345" y="44"/>
                  </a:cubicBezTo>
                  <a:cubicBezTo>
                    <a:pt x="351" y="43"/>
                    <a:pt x="351" y="50"/>
                    <a:pt x="347" y="54"/>
                  </a:cubicBezTo>
                  <a:close/>
                  <a:moveTo>
                    <a:pt x="356" y="34"/>
                  </a:moveTo>
                  <a:cubicBezTo>
                    <a:pt x="359" y="38"/>
                    <a:pt x="355" y="40"/>
                    <a:pt x="356" y="43"/>
                  </a:cubicBezTo>
                  <a:cubicBezTo>
                    <a:pt x="354" y="44"/>
                    <a:pt x="353" y="42"/>
                    <a:pt x="352" y="41"/>
                  </a:cubicBezTo>
                  <a:cubicBezTo>
                    <a:pt x="357" y="39"/>
                    <a:pt x="352" y="36"/>
                    <a:pt x="356" y="34"/>
                  </a:cubicBezTo>
                  <a:close/>
                  <a:moveTo>
                    <a:pt x="340" y="49"/>
                  </a:moveTo>
                  <a:cubicBezTo>
                    <a:pt x="338" y="52"/>
                    <a:pt x="335" y="55"/>
                    <a:pt x="339" y="59"/>
                  </a:cubicBezTo>
                  <a:cubicBezTo>
                    <a:pt x="334" y="59"/>
                    <a:pt x="334" y="51"/>
                    <a:pt x="334" y="48"/>
                  </a:cubicBezTo>
                  <a:cubicBezTo>
                    <a:pt x="330" y="47"/>
                    <a:pt x="330" y="48"/>
                    <a:pt x="327" y="51"/>
                  </a:cubicBezTo>
                  <a:cubicBezTo>
                    <a:pt x="326" y="49"/>
                    <a:pt x="331" y="47"/>
                    <a:pt x="329" y="44"/>
                  </a:cubicBezTo>
                  <a:cubicBezTo>
                    <a:pt x="331" y="44"/>
                    <a:pt x="337" y="50"/>
                    <a:pt x="336" y="44"/>
                  </a:cubicBezTo>
                  <a:cubicBezTo>
                    <a:pt x="339" y="42"/>
                    <a:pt x="336" y="47"/>
                    <a:pt x="340" y="49"/>
                  </a:cubicBezTo>
                  <a:close/>
                  <a:moveTo>
                    <a:pt x="348" y="29"/>
                  </a:moveTo>
                  <a:cubicBezTo>
                    <a:pt x="347" y="34"/>
                    <a:pt x="343" y="37"/>
                    <a:pt x="338" y="41"/>
                  </a:cubicBezTo>
                  <a:cubicBezTo>
                    <a:pt x="339" y="34"/>
                    <a:pt x="343" y="30"/>
                    <a:pt x="348" y="26"/>
                  </a:cubicBezTo>
                  <a:cubicBezTo>
                    <a:pt x="349" y="28"/>
                    <a:pt x="342" y="33"/>
                    <a:pt x="348" y="29"/>
                  </a:cubicBezTo>
                  <a:close/>
                  <a:moveTo>
                    <a:pt x="332" y="37"/>
                  </a:moveTo>
                  <a:cubicBezTo>
                    <a:pt x="331" y="30"/>
                    <a:pt x="333" y="26"/>
                    <a:pt x="336" y="23"/>
                  </a:cubicBezTo>
                  <a:cubicBezTo>
                    <a:pt x="335" y="27"/>
                    <a:pt x="338" y="31"/>
                    <a:pt x="332" y="37"/>
                  </a:cubicBezTo>
                  <a:close/>
                  <a:moveTo>
                    <a:pt x="332" y="24"/>
                  </a:moveTo>
                  <a:cubicBezTo>
                    <a:pt x="330" y="24"/>
                    <a:pt x="329" y="25"/>
                    <a:pt x="329" y="26"/>
                  </a:cubicBezTo>
                  <a:cubicBezTo>
                    <a:pt x="328" y="27"/>
                    <a:pt x="327" y="24"/>
                    <a:pt x="325" y="26"/>
                  </a:cubicBezTo>
                  <a:cubicBezTo>
                    <a:pt x="325" y="27"/>
                    <a:pt x="325" y="28"/>
                    <a:pt x="323" y="29"/>
                  </a:cubicBezTo>
                  <a:cubicBezTo>
                    <a:pt x="321" y="26"/>
                    <a:pt x="325" y="23"/>
                    <a:pt x="326" y="20"/>
                  </a:cubicBezTo>
                  <a:cubicBezTo>
                    <a:pt x="328" y="23"/>
                    <a:pt x="330" y="21"/>
                    <a:pt x="332" y="24"/>
                  </a:cubicBezTo>
                  <a:close/>
                  <a:moveTo>
                    <a:pt x="319" y="27"/>
                  </a:moveTo>
                  <a:cubicBezTo>
                    <a:pt x="317" y="29"/>
                    <a:pt x="316" y="28"/>
                    <a:pt x="317" y="27"/>
                  </a:cubicBezTo>
                  <a:cubicBezTo>
                    <a:pt x="317" y="25"/>
                    <a:pt x="310" y="31"/>
                    <a:pt x="314" y="29"/>
                  </a:cubicBezTo>
                  <a:cubicBezTo>
                    <a:pt x="316" y="32"/>
                    <a:pt x="310" y="31"/>
                    <a:pt x="309" y="28"/>
                  </a:cubicBezTo>
                  <a:cubicBezTo>
                    <a:pt x="313" y="24"/>
                    <a:pt x="316" y="23"/>
                    <a:pt x="319" y="27"/>
                  </a:cubicBezTo>
                  <a:close/>
                  <a:moveTo>
                    <a:pt x="304" y="30"/>
                  </a:moveTo>
                  <a:cubicBezTo>
                    <a:pt x="302" y="37"/>
                    <a:pt x="308" y="34"/>
                    <a:pt x="309" y="40"/>
                  </a:cubicBezTo>
                  <a:cubicBezTo>
                    <a:pt x="311" y="33"/>
                    <a:pt x="316" y="36"/>
                    <a:pt x="323" y="31"/>
                  </a:cubicBezTo>
                  <a:cubicBezTo>
                    <a:pt x="323" y="33"/>
                    <a:pt x="322" y="35"/>
                    <a:pt x="323" y="36"/>
                  </a:cubicBezTo>
                  <a:cubicBezTo>
                    <a:pt x="320" y="38"/>
                    <a:pt x="313" y="35"/>
                    <a:pt x="315" y="41"/>
                  </a:cubicBezTo>
                  <a:cubicBezTo>
                    <a:pt x="314" y="42"/>
                    <a:pt x="308" y="38"/>
                    <a:pt x="309" y="42"/>
                  </a:cubicBezTo>
                  <a:cubicBezTo>
                    <a:pt x="306" y="39"/>
                    <a:pt x="302" y="42"/>
                    <a:pt x="299" y="39"/>
                  </a:cubicBezTo>
                  <a:cubicBezTo>
                    <a:pt x="304" y="36"/>
                    <a:pt x="297" y="32"/>
                    <a:pt x="304" y="30"/>
                  </a:cubicBezTo>
                  <a:close/>
                  <a:moveTo>
                    <a:pt x="278" y="50"/>
                  </a:moveTo>
                  <a:cubicBezTo>
                    <a:pt x="276" y="50"/>
                    <a:pt x="275" y="49"/>
                    <a:pt x="273" y="47"/>
                  </a:cubicBezTo>
                  <a:cubicBezTo>
                    <a:pt x="276" y="45"/>
                    <a:pt x="277" y="46"/>
                    <a:pt x="277" y="49"/>
                  </a:cubicBezTo>
                  <a:cubicBezTo>
                    <a:pt x="277" y="42"/>
                    <a:pt x="283" y="46"/>
                    <a:pt x="284" y="44"/>
                  </a:cubicBezTo>
                  <a:cubicBezTo>
                    <a:pt x="290" y="47"/>
                    <a:pt x="282" y="46"/>
                    <a:pt x="278" y="50"/>
                  </a:cubicBezTo>
                  <a:close/>
                  <a:moveTo>
                    <a:pt x="298" y="25"/>
                  </a:moveTo>
                  <a:cubicBezTo>
                    <a:pt x="303" y="25"/>
                    <a:pt x="295" y="32"/>
                    <a:pt x="295" y="35"/>
                  </a:cubicBezTo>
                  <a:cubicBezTo>
                    <a:pt x="292" y="34"/>
                    <a:pt x="289" y="37"/>
                    <a:pt x="286" y="33"/>
                  </a:cubicBezTo>
                  <a:cubicBezTo>
                    <a:pt x="288" y="32"/>
                    <a:pt x="289" y="31"/>
                    <a:pt x="288" y="29"/>
                  </a:cubicBezTo>
                  <a:cubicBezTo>
                    <a:pt x="292" y="35"/>
                    <a:pt x="294" y="26"/>
                    <a:pt x="298" y="25"/>
                  </a:cubicBezTo>
                  <a:close/>
                  <a:moveTo>
                    <a:pt x="272" y="47"/>
                  </a:moveTo>
                  <a:cubicBezTo>
                    <a:pt x="269" y="51"/>
                    <a:pt x="267" y="48"/>
                    <a:pt x="265" y="50"/>
                  </a:cubicBezTo>
                  <a:cubicBezTo>
                    <a:pt x="262" y="45"/>
                    <a:pt x="270" y="44"/>
                    <a:pt x="272" y="47"/>
                  </a:cubicBezTo>
                  <a:close/>
                  <a:moveTo>
                    <a:pt x="230" y="75"/>
                  </a:moveTo>
                  <a:cubicBezTo>
                    <a:pt x="231" y="76"/>
                    <a:pt x="230" y="76"/>
                    <a:pt x="230" y="77"/>
                  </a:cubicBezTo>
                  <a:cubicBezTo>
                    <a:pt x="229" y="77"/>
                    <a:pt x="229" y="78"/>
                    <a:pt x="230" y="79"/>
                  </a:cubicBezTo>
                  <a:cubicBezTo>
                    <a:pt x="228" y="79"/>
                    <a:pt x="224" y="71"/>
                    <a:pt x="219" y="72"/>
                  </a:cubicBezTo>
                  <a:cubicBezTo>
                    <a:pt x="219" y="67"/>
                    <a:pt x="226" y="60"/>
                    <a:pt x="230" y="66"/>
                  </a:cubicBezTo>
                  <a:cubicBezTo>
                    <a:pt x="229" y="66"/>
                    <a:pt x="228" y="65"/>
                    <a:pt x="227" y="64"/>
                  </a:cubicBezTo>
                  <a:cubicBezTo>
                    <a:pt x="226" y="65"/>
                    <a:pt x="228" y="66"/>
                    <a:pt x="228" y="67"/>
                  </a:cubicBezTo>
                  <a:cubicBezTo>
                    <a:pt x="225" y="68"/>
                    <a:pt x="223" y="67"/>
                    <a:pt x="219" y="70"/>
                  </a:cubicBezTo>
                  <a:cubicBezTo>
                    <a:pt x="221" y="72"/>
                    <a:pt x="224" y="68"/>
                    <a:pt x="226" y="69"/>
                  </a:cubicBezTo>
                  <a:cubicBezTo>
                    <a:pt x="226" y="72"/>
                    <a:pt x="225" y="77"/>
                    <a:pt x="230" y="75"/>
                  </a:cubicBezTo>
                  <a:close/>
                  <a:moveTo>
                    <a:pt x="256" y="49"/>
                  </a:moveTo>
                  <a:cubicBezTo>
                    <a:pt x="255" y="54"/>
                    <a:pt x="254" y="47"/>
                    <a:pt x="252" y="45"/>
                  </a:cubicBezTo>
                  <a:cubicBezTo>
                    <a:pt x="255" y="42"/>
                    <a:pt x="258" y="42"/>
                    <a:pt x="261" y="45"/>
                  </a:cubicBezTo>
                  <a:cubicBezTo>
                    <a:pt x="262" y="48"/>
                    <a:pt x="259" y="45"/>
                    <a:pt x="258" y="44"/>
                  </a:cubicBezTo>
                  <a:cubicBezTo>
                    <a:pt x="256" y="46"/>
                    <a:pt x="255" y="47"/>
                    <a:pt x="256" y="49"/>
                  </a:cubicBezTo>
                  <a:close/>
                  <a:moveTo>
                    <a:pt x="280" y="28"/>
                  </a:moveTo>
                  <a:cubicBezTo>
                    <a:pt x="285" y="18"/>
                    <a:pt x="292" y="27"/>
                    <a:pt x="280" y="28"/>
                  </a:cubicBezTo>
                  <a:close/>
                  <a:moveTo>
                    <a:pt x="277" y="22"/>
                  </a:moveTo>
                  <a:cubicBezTo>
                    <a:pt x="280" y="21"/>
                    <a:pt x="278" y="29"/>
                    <a:pt x="278" y="32"/>
                  </a:cubicBezTo>
                  <a:cubicBezTo>
                    <a:pt x="274" y="34"/>
                    <a:pt x="277" y="28"/>
                    <a:pt x="276" y="27"/>
                  </a:cubicBezTo>
                  <a:cubicBezTo>
                    <a:pt x="272" y="24"/>
                    <a:pt x="273" y="30"/>
                    <a:pt x="270" y="31"/>
                  </a:cubicBezTo>
                  <a:cubicBezTo>
                    <a:pt x="266" y="24"/>
                    <a:pt x="277" y="25"/>
                    <a:pt x="277" y="22"/>
                  </a:cubicBezTo>
                  <a:close/>
                  <a:moveTo>
                    <a:pt x="266" y="32"/>
                  </a:moveTo>
                  <a:cubicBezTo>
                    <a:pt x="269" y="36"/>
                    <a:pt x="267" y="40"/>
                    <a:pt x="271" y="35"/>
                  </a:cubicBezTo>
                  <a:cubicBezTo>
                    <a:pt x="274" y="41"/>
                    <a:pt x="266" y="39"/>
                    <a:pt x="263" y="40"/>
                  </a:cubicBezTo>
                  <a:cubicBezTo>
                    <a:pt x="261" y="36"/>
                    <a:pt x="260" y="38"/>
                    <a:pt x="259" y="34"/>
                  </a:cubicBezTo>
                  <a:cubicBezTo>
                    <a:pt x="262" y="33"/>
                    <a:pt x="264" y="33"/>
                    <a:pt x="266" y="32"/>
                  </a:cubicBezTo>
                  <a:close/>
                  <a:moveTo>
                    <a:pt x="247" y="41"/>
                  </a:moveTo>
                  <a:cubicBezTo>
                    <a:pt x="249" y="44"/>
                    <a:pt x="243" y="46"/>
                    <a:pt x="244" y="49"/>
                  </a:cubicBezTo>
                  <a:cubicBezTo>
                    <a:pt x="243" y="50"/>
                    <a:pt x="242" y="48"/>
                    <a:pt x="243" y="47"/>
                  </a:cubicBezTo>
                  <a:cubicBezTo>
                    <a:pt x="242" y="46"/>
                    <a:pt x="241" y="46"/>
                    <a:pt x="241" y="47"/>
                  </a:cubicBezTo>
                  <a:cubicBezTo>
                    <a:pt x="240" y="45"/>
                    <a:pt x="241" y="45"/>
                    <a:pt x="242" y="46"/>
                  </a:cubicBezTo>
                  <a:cubicBezTo>
                    <a:pt x="246" y="44"/>
                    <a:pt x="244" y="41"/>
                    <a:pt x="247" y="41"/>
                  </a:cubicBezTo>
                  <a:close/>
                  <a:moveTo>
                    <a:pt x="191" y="73"/>
                  </a:moveTo>
                  <a:cubicBezTo>
                    <a:pt x="190" y="69"/>
                    <a:pt x="191" y="71"/>
                    <a:pt x="188" y="74"/>
                  </a:cubicBezTo>
                  <a:cubicBezTo>
                    <a:pt x="187" y="71"/>
                    <a:pt x="187" y="69"/>
                    <a:pt x="189" y="67"/>
                  </a:cubicBezTo>
                  <a:cubicBezTo>
                    <a:pt x="193" y="67"/>
                    <a:pt x="195" y="71"/>
                    <a:pt x="191" y="73"/>
                  </a:cubicBezTo>
                  <a:close/>
                  <a:moveTo>
                    <a:pt x="215" y="53"/>
                  </a:moveTo>
                  <a:cubicBezTo>
                    <a:pt x="214" y="54"/>
                    <a:pt x="213" y="53"/>
                    <a:pt x="213" y="52"/>
                  </a:cubicBezTo>
                  <a:cubicBezTo>
                    <a:pt x="212" y="51"/>
                    <a:pt x="211" y="52"/>
                    <a:pt x="211" y="52"/>
                  </a:cubicBezTo>
                  <a:cubicBezTo>
                    <a:pt x="208" y="51"/>
                    <a:pt x="218" y="49"/>
                    <a:pt x="212" y="49"/>
                  </a:cubicBezTo>
                  <a:cubicBezTo>
                    <a:pt x="212" y="45"/>
                    <a:pt x="221" y="48"/>
                    <a:pt x="222" y="41"/>
                  </a:cubicBezTo>
                  <a:cubicBezTo>
                    <a:pt x="224" y="45"/>
                    <a:pt x="227" y="40"/>
                    <a:pt x="229" y="45"/>
                  </a:cubicBezTo>
                  <a:cubicBezTo>
                    <a:pt x="224" y="46"/>
                    <a:pt x="215" y="46"/>
                    <a:pt x="215" y="53"/>
                  </a:cubicBezTo>
                  <a:close/>
                  <a:moveTo>
                    <a:pt x="259" y="29"/>
                  </a:moveTo>
                  <a:cubicBezTo>
                    <a:pt x="253" y="28"/>
                    <a:pt x="253" y="37"/>
                    <a:pt x="247" y="36"/>
                  </a:cubicBezTo>
                  <a:cubicBezTo>
                    <a:pt x="246" y="34"/>
                    <a:pt x="254" y="24"/>
                    <a:pt x="254" y="29"/>
                  </a:cubicBezTo>
                  <a:cubicBezTo>
                    <a:pt x="255" y="27"/>
                    <a:pt x="257" y="25"/>
                    <a:pt x="256" y="22"/>
                  </a:cubicBezTo>
                  <a:cubicBezTo>
                    <a:pt x="261" y="21"/>
                    <a:pt x="256" y="27"/>
                    <a:pt x="259" y="29"/>
                  </a:cubicBezTo>
                  <a:close/>
                  <a:moveTo>
                    <a:pt x="236" y="29"/>
                  </a:moveTo>
                  <a:cubicBezTo>
                    <a:pt x="239" y="33"/>
                    <a:pt x="234" y="35"/>
                    <a:pt x="237" y="39"/>
                  </a:cubicBezTo>
                  <a:cubicBezTo>
                    <a:pt x="235" y="40"/>
                    <a:pt x="235" y="38"/>
                    <a:pt x="236" y="38"/>
                  </a:cubicBezTo>
                  <a:cubicBezTo>
                    <a:pt x="234" y="35"/>
                    <a:pt x="231" y="43"/>
                    <a:pt x="230" y="37"/>
                  </a:cubicBezTo>
                  <a:cubicBezTo>
                    <a:pt x="230" y="36"/>
                    <a:pt x="231" y="37"/>
                    <a:pt x="232" y="37"/>
                  </a:cubicBezTo>
                  <a:cubicBezTo>
                    <a:pt x="237" y="35"/>
                    <a:pt x="230" y="31"/>
                    <a:pt x="236" y="29"/>
                  </a:cubicBezTo>
                  <a:close/>
                  <a:moveTo>
                    <a:pt x="203" y="54"/>
                  </a:moveTo>
                  <a:cubicBezTo>
                    <a:pt x="203" y="57"/>
                    <a:pt x="205" y="59"/>
                    <a:pt x="205" y="62"/>
                  </a:cubicBezTo>
                  <a:cubicBezTo>
                    <a:pt x="203" y="65"/>
                    <a:pt x="198" y="58"/>
                    <a:pt x="202" y="64"/>
                  </a:cubicBezTo>
                  <a:cubicBezTo>
                    <a:pt x="200" y="65"/>
                    <a:pt x="196" y="61"/>
                    <a:pt x="200" y="66"/>
                  </a:cubicBezTo>
                  <a:cubicBezTo>
                    <a:pt x="197" y="65"/>
                    <a:pt x="192" y="66"/>
                    <a:pt x="192" y="61"/>
                  </a:cubicBezTo>
                  <a:cubicBezTo>
                    <a:pt x="199" y="65"/>
                    <a:pt x="198" y="59"/>
                    <a:pt x="203" y="54"/>
                  </a:cubicBezTo>
                  <a:close/>
                  <a:moveTo>
                    <a:pt x="82" y="61"/>
                  </a:moveTo>
                  <a:cubicBezTo>
                    <a:pt x="76" y="60"/>
                    <a:pt x="82" y="52"/>
                    <a:pt x="75" y="59"/>
                  </a:cubicBezTo>
                  <a:cubicBezTo>
                    <a:pt x="74" y="55"/>
                    <a:pt x="83" y="51"/>
                    <a:pt x="89" y="47"/>
                  </a:cubicBezTo>
                  <a:cubicBezTo>
                    <a:pt x="90" y="50"/>
                    <a:pt x="90" y="52"/>
                    <a:pt x="91" y="54"/>
                  </a:cubicBezTo>
                  <a:cubicBezTo>
                    <a:pt x="85" y="55"/>
                    <a:pt x="83" y="55"/>
                    <a:pt x="82" y="61"/>
                  </a:cubicBezTo>
                  <a:close/>
                  <a:moveTo>
                    <a:pt x="106" y="38"/>
                  </a:moveTo>
                  <a:cubicBezTo>
                    <a:pt x="110" y="35"/>
                    <a:pt x="106" y="44"/>
                    <a:pt x="109" y="41"/>
                  </a:cubicBezTo>
                  <a:cubicBezTo>
                    <a:pt x="110" y="43"/>
                    <a:pt x="107" y="44"/>
                    <a:pt x="106" y="45"/>
                  </a:cubicBezTo>
                  <a:cubicBezTo>
                    <a:pt x="102" y="43"/>
                    <a:pt x="107" y="41"/>
                    <a:pt x="106" y="38"/>
                  </a:cubicBezTo>
                  <a:close/>
                  <a:moveTo>
                    <a:pt x="80" y="70"/>
                  </a:moveTo>
                  <a:cubicBezTo>
                    <a:pt x="75" y="67"/>
                    <a:pt x="86" y="62"/>
                    <a:pt x="88" y="67"/>
                  </a:cubicBezTo>
                  <a:cubicBezTo>
                    <a:pt x="85" y="70"/>
                    <a:pt x="83" y="65"/>
                    <a:pt x="80" y="70"/>
                  </a:cubicBezTo>
                  <a:close/>
                  <a:moveTo>
                    <a:pt x="151" y="43"/>
                  </a:moveTo>
                  <a:cubicBezTo>
                    <a:pt x="156" y="38"/>
                    <a:pt x="151" y="38"/>
                    <a:pt x="159" y="37"/>
                  </a:cubicBezTo>
                  <a:cubicBezTo>
                    <a:pt x="159" y="38"/>
                    <a:pt x="158" y="38"/>
                    <a:pt x="158" y="38"/>
                  </a:cubicBezTo>
                  <a:cubicBezTo>
                    <a:pt x="156" y="39"/>
                    <a:pt x="158" y="40"/>
                    <a:pt x="159" y="42"/>
                  </a:cubicBezTo>
                  <a:cubicBezTo>
                    <a:pt x="156" y="45"/>
                    <a:pt x="154" y="41"/>
                    <a:pt x="151" y="43"/>
                  </a:cubicBezTo>
                  <a:close/>
                  <a:moveTo>
                    <a:pt x="121" y="68"/>
                  </a:moveTo>
                  <a:cubicBezTo>
                    <a:pt x="123" y="69"/>
                    <a:pt x="124" y="71"/>
                    <a:pt x="125" y="72"/>
                  </a:cubicBezTo>
                  <a:cubicBezTo>
                    <a:pt x="121" y="76"/>
                    <a:pt x="116" y="70"/>
                    <a:pt x="121" y="68"/>
                  </a:cubicBezTo>
                  <a:close/>
                  <a:moveTo>
                    <a:pt x="170" y="40"/>
                  </a:moveTo>
                  <a:cubicBezTo>
                    <a:pt x="172" y="45"/>
                    <a:pt x="170" y="45"/>
                    <a:pt x="165" y="48"/>
                  </a:cubicBezTo>
                  <a:cubicBezTo>
                    <a:pt x="161" y="44"/>
                    <a:pt x="169" y="43"/>
                    <a:pt x="170" y="40"/>
                  </a:cubicBezTo>
                  <a:close/>
                  <a:moveTo>
                    <a:pt x="134" y="77"/>
                  </a:moveTo>
                  <a:cubicBezTo>
                    <a:pt x="132" y="75"/>
                    <a:pt x="133" y="74"/>
                    <a:pt x="132" y="72"/>
                  </a:cubicBezTo>
                  <a:cubicBezTo>
                    <a:pt x="134" y="72"/>
                    <a:pt x="135" y="71"/>
                    <a:pt x="137" y="70"/>
                  </a:cubicBezTo>
                  <a:cubicBezTo>
                    <a:pt x="140" y="72"/>
                    <a:pt x="139" y="73"/>
                    <a:pt x="140" y="75"/>
                  </a:cubicBezTo>
                  <a:cubicBezTo>
                    <a:pt x="138" y="77"/>
                    <a:pt x="136" y="75"/>
                    <a:pt x="134" y="77"/>
                  </a:cubicBezTo>
                  <a:close/>
                  <a:moveTo>
                    <a:pt x="142" y="71"/>
                  </a:moveTo>
                  <a:cubicBezTo>
                    <a:pt x="142" y="65"/>
                    <a:pt x="146" y="71"/>
                    <a:pt x="152" y="67"/>
                  </a:cubicBezTo>
                  <a:cubicBezTo>
                    <a:pt x="150" y="67"/>
                    <a:pt x="148" y="68"/>
                    <a:pt x="147" y="66"/>
                  </a:cubicBezTo>
                  <a:cubicBezTo>
                    <a:pt x="149" y="64"/>
                    <a:pt x="151" y="64"/>
                    <a:pt x="153" y="66"/>
                  </a:cubicBezTo>
                  <a:cubicBezTo>
                    <a:pt x="152" y="72"/>
                    <a:pt x="146" y="68"/>
                    <a:pt x="142" y="71"/>
                  </a:cubicBezTo>
                  <a:close/>
                  <a:moveTo>
                    <a:pt x="159" y="63"/>
                  </a:moveTo>
                  <a:cubicBezTo>
                    <a:pt x="158" y="61"/>
                    <a:pt x="162" y="63"/>
                    <a:pt x="161" y="60"/>
                  </a:cubicBezTo>
                  <a:cubicBezTo>
                    <a:pt x="165" y="64"/>
                    <a:pt x="161" y="69"/>
                    <a:pt x="162" y="74"/>
                  </a:cubicBezTo>
                  <a:cubicBezTo>
                    <a:pt x="159" y="71"/>
                    <a:pt x="161" y="64"/>
                    <a:pt x="159" y="63"/>
                  </a:cubicBezTo>
                  <a:close/>
                  <a:moveTo>
                    <a:pt x="195" y="37"/>
                  </a:moveTo>
                  <a:cubicBezTo>
                    <a:pt x="191" y="34"/>
                    <a:pt x="199" y="30"/>
                    <a:pt x="201" y="31"/>
                  </a:cubicBezTo>
                  <a:cubicBezTo>
                    <a:pt x="203" y="36"/>
                    <a:pt x="198" y="34"/>
                    <a:pt x="195" y="37"/>
                  </a:cubicBezTo>
                  <a:close/>
                  <a:moveTo>
                    <a:pt x="229" y="29"/>
                  </a:moveTo>
                  <a:cubicBezTo>
                    <a:pt x="227" y="31"/>
                    <a:pt x="225" y="29"/>
                    <a:pt x="223" y="31"/>
                  </a:cubicBezTo>
                  <a:cubicBezTo>
                    <a:pt x="221" y="33"/>
                    <a:pt x="228" y="28"/>
                    <a:pt x="224" y="25"/>
                  </a:cubicBezTo>
                  <a:cubicBezTo>
                    <a:pt x="226" y="24"/>
                    <a:pt x="228" y="22"/>
                    <a:pt x="230" y="21"/>
                  </a:cubicBezTo>
                  <a:cubicBezTo>
                    <a:pt x="227" y="21"/>
                    <a:pt x="227" y="19"/>
                    <a:pt x="229" y="18"/>
                  </a:cubicBezTo>
                  <a:cubicBezTo>
                    <a:pt x="233" y="22"/>
                    <a:pt x="226" y="25"/>
                    <a:pt x="229" y="29"/>
                  </a:cubicBezTo>
                  <a:close/>
                  <a:moveTo>
                    <a:pt x="182" y="51"/>
                  </a:moveTo>
                  <a:cubicBezTo>
                    <a:pt x="185" y="50"/>
                    <a:pt x="180" y="56"/>
                    <a:pt x="181" y="59"/>
                  </a:cubicBezTo>
                  <a:cubicBezTo>
                    <a:pt x="178" y="61"/>
                    <a:pt x="175" y="56"/>
                    <a:pt x="179" y="53"/>
                  </a:cubicBezTo>
                  <a:cubicBezTo>
                    <a:pt x="180" y="59"/>
                    <a:pt x="179" y="53"/>
                    <a:pt x="182" y="51"/>
                  </a:cubicBezTo>
                  <a:close/>
                  <a:moveTo>
                    <a:pt x="212" y="24"/>
                  </a:moveTo>
                  <a:cubicBezTo>
                    <a:pt x="218" y="25"/>
                    <a:pt x="209" y="27"/>
                    <a:pt x="206" y="30"/>
                  </a:cubicBezTo>
                  <a:cubicBezTo>
                    <a:pt x="206" y="29"/>
                    <a:pt x="206" y="28"/>
                    <a:pt x="205" y="26"/>
                  </a:cubicBezTo>
                  <a:cubicBezTo>
                    <a:pt x="207" y="21"/>
                    <a:pt x="213" y="30"/>
                    <a:pt x="212" y="24"/>
                  </a:cubicBezTo>
                  <a:close/>
                  <a:moveTo>
                    <a:pt x="184" y="44"/>
                  </a:moveTo>
                  <a:cubicBezTo>
                    <a:pt x="182" y="48"/>
                    <a:pt x="176" y="42"/>
                    <a:pt x="177" y="48"/>
                  </a:cubicBezTo>
                  <a:cubicBezTo>
                    <a:pt x="172" y="49"/>
                    <a:pt x="175" y="44"/>
                    <a:pt x="178" y="43"/>
                  </a:cubicBezTo>
                  <a:cubicBezTo>
                    <a:pt x="176" y="41"/>
                    <a:pt x="174" y="44"/>
                    <a:pt x="172" y="40"/>
                  </a:cubicBezTo>
                  <a:cubicBezTo>
                    <a:pt x="174" y="38"/>
                    <a:pt x="176" y="40"/>
                    <a:pt x="174" y="41"/>
                  </a:cubicBezTo>
                  <a:cubicBezTo>
                    <a:pt x="179" y="43"/>
                    <a:pt x="180" y="37"/>
                    <a:pt x="183" y="38"/>
                  </a:cubicBezTo>
                  <a:cubicBezTo>
                    <a:pt x="184" y="40"/>
                    <a:pt x="180" y="41"/>
                    <a:pt x="184" y="44"/>
                  </a:cubicBezTo>
                  <a:close/>
                  <a:moveTo>
                    <a:pt x="194" y="18"/>
                  </a:moveTo>
                  <a:cubicBezTo>
                    <a:pt x="197" y="17"/>
                    <a:pt x="199" y="17"/>
                    <a:pt x="201" y="16"/>
                  </a:cubicBezTo>
                  <a:cubicBezTo>
                    <a:pt x="205" y="24"/>
                    <a:pt x="195" y="20"/>
                    <a:pt x="194" y="29"/>
                  </a:cubicBezTo>
                  <a:cubicBezTo>
                    <a:pt x="190" y="29"/>
                    <a:pt x="190" y="27"/>
                    <a:pt x="190" y="23"/>
                  </a:cubicBezTo>
                  <a:cubicBezTo>
                    <a:pt x="189" y="26"/>
                    <a:pt x="188" y="26"/>
                    <a:pt x="187" y="24"/>
                  </a:cubicBezTo>
                  <a:cubicBezTo>
                    <a:pt x="190" y="23"/>
                    <a:pt x="194" y="22"/>
                    <a:pt x="197" y="21"/>
                  </a:cubicBezTo>
                  <a:cubicBezTo>
                    <a:pt x="198" y="19"/>
                    <a:pt x="196" y="20"/>
                    <a:pt x="194" y="18"/>
                  </a:cubicBezTo>
                  <a:close/>
                  <a:moveTo>
                    <a:pt x="185" y="31"/>
                  </a:moveTo>
                  <a:cubicBezTo>
                    <a:pt x="182" y="32"/>
                    <a:pt x="177" y="31"/>
                    <a:pt x="177" y="28"/>
                  </a:cubicBezTo>
                  <a:cubicBezTo>
                    <a:pt x="180" y="25"/>
                    <a:pt x="185" y="28"/>
                    <a:pt x="185" y="31"/>
                  </a:cubicBezTo>
                  <a:close/>
                  <a:moveTo>
                    <a:pt x="169" y="34"/>
                  </a:moveTo>
                  <a:cubicBezTo>
                    <a:pt x="164" y="30"/>
                    <a:pt x="171" y="28"/>
                    <a:pt x="169" y="25"/>
                  </a:cubicBezTo>
                  <a:cubicBezTo>
                    <a:pt x="171" y="24"/>
                    <a:pt x="171" y="32"/>
                    <a:pt x="169" y="34"/>
                  </a:cubicBezTo>
                  <a:close/>
                  <a:moveTo>
                    <a:pt x="120" y="63"/>
                  </a:moveTo>
                  <a:cubicBezTo>
                    <a:pt x="121" y="66"/>
                    <a:pt x="119" y="64"/>
                    <a:pt x="118" y="63"/>
                  </a:cubicBezTo>
                  <a:cubicBezTo>
                    <a:pt x="114" y="67"/>
                    <a:pt x="114" y="78"/>
                    <a:pt x="107" y="70"/>
                  </a:cubicBezTo>
                  <a:cubicBezTo>
                    <a:pt x="113" y="68"/>
                    <a:pt x="112" y="65"/>
                    <a:pt x="114" y="61"/>
                  </a:cubicBezTo>
                  <a:cubicBezTo>
                    <a:pt x="116" y="59"/>
                    <a:pt x="118" y="64"/>
                    <a:pt x="120" y="63"/>
                  </a:cubicBezTo>
                  <a:close/>
                  <a:moveTo>
                    <a:pt x="137" y="44"/>
                  </a:moveTo>
                  <a:cubicBezTo>
                    <a:pt x="136" y="45"/>
                    <a:pt x="137" y="45"/>
                    <a:pt x="137" y="46"/>
                  </a:cubicBezTo>
                  <a:cubicBezTo>
                    <a:pt x="131" y="45"/>
                    <a:pt x="140" y="43"/>
                    <a:pt x="141" y="40"/>
                  </a:cubicBezTo>
                  <a:cubicBezTo>
                    <a:pt x="145" y="43"/>
                    <a:pt x="140" y="46"/>
                    <a:pt x="137" y="44"/>
                  </a:cubicBezTo>
                  <a:close/>
                  <a:moveTo>
                    <a:pt x="160" y="29"/>
                  </a:moveTo>
                  <a:cubicBezTo>
                    <a:pt x="157" y="30"/>
                    <a:pt x="155" y="32"/>
                    <a:pt x="153" y="34"/>
                  </a:cubicBezTo>
                  <a:cubicBezTo>
                    <a:pt x="151" y="30"/>
                    <a:pt x="156" y="27"/>
                    <a:pt x="156" y="24"/>
                  </a:cubicBezTo>
                  <a:cubicBezTo>
                    <a:pt x="160" y="25"/>
                    <a:pt x="157" y="26"/>
                    <a:pt x="160" y="29"/>
                  </a:cubicBezTo>
                  <a:close/>
                  <a:moveTo>
                    <a:pt x="118" y="54"/>
                  </a:moveTo>
                  <a:cubicBezTo>
                    <a:pt x="121" y="55"/>
                    <a:pt x="121" y="50"/>
                    <a:pt x="125" y="52"/>
                  </a:cubicBezTo>
                  <a:cubicBezTo>
                    <a:pt x="126" y="58"/>
                    <a:pt x="119" y="56"/>
                    <a:pt x="116" y="59"/>
                  </a:cubicBezTo>
                  <a:cubicBezTo>
                    <a:pt x="115" y="57"/>
                    <a:pt x="114" y="56"/>
                    <a:pt x="113" y="54"/>
                  </a:cubicBezTo>
                  <a:cubicBezTo>
                    <a:pt x="115" y="51"/>
                    <a:pt x="116" y="49"/>
                    <a:pt x="117" y="48"/>
                  </a:cubicBezTo>
                  <a:cubicBezTo>
                    <a:pt x="121" y="46"/>
                    <a:pt x="116" y="52"/>
                    <a:pt x="118" y="54"/>
                  </a:cubicBezTo>
                  <a:close/>
                  <a:moveTo>
                    <a:pt x="124" y="36"/>
                  </a:moveTo>
                  <a:cubicBezTo>
                    <a:pt x="128" y="40"/>
                    <a:pt x="124" y="43"/>
                    <a:pt x="124" y="46"/>
                  </a:cubicBezTo>
                  <a:cubicBezTo>
                    <a:pt x="123" y="46"/>
                    <a:pt x="123" y="45"/>
                    <a:pt x="123" y="44"/>
                  </a:cubicBezTo>
                  <a:cubicBezTo>
                    <a:pt x="122" y="44"/>
                    <a:pt x="120" y="44"/>
                    <a:pt x="118" y="45"/>
                  </a:cubicBezTo>
                  <a:cubicBezTo>
                    <a:pt x="117" y="42"/>
                    <a:pt x="120" y="39"/>
                    <a:pt x="124" y="36"/>
                  </a:cubicBezTo>
                  <a:close/>
                  <a:moveTo>
                    <a:pt x="108" y="51"/>
                  </a:moveTo>
                  <a:cubicBezTo>
                    <a:pt x="105" y="55"/>
                    <a:pt x="103" y="61"/>
                    <a:pt x="99" y="62"/>
                  </a:cubicBezTo>
                  <a:cubicBezTo>
                    <a:pt x="99" y="57"/>
                    <a:pt x="96" y="52"/>
                    <a:pt x="102" y="48"/>
                  </a:cubicBezTo>
                  <a:cubicBezTo>
                    <a:pt x="106" y="48"/>
                    <a:pt x="104" y="53"/>
                    <a:pt x="108" y="51"/>
                  </a:cubicBezTo>
                  <a:close/>
                  <a:moveTo>
                    <a:pt x="147" y="15"/>
                  </a:moveTo>
                  <a:cubicBezTo>
                    <a:pt x="145" y="17"/>
                    <a:pt x="144" y="16"/>
                    <a:pt x="145" y="15"/>
                  </a:cubicBezTo>
                  <a:cubicBezTo>
                    <a:pt x="143" y="14"/>
                    <a:pt x="139" y="17"/>
                    <a:pt x="137" y="18"/>
                  </a:cubicBezTo>
                  <a:cubicBezTo>
                    <a:pt x="134" y="14"/>
                    <a:pt x="144" y="9"/>
                    <a:pt x="147" y="15"/>
                  </a:cubicBezTo>
                  <a:close/>
                  <a:moveTo>
                    <a:pt x="134" y="19"/>
                  </a:moveTo>
                  <a:cubicBezTo>
                    <a:pt x="134" y="24"/>
                    <a:pt x="130" y="26"/>
                    <a:pt x="131" y="29"/>
                  </a:cubicBezTo>
                  <a:cubicBezTo>
                    <a:pt x="129" y="31"/>
                    <a:pt x="127" y="33"/>
                    <a:pt x="124" y="34"/>
                  </a:cubicBezTo>
                  <a:cubicBezTo>
                    <a:pt x="122" y="33"/>
                    <a:pt x="122" y="31"/>
                    <a:pt x="124" y="29"/>
                  </a:cubicBezTo>
                  <a:cubicBezTo>
                    <a:pt x="125" y="30"/>
                    <a:pt x="124" y="31"/>
                    <a:pt x="124" y="31"/>
                  </a:cubicBezTo>
                  <a:cubicBezTo>
                    <a:pt x="128" y="32"/>
                    <a:pt x="130" y="18"/>
                    <a:pt x="128" y="21"/>
                  </a:cubicBezTo>
                  <a:cubicBezTo>
                    <a:pt x="127" y="19"/>
                    <a:pt x="131" y="18"/>
                    <a:pt x="130" y="16"/>
                  </a:cubicBezTo>
                  <a:cubicBezTo>
                    <a:pt x="132" y="15"/>
                    <a:pt x="131" y="18"/>
                    <a:pt x="134" y="19"/>
                  </a:cubicBezTo>
                  <a:close/>
                  <a:moveTo>
                    <a:pt x="120" y="24"/>
                  </a:moveTo>
                  <a:cubicBezTo>
                    <a:pt x="123" y="27"/>
                    <a:pt x="117" y="29"/>
                    <a:pt x="119" y="32"/>
                  </a:cubicBezTo>
                  <a:cubicBezTo>
                    <a:pt x="116" y="33"/>
                    <a:pt x="115" y="25"/>
                    <a:pt x="120" y="24"/>
                  </a:cubicBezTo>
                  <a:close/>
                  <a:moveTo>
                    <a:pt x="106" y="34"/>
                  </a:moveTo>
                  <a:cubicBezTo>
                    <a:pt x="106" y="31"/>
                    <a:pt x="109" y="28"/>
                    <a:pt x="112" y="26"/>
                  </a:cubicBezTo>
                  <a:cubicBezTo>
                    <a:pt x="117" y="31"/>
                    <a:pt x="110" y="32"/>
                    <a:pt x="106" y="34"/>
                  </a:cubicBezTo>
                  <a:close/>
                  <a:moveTo>
                    <a:pt x="45" y="55"/>
                  </a:moveTo>
                  <a:cubicBezTo>
                    <a:pt x="41" y="57"/>
                    <a:pt x="37" y="57"/>
                    <a:pt x="34" y="53"/>
                  </a:cubicBezTo>
                  <a:cubicBezTo>
                    <a:pt x="33" y="56"/>
                    <a:pt x="31" y="59"/>
                    <a:pt x="34" y="62"/>
                  </a:cubicBezTo>
                  <a:cubicBezTo>
                    <a:pt x="28" y="65"/>
                    <a:pt x="29" y="66"/>
                    <a:pt x="24" y="66"/>
                  </a:cubicBezTo>
                  <a:cubicBezTo>
                    <a:pt x="27" y="60"/>
                    <a:pt x="31" y="59"/>
                    <a:pt x="27" y="51"/>
                  </a:cubicBezTo>
                  <a:cubicBezTo>
                    <a:pt x="36" y="50"/>
                    <a:pt x="32" y="41"/>
                    <a:pt x="35" y="36"/>
                  </a:cubicBezTo>
                  <a:cubicBezTo>
                    <a:pt x="36" y="40"/>
                    <a:pt x="38" y="45"/>
                    <a:pt x="34" y="49"/>
                  </a:cubicBezTo>
                  <a:cubicBezTo>
                    <a:pt x="34" y="48"/>
                    <a:pt x="33" y="48"/>
                    <a:pt x="32" y="49"/>
                  </a:cubicBezTo>
                  <a:cubicBezTo>
                    <a:pt x="33" y="49"/>
                    <a:pt x="34" y="50"/>
                    <a:pt x="34" y="51"/>
                  </a:cubicBezTo>
                  <a:cubicBezTo>
                    <a:pt x="36" y="53"/>
                    <a:pt x="38" y="49"/>
                    <a:pt x="40" y="50"/>
                  </a:cubicBezTo>
                  <a:cubicBezTo>
                    <a:pt x="41" y="48"/>
                    <a:pt x="42" y="46"/>
                    <a:pt x="40" y="44"/>
                  </a:cubicBezTo>
                  <a:cubicBezTo>
                    <a:pt x="43" y="42"/>
                    <a:pt x="46" y="40"/>
                    <a:pt x="49" y="37"/>
                  </a:cubicBezTo>
                  <a:cubicBezTo>
                    <a:pt x="55" y="44"/>
                    <a:pt x="42" y="47"/>
                    <a:pt x="45" y="55"/>
                  </a:cubicBezTo>
                  <a:close/>
                  <a:moveTo>
                    <a:pt x="64" y="49"/>
                  </a:moveTo>
                  <a:cubicBezTo>
                    <a:pt x="63" y="48"/>
                    <a:pt x="62" y="50"/>
                    <a:pt x="61" y="50"/>
                  </a:cubicBezTo>
                  <a:cubicBezTo>
                    <a:pt x="57" y="41"/>
                    <a:pt x="73" y="49"/>
                    <a:pt x="65" y="54"/>
                  </a:cubicBezTo>
                  <a:cubicBezTo>
                    <a:pt x="64" y="52"/>
                    <a:pt x="65" y="51"/>
                    <a:pt x="64" y="49"/>
                  </a:cubicBezTo>
                  <a:close/>
                  <a:moveTo>
                    <a:pt x="97" y="29"/>
                  </a:moveTo>
                  <a:cubicBezTo>
                    <a:pt x="95" y="22"/>
                    <a:pt x="106" y="27"/>
                    <a:pt x="104" y="20"/>
                  </a:cubicBezTo>
                  <a:cubicBezTo>
                    <a:pt x="108" y="23"/>
                    <a:pt x="113" y="13"/>
                    <a:pt x="116" y="19"/>
                  </a:cubicBezTo>
                  <a:cubicBezTo>
                    <a:pt x="112" y="21"/>
                    <a:pt x="113" y="20"/>
                    <a:pt x="111" y="24"/>
                  </a:cubicBezTo>
                  <a:cubicBezTo>
                    <a:pt x="110" y="18"/>
                    <a:pt x="103" y="27"/>
                    <a:pt x="100" y="32"/>
                  </a:cubicBezTo>
                  <a:cubicBezTo>
                    <a:pt x="95" y="29"/>
                    <a:pt x="93" y="31"/>
                    <a:pt x="86" y="27"/>
                  </a:cubicBezTo>
                  <a:cubicBezTo>
                    <a:pt x="90" y="25"/>
                    <a:pt x="93" y="25"/>
                    <a:pt x="97" y="29"/>
                  </a:cubicBezTo>
                  <a:close/>
                  <a:moveTo>
                    <a:pt x="80" y="44"/>
                  </a:moveTo>
                  <a:cubicBezTo>
                    <a:pt x="76" y="38"/>
                    <a:pt x="87" y="38"/>
                    <a:pt x="90" y="36"/>
                  </a:cubicBezTo>
                  <a:cubicBezTo>
                    <a:pt x="92" y="42"/>
                    <a:pt x="83" y="40"/>
                    <a:pt x="80" y="44"/>
                  </a:cubicBezTo>
                  <a:close/>
                  <a:moveTo>
                    <a:pt x="84" y="32"/>
                  </a:moveTo>
                  <a:cubicBezTo>
                    <a:pt x="81" y="32"/>
                    <a:pt x="78" y="36"/>
                    <a:pt x="76" y="35"/>
                  </a:cubicBezTo>
                  <a:cubicBezTo>
                    <a:pt x="73" y="31"/>
                    <a:pt x="80" y="26"/>
                    <a:pt x="82" y="26"/>
                  </a:cubicBezTo>
                  <a:cubicBezTo>
                    <a:pt x="82" y="28"/>
                    <a:pt x="83" y="30"/>
                    <a:pt x="84" y="32"/>
                  </a:cubicBezTo>
                  <a:close/>
                  <a:moveTo>
                    <a:pt x="91" y="13"/>
                  </a:moveTo>
                  <a:cubicBezTo>
                    <a:pt x="93" y="17"/>
                    <a:pt x="91" y="22"/>
                    <a:pt x="87" y="22"/>
                  </a:cubicBezTo>
                  <a:cubicBezTo>
                    <a:pt x="86" y="19"/>
                    <a:pt x="87" y="16"/>
                    <a:pt x="91" y="13"/>
                  </a:cubicBezTo>
                  <a:close/>
                  <a:moveTo>
                    <a:pt x="69" y="56"/>
                  </a:moveTo>
                  <a:cubicBezTo>
                    <a:pt x="71" y="50"/>
                    <a:pt x="69" y="49"/>
                    <a:pt x="68" y="44"/>
                  </a:cubicBezTo>
                  <a:cubicBezTo>
                    <a:pt x="67" y="40"/>
                    <a:pt x="60" y="44"/>
                    <a:pt x="62" y="40"/>
                  </a:cubicBezTo>
                  <a:cubicBezTo>
                    <a:pt x="68" y="33"/>
                    <a:pt x="84" y="48"/>
                    <a:pt x="69" y="56"/>
                  </a:cubicBezTo>
                  <a:close/>
                  <a:moveTo>
                    <a:pt x="72" y="32"/>
                  </a:moveTo>
                  <a:cubicBezTo>
                    <a:pt x="70" y="34"/>
                    <a:pt x="58" y="37"/>
                    <a:pt x="56" y="41"/>
                  </a:cubicBezTo>
                  <a:cubicBezTo>
                    <a:pt x="55" y="37"/>
                    <a:pt x="59" y="34"/>
                    <a:pt x="63" y="30"/>
                  </a:cubicBezTo>
                  <a:cubicBezTo>
                    <a:pt x="66" y="31"/>
                    <a:pt x="69" y="33"/>
                    <a:pt x="72" y="32"/>
                  </a:cubicBezTo>
                  <a:close/>
                  <a:moveTo>
                    <a:pt x="76" y="25"/>
                  </a:moveTo>
                  <a:cubicBezTo>
                    <a:pt x="70" y="25"/>
                    <a:pt x="70" y="26"/>
                    <a:pt x="65" y="28"/>
                  </a:cubicBezTo>
                  <a:cubicBezTo>
                    <a:pt x="63" y="26"/>
                    <a:pt x="66" y="25"/>
                    <a:pt x="65" y="23"/>
                  </a:cubicBezTo>
                  <a:cubicBezTo>
                    <a:pt x="62" y="22"/>
                    <a:pt x="58" y="33"/>
                    <a:pt x="53" y="27"/>
                  </a:cubicBezTo>
                  <a:cubicBezTo>
                    <a:pt x="60" y="23"/>
                    <a:pt x="59" y="19"/>
                    <a:pt x="64" y="15"/>
                  </a:cubicBezTo>
                  <a:cubicBezTo>
                    <a:pt x="66" y="21"/>
                    <a:pt x="69" y="23"/>
                    <a:pt x="76" y="25"/>
                  </a:cubicBezTo>
                  <a:close/>
                  <a:moveTo>
                    <a:pt x="50" y="25"/>
                  </a:moveTo>
                  <a:cubicBezTo>
                    <a:pt x="46" y="32"/>
                    <a:pt x="57" y="33"/>
                    <a:pt x="53" y="36"/>
                  </a:cubicBezTo>
                  <a:cubicBezTo>
                    <a:pt x="51" y="32"/>
                    <a:pt x="48" y="36"/>
                    <a:pt x="47" y="32"/>
                  </a:cubicBezTo>
                  <a:cubicBezTo>
                    <a:pt x="45" y="35"/>
                    <a:pt x="45" y="38"/>
                    <a:pt x="40" y="40"/>
                  </a:cubicBezTo>
                  <a:cubicBezTo>
                    <a:pt x="40" y="32"/>
                    <a:pt x="41" y="27"/>
                    <a:pt x="50" y="25"/>
                  </a:cubicBezTo>
                  <a:close/>
                  <a:moveTo>
                    <a:pt x="62" y="13"/>
                  </a:moveTo>
                  <a:cubicBezTo>
                    <a:pt x="62" y="17"/>
                    <a:pt x="53" y="15"/>
                    <a:pt x="50" y="22"/>
                  </a:cubicBezTo>
                  <a:cubicBezTo>
                    <a:pt x="48" y="20"/>
                    <a:pt x="46" y="23"/>
                    <a:pt x="44" y="20"/>
                  </a:cubicBezTo>
                  <a:cubicBezTo>
                    <a:pt x="47" y="17"/>
                    <a:pt x="53" y="20"/>
                    <a:pt x="49" y="14"/>
                  </a:cubicBezTo>
                  <a:cubicBezTo>
                    <a:pt x="54" y="10"/>
                    <a:pt x="58" y="14"/>
                    <a:pt x="62" y="13"/>
                  </a:cubicBezTo>
                  <a:close/>
                </a:path>
              </a:pathLst>
            </a:custGeom>
            <a:solidFill>
              <a:srgbClr val="5F7797"/>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29" name="矩形 28"/>
            <p:cNvSpPr/>
            <p:nvPr/>
          </p:nvSpPr>
          <p:spPr>
            <a:xfrm>
              <a:off x="5238747" y="534413"/>
              <a:ext cx="1714500" cy="553085"/>
            </a:xfrm>
            <a:prstGeom prst="rect">
              <a:avLst/>
            </a:prstGeom>
          </p:spPr>
          <p:txBody>
            <a:bodyPr wrap="none">
              <a:spAutoFit/>
            </a:bodyPr>
            <a:lstStyle/>
            <a:p>
              <a:pPr algn="ctr"/>
              <a:r>
                <a:rPr lang="zh-CN" altLang="en-US" sz="3000" b="1" dirty="0" smtClean="0">
                  <a:solidFill>
                    <a:srgbClr val="5F7797"/>
                  </a:solidFill>
                </a:rPr>
                <a:t>教学模式</a:t>
              </a:r>
              <a:endParaRPr lang="en-US" altLang="zh-CN" sz="3000" b="1" dirty="0" smtClean="0">
                <a:solidFill>
                  <a:srgbClr val="5F7797"/>
                </a:solidFill>
              </a:endParaRPr>
            </a:p>
          </p:txBody>
        </p:sp>
      </p:grpSp>
      <p:grpSp>
        <p:nvGrpSpPr>
          <p:cNvPr id="4" name="chenying0907 3"/>
          <p:cNvGrpSpPr/>
          <p:nvPr/>
        </p:nvGrpSpPr>
        <p:grpSpPr>
          <a:xfrm>
            <a:off x="2557231" y="2931459"/>
            <a:ext cx="7097759" cy="167362"/>
            <a:chOff x="2557231" y="2931459"/>
            <a:chExt cx="7097759" cy="167362"/>
          </a:xfrm>
        </p:grpSpPr>
        <p:grpSp>
          <p:nvGrpSpPr>
            <p:cNvPr id="30" name="chenying0907 29"/>
            <p:cNvGrpSpPr/>
            <p:nvPr/>
          </p:nvGrpSpPr>
          <p:grpSpPr>
            <a:xfrm rot="5400000" flipH="1">
              <a:off x="6080008" y="-591318"/>
              <a:ext cx="52206" cy="7097759"/>
              <a:chOff x="4597501" y="2216030"/>
              <a:chExt cx="45719" cy="3703199"/>
            </a:xfrm>
            <a:solidFill>
              <a:srgbClr val="F26F61"/>
            </a:solidFill>
          </p:grpSpPr>
          <p:sp>
            <p:nvSpPr>
              <p:cNvPr id="31" name="Freeform 548"/>
              <p:cNvSpPr>
                <a:spLocks noEditPoints="1"/>
              </p:cNvSpPr>
              <p:nvPr/>
            </p:nvSpPr>
            <p:spPr bwMode="auto">
              <a:xfrm rot="16200000" flipV="1">
                <a:off x="4438472" y="2375059"/>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rgbClr val="5F7797"/>
              </a:solidFill>
              <a:ln>
                <a:noFill/>
              </a:ln>
            </p:spPr>
            <p:txBody>
              <a:bodyPr vert="horz" wrap="square" lIns="91440" tIns="45720" rIns="91440" bIns="45720" numCol="1" anchor="t" anchorCtr="0" compatLnSpc="1"/>
              <a:lstStyle/>
              <a:p>
                <a:endParaRPr lang="zh-CN" altLang="en-US"/>
              </a:p>
            </p:txBody>
          </p:sp>
          <p:sp>
            <p:nvSpPr>
              <p:cNvPr id="32" name="Freeform 548"/>
              <p:cNvSpPr>
                <a:spLocks noEditPoints="1"/>
              </p:cNvSpPr>
              <p:nvPr/>
            </p:nvSpPr>
            <p:spPr bwMode="auto">
              <a:xfrm rot="16200000" flipV="1">
                <a:off x="4438472" y="2792487"/>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rgbClr val="FDBE00"/>
              </a:solidFill>
              <a:ln>
                <a:noFill/>
              </a:ln>
            </p:spPr>
            <p:txBody>
              <a:bodyPr vert="horz" wrap="square" lIns="91440" tIns="45720" rIns="91440" bIns="45720" numCol="1" anchor="t" anchorCtr="0" compatLnSpc="1"/>
              <a:lstStyle/>
              <a:p>
                <a:endParaRPr lang="zh-CN" altLang="en-US"/>
              </a:p>
            </p:txBody>
          </p:sp>
          <p:sp>
            <p:nvSpPr>
              <p:cNvPr id="33" name="Freeform 548"/>
              <p:cNvSpPr>
                <a:spLocks noEditPoints="1"/>
              </p:cNvSpPr>
              <p:nvPr/>
            </p:nvSpPr>
            <p:spPr bwMode="auto">
              <a:xfrm rot="16200000" flipV="1">
                <a:off x="4438472" y="3209915"/>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grpFill/>
              <a:ln>
                <a:noFill/>
              </a:ln>
            </p:spPr>
            <p:txBody>
              <a:bodyPr vert="horz" wrap="square" lIns="91440" tIns="45720" rIns="91440" bIns="45720" numCol="1" anchor="t" anchorCtr="0" compatLnSpc="1"/>
              <a:lstStyle/>
              <a:p>
                <a:endParaRPr lang="zh-CN" altLang="en-US"/>
              </a:p>
            </p:txBody>
          </p:sp>
          <p:sp>
            <p:nvSpPr>
              <p:cNvPr id="34" name="Freeform 548"/>
              <p:cNvSpPr>
                <a:spLocks noEditPoints="1"/>
              </p:cNvSpPr>
              <p:nvPr/>
            </p:nvSpPr>
            <p:spPr bwMode="auto">
              <a:xfrm rot="16200000" flipV="1">
                <a:off x="4438472" y="3627343"/>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rgbClr val="5F7797"/>
              </a:solidFill>
              <a:ln>
                <a:noFill/>
              </a:ln>
            </p:spPr>
            <p:txBody>
              <a:bodyPr vert="horz" wrap="square" lIns="91440" tIns="45720" rIns="91440" bIns="45720" numCol="1" anchor="t" anchorCtr="0" compatLnSpc="1"/>
              <a:lstStyle/>
              <a:p>
                <a:endParaRPr lang="zh-CN" altLang="en-US"/>
              </a:p>
            </p:txBody>
          </p:sp>
          <p:sp>
            <p:nvSpPr>
              <p:cNvPr id="43" name="Freeform 548"/>
              <p:cNvSpPr>
                <a:spLocks noEditPoints="1"/>
              </p:cNvSpPr>
              <p:nvPr/>
            </p:nvSpPr>
            <p:spPr bwMode="auto">
              <a:xfrm rot="16200000" flipV="1">
                <a:off x="4438472" y="4044771"/>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rgbClr val="FDBE00"/>
              </a:solidFill>
              <a:ln>
                <a:noFill/>
              </a:ln>
            </p:spPr>
            <p:txBody>
              <a:bodyPr vert="horz" wrap="square" lIns="91440" tIns="45720" rIns="91440" bIns="45720" numCol="1" anchor="t" anchorCtr="0" compatLnSpc="1"/>
              <a:lstStyle/>
              <a:p>
                <a:endParaRPr lang="zh-CN" altLang="en-US"/>
              </a:p>
            </p:txBody>
          </p:sp>
          <p:sp>
            <p:nvSpPr>
              <p:cNvPr id="44" name="Freeform 548"/>
              <p:cNvSpPr>
                <a:spLocks noEditPoints="1"/>
              </p:cNvSpPr>
              <p:nvPr/>
            </p:nvSpPr>
            <p:spPr bwMode="auto">
              <a:xfrm rot="16200000" flipV="1">
                <a:off x="4438472" y="4462199"/>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grpFill/>
              <a:ln>
                <a:noFill/>
              </a:ln>
            </p:spPr>
            <p:txBody>
              <a:bodyPr vert="horz" wrap="square" lIns="91440" tIns="45720" rIns="91440" bIns="45720" numCol="1" anchor="t" anchorCtr="0" compatLnSpc="1"/>
              <a:lstStyle/>
              <a:p>
                <a:endParaRPr lang="zh-CN" altLang="en-US"/>
              </a:p>
            </p:txBody>
          </p:sp>
          <p:sp>
            <p:nvSpPr>
              <p:cNvPr id="45" name="Freeform 548"/>
              <p:cNvSpPr>
                <a:spLocks noEditPoints="1"/>
              </p:cNvSpPr>
              <p:nvPr/>
            </p:nvSpPr>
            <p:spPr bwMode="auto">
              <a:xfrm rot="16200000" flipV="1">
                <a:off x="4438472" y="4879627"/>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rgbClr val="5F7797"/>
              </a:solidFill>
              <a:ln>
                <a:noFill/>
              </a:ln>
            </p:spPr>
            <p:txBody>
              <a:bodyPr vert="horz" wrap="square" lIns="91440" tIns="45720" rIns="91440" bIns="45720" numCol="1" anchor="t" anchorCtr="0" compatLnSpc="1"/>
              <a:lstStyle/>
              <a:p>
                <a:endParaRPr lang="zh-CN" altLang="en-US"/>
              </a:p>
            </p:txBody>
          </p:sp>
          <p:sp>
            <p:nvSpPr>
              <p:cNvPr id="46" name="Freeform 548"/>
              <p:cNvSpPr>
                <a:spLocks noEditPoints="1"/>
              </p:cNvSpPr>
              <p:nvPr/>
            </p:nvSpPr>
            <p:spPr bwMode="auto">
              <a:xfrm rot="16200000" flipV="1">
                <a:off x="4438472" y="5297055"/>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rgbClr val="FDBE00"/>
              </a:solidFill>
              <a:ln>
                <a:noFill/>
              </a:ln>
            </p:spPr>
            <p:txBody>
              <a:bodyPr vert="horz" wrap="square" lIns="91440" tIns="45720" rIns="91440" bIns="45720" numCol="1" anchor="t" anchorCtr="0" compatLnSpc="1"/>
              <a:lstStyle/>
              <a:p>
                <a:endParaRPr lang="zh-CN" altLang="en-US"/>
              </a:p>
            </p:txBody>
          </p:sp>
          <p:sp>
            <p:nvSpPr>
              <p:cNvPr id="47" name="Freeform 548"/>
              <p:cNvSpPr>
                <a:spLocks noEditPoints="1"/>
              </p:cNvSpPr>
              <p:nvPr/>
            </p:nvSpPr>
            <p:spPr bwMode="auto">
              <a:xfrm rot="16200000" flipV="1">
                <a:off x="4438472" y="5714481"/>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grpFill/>
              <a:ln>
                <a:noFill/>
              </a:ln>
            </p:spPr>
            <p:txBody>
              <a:bodyPr vert="horz" wrap="square" lIns="91440" tIns="45720" rIns="91440" bIns="45720" numCol="1" anchor="t" anchorCtr="0" compatLnSpc="1"/>
              <a:lstStyle/>
              <a:p>
                <a:endParaRPr lang="zh-CN" altLang="en-US"/>
              </a:p>
            </p:txBody>
          </p:sp>
        </p:grpSp>
        <p:grpSp>
          <p:nvGrpSpPr>
            <p:cNvPr id="58" name="chenying0907 57"/>
            <p:cNvGrpSpPr/>
            <p:nvPr/>
          </p:nvGrpSpPr>
          <p:grpSpPr>
            <a:xfrm rot="5400000" flipH="1">
              <a:off x="6080008" y="-476162"/>
              <a:ext cx="52206" cy="7097759"/>
              <a:chOff x="4597501" y="2216030"/>
              <a:chExt cx="45719" cy="3703199"/>
            </a:xfrm>
            <a:solidFill>
              <a:srgbClr val="F26F61"/>
            </a:solidFill>
          </p:grpSpPr>
          <p:sp>
            <p:nvSpPr>
              <p:cNvPr id="59" name="Freeform 548"/>
              <p:cNvSpPr>
                <a:spLocks noEditPoints="1"/>
              </p:cNvSpPr>
              <p:nvPr/>
            </p:nvSpPr>
            <p:spPr bwMode="auto">
              <a:xfrm rot="16200000" flipV="1">
                <a:off x="4438472" y="2375059"/>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rgbClr val="5F7797"/>
              </a:solidFill>
              <a:ln>
                <a:noFill/>
              </a:ln>
            </p:spPr>
            <p:txBody>
              <a:bodyPr vert="horz" wrap="square" lIns="91440" tIns="45720" rIns="91440" bIns="45720" numCol="1" anchor="t" anchorCtr="0" compatLnSpc="1"/>
              <a:lstStyle/>
              <a:p>
                <a:endParaRPr lang="zh-CN" altLang="en-US"/>
              </a:p>
            </p:txBody>
          </p:sp>
          <p:sp>
            <p:nvSpPr>
              <p:cNvPr id="60" name="Freeform 548"/>
              <p:cNvSpPr>
                <a:spLocks noEditPoints="1"/>
              </p:cNvSpPr>
              <p:nvPr/>
            </p:nvSpPr>
            <p:spPr bwMode="auto">
              <a:xfrm rot="16200000" flipV="1">
                <a:off x="4438472" y="2792487"/>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rgbClr val="FDBE00"/>
              </a:solidFill>
              <a:ln>
                <a:noFill/>
              </a:ln>
            </p:spPr>
            <p:txBody>
              <a:bodyPr vert="horz" wrap="square" lIns="91440" tIns="45720" rIns="91440" bIns="45720" numCol="1" anchor="t" anchorCtr="0" compatLnSpc="1"/>
              <a:lstStyle/>
              <a:p>
                <a:endParaRPr lang="zh-CN" altLang="en-US"/>
              </a:p>
            </p:txBody>
          </p:sp>
          <p:sp>
            <p:nvSpPr>
              <p:cNvPr id="61" name="Freeform 548"/>
              <p:cNvSpPr>
                <a:spLocks noEditPoints="1"/>
              </p:cNvSpPr>
              <p:nvPr/>
            </p:nvSpPr>
            <p:spPr bwMode="auto">
              <a:xfrm rot="16200000" flipV="1">
                <a:off x="4438472" y="3209915"/>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grpFill/>
              <a:ln>
                <a:noFill/>
              </a:ln>
            </p:spPr>
            <p:txBody>
              <a:bodyPr vert="horz" wrap="square" lIns="91440" tIns="45720" rIns="91440" bIns="45720" numCol="1" anchor="t" anchorCtr="0" compatLnSpc="1"/>
              <a:lstStyle/>
              <a:p>
                <a:endParaRPr lang="zh-CN" altLang="en-US"/>
              </a:p>
            </p:txBody>
          </p:sp>
          <p:sp>
            <p:nvSpPr>
              <p:cNvPr id="62" name="Freeform 548"/>
              <p:cNvSpPr>
                <a:spLocks noEditPoints="1"/>
              </p:cNvSpPr>
              <p:nvPr/>
            </p:nvSpPr>
            <p:spPr bwMode="auto">
              <a:xfrm rot="16200000" flipV="1">
                <a:off x="4438472" y="3627343"/>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rgbClr val="5F7797"/>
              </a:solidFill>
              <a:ln>
                <a:noFill/>
              </a:ln>
            </p:spPr>
            <p:txBody>
              <a:bodyPr vert="horz" wrap="square" lIns="91440" tIns="45720" rIns="91440" bIns="45720" numCol="1" anchor="t" anchorCtr="0" compatLnSpc="1"/>
              <a:lstStyle/>
              <a:p>
                <a:endParaRPr lang="zh-CN" altLang="en-US"/>
              </a:p>
            </p:txBody>
          </p:sp>
          <p:sp>
            <p:nvSpPr>
              <p:cNvPr id="63" name="Freeform 548"/>
              <p:cNvSpPr>
                <a:spLocks noEditPoints="1"/>
              </p:cNvSpPr>
              <p:nvPr/>
            </p:nvSpPr>
            <p:spPr bwMode="auto">
              <a:xfrm rot="16200000" flipV="1">
                <a:off x="4438472" y="4044771"/>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rgbClr val="FDBE00"/>
              </a:solidFill>
              <a:ln>
                <a:noFill/>
              </a:ln>
            </p:spPr>
            <p:txBody>
              <a:bodyPr vert="horz" wrap="square" lIns="91440" tIns="45720" rIns="91440" bIns="45720" numCol="1" anchor="t" anchorCtr="0" compatLnSpc="1"/>
              <a:lstStyle/>
              <a:p>
                <a:endParaRPr lang="zh-CN" altLang="en-US"/>
              </a:p>
            </p:txBody>
          </p:sp>
          <p:sp>
            <p:nvSpPr>
              <p:cNvPr id="64" name="Freeform 548"/>
              <p:cNvSpPr>
                <a:spLocks noEditPoints="1"/>
              </p:cNvSpPr>
              <p:nvPr/>
            </p:nvSpPr>
            <p:spPr bwMode="auto">
              <a:xfrm rot="16200000" flipV="1">
                <a:off x="4438472" y="4462199"/>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grpFill/>
              <a:ln>
                <a:noFill/>
              </a:ln>
            </p:spPr>
            <p:txBody>
              <a:bodyPr vert="horz" wrap="square" lIns="91440" tIns="45720" rIns="91440" bIns="45720" numCol="1" anchor="t" anchorCtr="0" compatLnSpc="1"/>
              <a:lstStyle/>
              <a:p>
                <a:endParaRPr lang="zh-CN" altLang="en-US"/>
              </a:p>
            </p:txBody>
          </p:sp>
          <p:sp>
            <p:nvSpPr>
              <p:cNvPr id="65" name="Freeform 548"/>
              <p:cNvSpPr>
                <a:spLocks noEditPoints="1"/>
              </p:cNvSpPr>
              <p:nvPr/>
            </p:nvSpPr>
            <p:spPr bwMode="auto">
              <a:xfrm rot="16200000" flipV="1">
                <a:off x="4438472" y="4879627"/>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rgbClr val="5F7797"/>
              </a:solidFill>
              <a:ln>
                <a:noFill/>
              </a:ln>
            </p:spPr>
            <p:txBody>
              <a:bodyPr vert="horz" wrap="square" lIns="91440" tIns="45720" rIns="91440" bIns="45720" numCol="1" anchor="t" anchorCtr="0" compatLnSpc="1"/>
              <a:lstStyle/>
              <a:p>
                <a:endParaRPr lang="zh-CN" altLang="en-US"/>
              </a:p>
            </p:txBody>
          </p:sp>
          <p:sp>
            <p:nvSpPr>
              <p:cNvPr id="66" name="Freeform 548"/>
              <p:cNvSpPr>
                <a:spLocks noEditPoints="1"/>
              </p:cNvSpPr>
              <p:nvPr/>
            </p:nvSpPr>
            <p:spPr bwMode="auto">
              <a:xfrm rot="16200000" flipV="1">
                <a:off x="4438472" y="5297055"/>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rgbClr val="FDBE00"/>
              </a:solidFill>
              <a:ln>
                <a:noFill/>
              </a:ln>
            </p:spPr>
            <p:txBody>
              <a:bodyPr vert="horz" wrap="square" lIns="91440" tIns="45720" rIns="91440" bIns="45720" numCol="1" anchor="t" anchorCtr="0" compatLnSpc="1"/>
              <a:lstStyle/>
              <a:p>
                <a:endParaRPr lang="zh-CN" altLang="en-US"/>
              </a:p>
            </p:txBody>
          </p:sp>
          <p:sp>
            <p:nvSpPr>
              <p:cNvPr id="67" name="Freeform 548"/>
              <p:cNvSpPr>
                <a:spLocks noEditPoints="1"/>
              </p:cNvSpPr>
              <p:nvPr/>
            </p:nvSpPr>
            <p:spPr bwMode="auto">
              <a:xfrm rot="16200000" flipV="1">
                <a:off x="4438472" y="5714481"/>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grpFill/>
              <a:ln>
                <a:noFill/>
              </a:ln>
            </p:spPr>
            <p:txBody>
              <a:bodyPr vert="horz" wrap="square" lIns="91440" tIns="45720" rIns="91440" bIns="45720" numCol="1" anchor="t" anchorCtr="0" compatLnSpc="1"/>
              <a:lstStyle/>
              <a:p>
                <a:endParaRPr lang="zh-CN" altLang="en-US"/>
              </a:p>
            </p:txBody>
          </p:sp>
        </p:grpSp>
      </p:grpSp>
      <p:grpSp>
        <p:nvGrpSpPr>
          <p:cNvPr id="3" name="chenying0907 2"/>
          <p:cNvGrpSpPr/>
          <p:nvPr/>
        </p:nvGrpSpPr>
        <p:grpSpPr>
          <a:xfrm>
            <a:off x="1824037" y="3751532"/>
            <a:ext cx="1557902" cy="1315602"/>
            <a:chOff x="941693" y="4368586"/>
            <a:chExt cx="1557902" cy="1315602"/>
          </a:xfrm>
        </p:grpSpPr>
        <p:sp>
          <p:nvSpPr>
            <p:cNvPr id="68" name="Freeform 376"/>
            <p:cNvSpPr>
              <a:spLocks noEditPoints="1"/>
            </p:cNvSpPr>
            <p:nvPr/>
          </p:nvSpPr>
          <p:spPr bwMode="auto">
            <a:xfrm rot="12101646">
              <a:off x="941693" y="4368586"/>
              <a:ext cx="1557902" cy="1315602"/>
            </a:xfrm>
            <a:custGeom>
              <a:avLst/>
              <a:gdLst>
                <a:gd name="T0" fmla="*/ 715 w 910"/>
                <a:gd name="T1" fmla="*/ 20 h 538"/>
                <a:gd name="T2" fmla="*/ 489 w 910"/>
                <a:gd name="T3" fmla="*/ 6 h 538"/>
                <a:gd name="T4" fmla="*/ 372 w 910"/>
                <a:gd name="T5" fmla="*/ 17 h 538"/>
                <a:gd name="T6" fmla="*/ 263 w 910"/>
                <a:gd name="T7" fmla="*/ 50 h 538"/>
                <a:gd name="T8" fmla="*/ 193 w 910"/>
                <a:gd name="T9" fmla="*/ 77 h 538"/>
                <a:gd name="T10" fmla="*/ 195 w 910"/>
                <a:gd name="T11" fmla="*/ 82 h 538"/>
                <a:gd name="T12" fmla="*/ 286 w 910"/>
                <a:gd name="T13" fmla="*/ 51 h 538"/>
                <a:gd name="T14" fmla="*/ 157 w 910"/>
                <a:gd name="T15" fmla="*/ 110 h 538"/>
                <a:gd name="T16" fmla="*/ 257 w 910"/>
                <a:gd name="T17" fmla="*/ 78 h 538"/>
                <a:gd name="T18" fmla="*/ 283 w 910"/>
                <a:gd name="T19" fmla="*/ 68 h 538"/>
                <a:gd name="T20" fmla="*/ 290 w 910"/>
                <a:gd name="T21" fmla="*/ 68 h 538"/>
                <a:gd name="T22" fmla="*/ 84 w 910"/>
                <a:gd name="T23" fmla="*/ 191 h 538"/>
                <a:gd name="T24" fmla="*/ 32 w 910"/>
                <a:gd name="T25" fmla="*/ 456 h 538"/>
                <a:gd name="T26" fmla="*/ 227 w 910"/>
                <a:gd name="T27" fmla="*/ 535 h 538"/>
                <a:gd name="T28" fmla="*/ 392 w 910"/>
                <a:gd name="T29" fmla="*/ 531 h 538"/>
                <a:gd name="T30" fmla="*/ 505 w 910"/>
                <a:gd name="T31" fmla="*/ 511 h 538"/>
                <a:gd name="T32" fmla="*/ 547 w 910"/>
                <a:gd name="T33" fmla="*/ 500 h 538"/>
                <a:gd name="T34" fmla="*/ 565 w 910"/>
                <a:gd name="T35" fmla="*/ 510 h 538"/>
                <a:gd name="T36" fmla="*/ 438 w 910"/>
                <a:gd name="T37" fmla="*/ 538 h 538"/>
                <a:gd name="T38" fmla="*/ 670 w 910"/>
                <a:gd name="T39" fmla="*/ 469 h 538"/>
                <a:gd name="T40" fmla="*/ 705 w 910"/>
                <a:gd name="T41" fmla="*/ 460 h 538"/>
                <a:gd name="T42" fmla="*/ 788 w 910"/>
                <a:gd name="T43" fmla="*/ 415 h 538"/>
                <a:gd name="T44" fmla="*/ 888 w 910"/>
                <a:gd name="T45" fmla="*/ 287 h 538"/>
                <a:gd name="T46" fmla="*/ 905 w 910"/>
                <a:gd name="T47" fmla="*/ 243 h 538"/>
                <a:gd name="T48" fmla="*/ 496 w 910"/>
                <a:gd name="T49" fmla="*/ 11 h 538"/>
                <a:gd name="T50" fmla="*/ 592 w 910"/>
                <a:gd name="T51" fmla="*/ 9 h 538"/>
                <a:gd name="T52" fmla="*/ 453 w 910"/>
                <a:gd name="T53" fmla="*/ 17 h 538"/>
                <a:gd name="T54" fmla="*/ 660 w 910"/>
                <a:gd name="T55" fmla="*/ 448 h 538"/>
                <a:gd name="T56" fmla="*/ 585 w 910"/>
                <a:gd name="T57" fmla="*/ 472 h 538"/>
                <a:gd name="T58" fmla="*/ 488 w 910"/>
                <a:gd name="T59" fmla="*/ 490 h 538"/>
                <a:gd name="T60" fmla="*/ 424 w 910"/>
                <a:gd name="T61" fmla="*/ 506 h 538"/>
                <a:gd name="T62" fmla="*/ 502 w 910"/>
                <a:gd name="T63" fmla="*/ 493 h 538"/>
                <a:gd name="T64" fmla="*/ 397 w 910"/>
                <a:gd name="T65" fmla="*/ 512 h 538"/>
                <a:gd name="T66" fmla="*/ 153 w 910"/>
                <a:gd name="T67" fmla="*/ 512 h 538"/>
                <a:gd name="T68" fmla="*/ 54 w 910"/>
                <a:gd name="T69" fmla="*/ 464 h 538"/>
                <a:gd name="T70" fmla="*/ 30 w 910"/>
                <a:gd name="T71" fmla="*/ 290 h 538"/>
                <a:gd name="T72" fmla="*/ 112 w 910"/>
                <a:gd name="T73" fmla="*/ 179 h 538"/>
                <a:gd name="T74" fmla="*/ 283 w 910"/>
                <a:gd name="T75" fmla="*/ 76 h 538"/>
                <a:gd name="T76" fmla="*/ 368 w 910"/>
                <a:gd name="T77" fmla="*/ 46 h 538"/>
                <a:gd name="T78" fmla="*/ 531 w 910"/>
                <a:gd name="T79" fmla="*/ 27 h 538"/>
                <a:gd name="T80" fmla="*/ 599 w 910"/>
                <a:gd name="T81" fmla="*/ 32 h 538"/>
                <a:gd name="T82" fmla="*/ 669 w 910"/>
                <a:gd name="T83" fmla="*/ 34 h 538"/>
                <a:gd name="T84" fmla="*/ 687 w 910"/>
                <a:gd name="T85" fmla="*/ 41 h 538"/>
                <a:gd name="T86" fmla="*/ 793 w 910"/>
                <a:gd name="T87" fmla="*/ 85 h 538"/>
                <a:gd name="T88" fmla="*/ 805 w 910"/>
                <a:gd name="T89" fmla="*/ 95 h 538"/>
                <a:gd name="T90" fmla="*/ 883 w 910"/>
                <a:gd name="T91" fmla="*/ 246 h 538"/>
                <a:gd name="T92" fmla="*/ 841 w 910"/>
                <a:gd name="T93" fmla="*/ 323 h 538"/>
                <a:gd name="T94" fmla="*/ 863 w 910"/>
                <a:gd name="T95" fmla="*/ 280 h 538"/>
                <a:gd name="T96" fmla="*/ 700 w 910"/>
                <a:gd name="T97" fmla="*/ 424 h 538"/>
                <a:gd name="T98" fmla="*/ 720 w 910"/>
                <a:gd name="T99" fmla="*/ 419 h 538"/>
                <a:gd name="T100" fmla="*/ 708 w 910"/>
                <a:gd name="T101" fmla="*/ 446 h 538"/>
                <a:gd name="T102" fmla="*/ 772 w 910"/>
                <a:gd name="T103" fmla="*/ 403 h 538"/>
                <a:gd name="T104" fmla="*/ 832 w 910"/>
                <a:gd name="T105" fmla="*/ 367 h 538"/>
                <a:gd name="T106" fmla="*/ 829 w 910"/>
                <a:gd name="T107" fmla="*/ 364 h 538"/>
                <a:gd name="T108" fmla="*/ 885 w 910"/>
                <a:gd name="T109" fmla="*/ 280 h 538"/>
                <a:gd name="T110" fmla="*/ 792 w 910"/>
                <a:gd name="T111" fmla="*/ 72 h 538"/>
                <a:gd name="T112" fmla="*/ 737 w 910"/>
                <a:gd name="T113" fmla="*/ 44 h 538"/>
                <a:gd name="T114" fmla="*/ 709 w 910"/>
                <a:gd name="T115" fmla="*/ 30 h 538"/>
                <a:gd name="T116" fmla="*/ 777 w 910"/>
                <a:gd name="T117" fmla="*/ 52 h 538"/>
                <a:gd name="T118" fmla="*/ 876 w 910"/>
                <a:gd name="T119" fmla="*/ 128 h 538"/>
                <a:gd name="T120" fmla="*/ 887 w 910"/>
                <a:gd name="T121" fmla="*/ 176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10" h="538">
                  <a:moveTo>
                    <a:pt x="900" y="193"/>
                  </a:moveTo>
                  <a:cubicBezTo>
                    <a:pt x="905" y="215"/>
                    <a:pt x="899" y="195"/>
                    <a:pt x="900" y="207"/>
                  </a:cubicBezTo>
                  <a:cubicBezTo>
                    <a:pt x="899" y="203"/>
                    <a:pt x="899" y="199"/>
                    <a:pt x="899" y="196"/>
                  </a:cubicBezTo>
                  <a:cubicBezTo>
                    <a:pt x="898" y="195"/>
                    <a:pt x="895" y="184"/>
                    <a:pt x="895" y="185"/>
                  </a:cubicBezTo>
                  <a:cubicBezTo>
                    <a:pt x="899" y="179"/>
                    <a:pt x="879" y="134"/>
                    <a:pt x="886" y="143"/>
                  </a:cubicBezTo>
                  <a:cubicBezTo>
                    <a:pt x="882" y="129"/>
                    <a:pt x="854" y="95"/>
                    <a:pt x="830" y="77"/>
                  </a:cubicBezTo>
                  <a:cubicBezTo>
                    <a:pt x="832" y="79"/>
                    <a:pt x="835" y="80"/>
                    <a:pt x="837" y="82"/>
                  </a:cubicBezTo>
                  <a:cubicBezTo>
                    <a:pt x="815" y="59"/>
                    <a:pt x="813" y="67"/>
                    <a:pt x="798" y="58"/>
                  </a:cubicBezTo>
                  <a:cubicBezTo>
                    <a:pt x="812" y="65"/>
                    <a:pt x="787" y="49"/>
                    <a:pt x="782" y="45"/>
                  </a:cubicBezTo>
                  <a:cubicBezTo>
                    <a:pt x="768" y="40"/>
                    <a:pt x="757" y="37"/>
                    <a:pt x="739" y="30"/>
                  </a:cubicBezTo>
                  <a:cubicBezTo>
                    <a:pt x="736" y="27"/>
                    <a:pt x="736" y="25"/>
                    <a:pt x="724" y="21"/>
                  </a:cubicBezTo>
                  <a:cubicBezTo>
                    <a:pt x="715" y="20"/>
                    <a:pt x="715" y="20"/>
                    <a:pt x="715" y="20"/>
                  </a:cubicBezTo>
                  <a:cubicBezTo>
                    <a:pt x="703" y="16"/>
                    <a:pt x="686" y="14"/>
                    <a:pt x="678" y="12"/>
                  </a:cubicBezTo>
                  <a:cubicBezTo>
                    <a:pt x="680" y="12"/>
                    <a:pt x="680" y="12"/>
                    <a:pt x="680" y="12"/>
                  </a:cubicBezTo>
                  <a:cubicBezTo>
                    <a:pt x="666" y="9"/>
                    <a:pt x="666" y="11"/>
                    <a:pt x="676" y="13"/>
                  </a:cubicBezTo>
                  <a:cubicBezTo>
                    <a:pt x="663" y="12"/>
                    <a:pt x="663" y="12"/>
                    <a:pt x="663" y="12"/>
                  </a:cubicBezTo>
                  <a:cubicBezTo>
                    <a:pt x="663" y="11"/>
                    <a:pt x="663" y="11"/>
                    <a:pt x="663" y="11"/>
                  </a:cubicBezTo>
                  <a:cubicBezTo>
                    <a:pt x="645" y="9"/>
                    <a:pt x="629" y="10"/>
                    <a:pt x="601" y="8"/>
                  </a:cubicBezTo>
                  <a:cubicBezTo>
                    <a:pt x="609" y="7"/>
                    <a:pt x="581" y="4"/>
                    <a:pt x="606" y="5"/>
                  </a:cubicBezTo>
                  <a:cubicBezTo>
                    <a:pt x="598" y="5"/>
                    <a:pt x="610" y="7"/>
                    <a:pt x="611" y="8"/>
                  </a:cubicBezTo>
                  <a:cubicBezTo>
                    <a:pt x="620" y="9"/>
                    <a:pt x="628" y="8"/>
                    <a:pt x="632" y="8"/>
                  </a:cubicBezTo>
                  <a:cubicBezTo>
                    <a:pt x="629" y="7"/>
                    <a:pt x="632" y="6"/>
                    <a:pt x="637" y="5"/>
                  </a:cubicBezTo>
                  <a:cubicBezTo>
                    <a:pt x="619" y="5"/>
                    <a:pt x="569" y="0"/>
                    <a:pt x="565" y="4"/>
                  </a:cubicBezTo>
                  <a:cubicBezTo>
                    <a:pt x="542" y="4"/>
                    <a:pt x="514" y="5"/>
                    <a:pt x="489" y="6"/>
                  </a:cubicBezTo>
                  <a:cubicBezTo>
                    <a:pt x="490" y="6"/>
                    <a:pt x="492" y="6"/>
                    <a:pt x="491" y="7"/>
                  </a:cubicBezTo>
                  <a:cubicBezTo>
                    <a:pt x="469" y="6"/>
                    <a:pt x="469" y="6"/>
                    <a:pt x="469" y="6"/>
                  </a:cubicBezTo>
                  <a:cubicBezTo>
                    <a:pt x="474" y="6"/>
                    <a:pt x="474" y="6"/>
                    <a:pt x="474" y="6"/>
                  </a:cubicBezTo>
                  <a:cubicBezTo>
                    <a:pt x="469" y="6"/>
                    <a:pt x="465" y="6"/>
                    <a:pt x="460" y="6"/>
                  </a:cubicBezTo>
                  <a:cubicBezTo>
                    <a:pt x="458" y="6"/>
                    <a:pt x="464" y="4"/>
                    <a:pt x="470" y="3"/>
                  </a:cubicBezTo>
                  <a:cubicBezTo>
                    <a:pt x="473" y="3"/>
                    <a:pt x="476" y="3"/>
                    <a:pt x="473" y="4"/>
                  </a:cubicBezTo>
                  <a:cubicBezTo>
                    <a:pt x="488" y="1"/>
                    <a:pt x="460" y="4"/>
                    <a:pt x="470" y="2"/>
                  </a:cubicBezTo>
                  <a:cubicBezTo>
                    <a:pt x="474" y="2"/>
                    <a:pt x="479" y="1"/>
                    <a:pt x="481" y="1"/>
                  </a:cubicBezTo>
                  <a:cubicBezTo>
                    <a:pt x="464" y="1"/>
                    <a:pt x="456" y="5"/>
                    <a:pt x="445" y="4"/>
                  </a:cubicBezTo>
                  <a:cubicBezTo>
                    <a:pt x="436" y="6"/>
                    <a:pt x="420" y="10"/>
                    <a:pt x="404" y="12"/>
                  </a:cubicBezTo>
                  <a:cubicBezTo>
                    <a:pt x="410" y="10"/>
                    <a:pt x="387" y="15"/>
                    <a:pt x="394" y="12"/>
                  </a:cubicBezTo>
                  <a:cubicBezTo>
                    <a:pt x="388" y="14"/>
                    <a:pt x="374" y="15"/>
                    <a:pt x="372" y="17"/>
                  </a:cubicBezTo>
                  <a:cubicBezTo>
                    <a:pt x="374" y="16"/>
                    <a:pt x="381" y="14"/>
                    <a:pt x="386" y="14"/>
                  </a:cubicBezTo>
                  <a:cubicBezTo>
                    <a:pt x="379" y="16"/>
                    <a:pt x="379" y="17"/>
                    <a:pt x="371" y="18"/>
                  </a:cubicBezTo>
                  <a:cubicBezTo>
                    <a:pt x="370" y="19"/>
                    <a:pt x="370" y="18"/>
                    <a:pt x="370" y="18"/>
                  </a:cubicBezTo>
                  <a:cubicBezTo>
                    <a:pt x="360" y="21"/>
                    <a:pt x="368" y="22"/>
                    <a:pt x="350" y="26"/>
                  </a:cubicBezTo>
                  <a:cubicBezTo>
                    <a:pt x="303" y="38"/>
                    <a:pt x="355" y="21"/>
                    <a:pt x="349" y="22"/>
                  </a:cubicBezTo>
                  <a:cubicBezTo>
                    <a:pt x="347" y="23"/>
                    <a:pt x="327" y="29"/>
                    <a:pt x="317" y="31"/>
                  </a:cubicBezTo>
                  <a:cubicBezTo>
                    <a:pt x="319" y="30"/>
                    <a:pt x="319" y="30"/>
                    <a:pt x="319" y="30"/>
                  </a:cubicBezTo>
                  <a:cubicBezTo>
                    <a:pt x="315" y="31"/>
                    <a:pt x="308" y="34"/>
                    <a:pt x="303" y="34"/>
                  </a:cubicBezTo>
                  <a:cubicBezTo>
                    <a:pt x="300" y="37"/>
                    <a:pt x="295" y="39"/>
                    <a:pt x="292" y="41"/>
                  </a:cubicBezTo>
                  <a:cubicBezTo>
                    <a:pt x="272" y="48"/>
                    <a:pt x="272" y="48"/>
                    <a:pt x="272" y="48"/>
                  </a:cubicBezTo>
                  <a:cubicBezTo>
                    <a:pt x="276" y="46"/>
                    <a:pt x="276" y="46"/>
                    <a:pt x="276" y="46"/>
                  </a:cubicBezTo>
                  <a:cubicBezTo>
                    <a:pt x="271" y="48"/>
                    <a:pt x="267" y="49"/>
                    <a:pt x="263" y="50"/>
                  </a:cubicBezTo>
                  <a:cubicBezTo>
                    <a:pt x="261" y="50"/>
                    <a:pt x="267" y="48"/>
                    <a:pt x="273" y="46"/>
                  </a:cubicBezTo>
                  <a:cubicBezTo>
                    <a:pt x="269" y="46"/>
                    <a:pt x="265" y="47"/>
                    <a:pt x="261" y="50"/>
                  </a:cubicBezTo>
                  <a:cubicBezTo>
                    <a:pt x="263" y="49"/>
                    <a:pt x="263" y="49"/>
                    <a:pt x="263" y="49"/>
                  </a:cubicBezTo>
                  <a:cubicBezTo>
                    <a:pt x="258" y="51"/>
                    <a:pt x="239" y="59"/>
                    <a:pt x="255" y="54"/>
                  </a:cubicBezTo>
                  <a:cubicBezTo>
                    <a:pt x="244" y="59"/>
                    <a:pt x="239" y="59"/>
                    <a:pt x="232" y="62"/>
                  </a:cubicBezTo>
                  <a:cubicBezTo>
                    <a:pt x="231" y="61"/>
                    <a:pt x="238" y="59"/>
                    <a:pt x="234" y="59"/>
                  </a:cubicBezTo>
                  <a:cubicBezTo>
                    <a:pt x="226" y="62"/>
                    <a:pt x="221" y="63"/>
                    <a:pt x="215" y="66"/>
                  </a:cubicBezTo>
                  <a:cubicBezTo>
                    <a:pt x="221" y="64"/>
                    <a:pt x="214" y="68"/>
                    <a:pt x="223" y="65"/>
                  </a:cubicBezTo>
                  <a:cubicBezTo>
                    <a:pt x="220" y="66"/>
                    <a:pt x="210" y="70"/>
                    <a:pt x="211" y="70"/>
                  </a:cubicBezTo>
                  <a:cubicBezTo>
                    <a:pt x="214" y="69"/>
                    <a:pt x="216" y="68"/>
                    <a:pt x="221" y="67"/>
                  </a:cubicBezTo>
                  <a:cubicBezTo>
                    <a:pt x="211" y="70"/>
                    <a:pt x="201" y="75"/>
                    <a:pt x="190" y="78"/>
                  </a:cubicBezTo>
                  <a:cubicBezTo>
                    <a:pt x="191" y="78"/>
                    <a:pt x="192" y="77"/>
                    <a:pt x="193" y="77"/>
                  </a:cubicBezTo>
                  <a:cubicBezTo>
                    <a:pt x="180" y="83"/>
                    <a:pt x="160" y="91"/>
                    <a:pt x="152" y="97"/>
                  </a:cubicBezTo>
                  <a:cubicBezTo>
                    <a:pt x="156" y="96"/>
                    <a:pt x="156" y="96"/>
                    <a:pt x="156" y="96"/>
                  </a:cubicBezTo>
                  <a:cubicBezTo>
                    <a:pt x="159" y="94"/>
                    <a:pt x="165" y="91"/>
                    <a:pt x="168" y="90"/>
                  </a:cubicBezTo>
                  <a:cubicBezTo>
                    <a:pt x="158" y="95"/>
                    <a:pt x="175" y="89"/>
                    <a:pt x="165" y="94"/>
                  </a:cubicBezTo>
                  <a:cubicBezTo>
                    <a:pt x="151" y="101"/>
                    <a:pt x="138" y="105"/>
                    <a:pt x="131" y="110"/>
                  </a:cubicBezTo>
                  <a:cubicBezTo>
                    <a:pt x="144" y="104"/>
                    <a:pt x="163" y="97"/>
                    <a:pt x="168" y="94"/>
                  </a:cubicBezTo>
                  <a:cubicBezTo>
                    <a:pt x="160" y="98"/>
                    <a:pt x="160" y="98"/>
                    <a:pt x="160" y="98"/>
                  </a:cubicBezTo>
                  <a:cubicBezTo>
                    <a:pt x="166" y="94"/>
                    <a:pt x="172" y="90"/>
                    <a:pt x="179" y="87"/>
                  </a:cubicBezTo>
                  <a:cubicBezTo>
                    <a:pt x="180" y="87"/>
                    <a:pt x="197" y="79"/>
                    <a:pt x="197" y="81"/>
                  </a:cubicBezTo>
                  <a:cubicBezTo>
                    <a:pt x="190" y="84"/>
                    <a:pt x="184" y="86"/>
                    <a:pt x="178" y="89"/>
                  </a:cubicBezTo>
                  <a:cubicBezTo>
                    <a:pt x="180" y="89"/>
                    <a:pt x="197" y="81"/>
                    <a:pt x="205" y="79"/>
                  </a:cubicBezTo>
                  <a:cubicBezTo>
                    <a:pt x="195" y="82"/>
                    <a:pt x="195" y="82"/>
                    <a:pt x="195" y="82"/>
                  </a:cubicBezTo>
                  <a:cubicBezTo>
                    <a:pt x="211" y="74"/>
                    <a:pt x="233" y="67"/>
                    <a:pt x="249" y="60"/>
                  </a:cubicBezTo>
                  <a:cubicBezTo>
                    <a:pt x="236" y="66"/>
                    <a:pt x="266" y="55"/>
                    <a:pt x="256" y="60"/>
                  </a:cubicBezTo>
                  <a:cubicBezTo>
                    <a:pt x="252" y="62"/>
                    <a:pt x="245" y="64"/>
                    <a:pt x="247" y="63"/>
                  </a:cubicBezTo>
                  <a:cubicBezTo>
                    <a:pt x="246" y="65"/>
                    <a:pt x="257" y="60"/>
                    <a:pt x="260" y="60"/>
                  </a:cubicBezTo>
                  <a:cubicBezTo>
                    <a:pt x="262" y="58"/>
                    <a:pt x="279" y="53"/>
                    <a:pt x="268" y="55"/>
                  </a:cubicBezTo>
                  <a:cubicBezTo>
                    <a:pt x="274" y="54"/>
                    <a:pt x="286" y="49"/>
                    <a:pt x="293" y="47"/>
                  </a:cubicBezTo>
                  <a:cubicBezTo>
                    <a:pt x="291" y="46"/>
                    <a:pt x="307" y="42"/>
                    <a:pt x="310" y="41"/>
                  </a:cubicBezTo>
                  <a:cubicBezTo>
                    <a:pt x="313" y="40"/>
                    <a:pt x="316" y="40"/>
                    <a:pt x="318" y="39"/>
                  </a:cubicBezTo>
                  <a:cubicBezTo>
                    <a:pt x="312" y="42"/>
                    <a:pt x="303" y="45"/>
                    <a:pt x="295" y="48"/>
                  </a:cubicBezTo>
                  <a:cubicBezTo>
                    <a:pt x="295" y="48"/>
                    <a:pt x="295" y="48"/>
                    <a:pt x="295" y="48"/>
                  </a:cubicBezTo>
                  <a:cubicBezTo>
                    <a:pt x="291" y="49"/>
                    <a:pt x="284" y="51"/>
                    <a:pt x="286" y="50"/>
                  </a:cubicBezTo>
                  <a:cubicBezTo>
                    <a:pt x="286" y="51"/>
                    <a:pt x="286" y="51"/>
                    <a:pt x="286" y="51"/>
                  </a:cubicBezTo>
                  <a:cubicBezTo>
                    <a:pt x="269" y="58"/>
                    <a:pt x="252" y="65"/>
                    <a:pt x="244" y="69"/>
                  </a:cubicBezTo>
                  <a:cubicBezTo>
                    <a:pt x="248" y="66"/>
                    <a:pt x="248" y="66"/>
                    <a:pt x="248" y="66"/>
                  </a:cubicBezTo>
                  <a:cubicBezTo>
                    <a:pt x="235" y="73"/>
                    <a:pt x="221" y="76"/>
                    <a:pt x="209" y="82"/>
                  </a:cubicBezTo>
                  <a:cubicBezTo>
                    <a:pt x="209" y="82"/>
                    <a:pt x="211" y="81"/>
                    <a:pt x="208" y="82"/>
                  </a:cubicBezTo>
                  <a:cubicBezTo>
                    <a:pt x="192" y="88"/>
                    <a:pt x="186" y="93"/>
                    <a:pt x="173" y="97"/>
                  </a:cubicBezTo>
                  <a:cubicBezTo>
                    <a:pt x="174" y="96"/>
                    <a:pt x="174" y="96"/>
                    <a:pt x="174" y="96"/>
                  </a:cubicBezTo>
                  <a:cubicBezTo>
                    <a:pt x="173" y="96"/>
                    <a:pt x="166" y="100"/>
                    <a:pt x="168" y="100"/>
                  </a:cubicBezTo>
                  <a:cubicBezTo>
                    <a:pt x="178" y="95"/>
                    <a:pt x="180" y="95"/>
                    <a:pt x="190" y="91"/>
                  </a:cubicBezTo>
                  <a:cubicBezTo>
                    <a:pt x="186" y="93"/>
                    <a:pt x="178" y="97"/>
                    <a:pt x="172" y="100"/>
                  </a:cubicBezTo>
                  <a:cubicBezTo>
                    <a:pt x="171" y="101"/>
                    <a:pt x="171" y="101"/>
                    <a:pt x="171" y="101"/>
                  </a:cubicBezTo>
                  <a:cubicBezTo>
                    <a:pt x="164" y="106"/>
                    <a:pt x="155" y="108"/>
                    <a:pt x="147" y="113"/>
                  </a:cubicBezTo>
                  <a:cubicBezTo>
                    <a:pt x="157" y="110"/>
                    <a:pt x="157" y="110"/>
                    <a:pt x="157" y="110"/>
                  </a:cubicBezTo>
                  <a:cubicBezTo>
                    <a:pt x="157" y="110"/>
                    <a:pt x="156" y="110"/>
                    <a:pt x="156" y="111"/>
                  </a:cubicBezTo>
                  <a:cubicBezTo>
                    <a:pt x="160" y="109"/>
                    <a:pt x="163" y="107"/>
                    <a:pt x="164" y="106"/>
                  </a:cubicBezTo>
                  <a:cubicBezTo>
                    <a:pt x="178" y="99"/>
                    <a:pt x="187" y="98"/>
                    <a:pt x="189" y="98"/>
                  </a:cubicBezTo>
                  <a:cubicBezTo>
                    <a:pt x="196" y="96"/>
                    <a:pt x="187" y="101"/>
                    <a:pt x="189" y="101"/>
                  </a:cubicBezTo>
                  <a:cubicBezTo>
                    <a:pt x="199" y="97"/>
                    <a:pt x="198" y="95"/>
                    <a:pt x="209" y="91"/>
                  </a:cubicBezTo>
                  <a:cubicBezTo>
                    <a:pt x="212" y="90"/>
                    <a:pt x="211" y="90"/>
                    <a:pt x="210" y="91"/>
                  </a:cubicBezTo>
                  <a:cubicBezTo>
                    <a:pt x="217" y="87"/>
                    <a:pt x="217" y="87"/>
                    <a:pt x="217" y="87"/>
                  </a:cubicBezTo>
                  <a:cubicBezTo>
                    <a:pt x="217" y="88"/>
                    <a:pt x="236" y="81"/>
                    <a:pt x="225" y="86"/>
                  </a:cubicBezTo>
                  <a:cubicBezTo>
                    <a:pt x="224" y="87"/>
                    <a:pt x="221" y="88"/>
                    <a:pt x="218" y="89"/>
                  </a:cubicBezTo>
                  <a:cubicBezTo>
                    <a:pt x="230" y="85"/>
                    <a:pt x="248" y="80"/>
                    <a:pt x="256" y="78"/>
                  </a:cubicBezTo>
                  <a:cubicBezTo>
                    <a:pt x="254" y="79"/>
                    <a:pt x="254" y="79"/>
                    <a:pt x="255" y="79"/>
                  </a:cubicBezTo>
                  <a:cubicBezTo>
                    <a:pt x="256" y="79"/>
                    <a:pt x="256" y="78"/>
                    <a:pt x="257" y="78"/>
                  </a:cubicBezTo>
                  <a:cubicBezTo>
                    <a:pt x="259" y="77"/>
                    <a:pt x="261" y="77"/>
                    <a:pt x="261" y="78"/>
                  </a:cubicBezTo>
                  <a:cubicBezTo>
                    <a:pt x="269" y="75"/>
                    <a:pt x="267" y="75"/>
                    <a:pt x="280" y="72"/>
                  </a:cubicBezTo>
                  <a:cubicBezTo>
                    <a:pt x="284" y="70"/>
                    <a:pt x="282" y="69"/>
                    <a:pt x="285" y="68"/>
                  </a:cubicBezTo>
                  <a:cubicBezTo>
                    <a:pt x="288" y="67"/>
                    <a:pt x="291" y="66"/>
                    <a:pt x="293" y="65"/>
                  </a:cubicBezTo>
                  <a:cubicBezTo>
                    <a:pt x="292" y="66"/>
                    <a:pt x="292" y="66"/>
                    <a:pt x="292" y="66"/>
                  </a:cubicBezTo>
                  <a:cubicBezTo>
                    <a:pt x="300" y="63"/>
                    <a:pt x="300" y="63"/>
                    <a:pt x="300" y="63"/>
                  </a:cubicBezTo>
                  <a:cubicBezTo>
                    <a:pt x="297" y="64"/>
                    <a:pt x="292" y="65"/>
                    <a:pt x="287" y="67"/>
                  </a:cubicBezTo>
                  <a:cubicBezTo>
                    <a:pt x="289" y="66"/>
                    <a:pt x="291" y="65"/>
                    <a:pt x="293" y="64"/>
                  </a:cubicBezTo>
                  <a:cubicBezTo>
                    <a:pt x="282" y="67"/>
                    <a:pt x="282" y="67"/>
                    <a:pt x="282" y="67"/>
                  </a:cubicBezTo>
                  <a:cubicBezTo>
                    <a:pt x="279" y="68"/>
                    <a:pt x="277" y="69"/>
                    <a:pt x="275" y="70"/>
                  </a:cubicBezTo>
                  <a:cubicBezTo>
                    <a:pt x="287" y="66"/>
                    <a:pt x="287" y="66"/>
                    <a:pt x="287" y="66"/>
                  </a:cubicBezTo>
                  <a:cubicBezTo>
                    <a:pt x="285" y="67"/>
                    <a:pt x="284" y="67"/>
                    <a:pt x="283" y="68"/>
                  </a:cubicBezTo>
                  <a:cubicBezTo>
                    <a:pt x="279" y="69"/>
                    <a:pt x="275" y="70"/>
                    <a:pt x="273" y="71"/>
                  </a:cubicBezTo>
                  <a:cubicBezTo>
                    <a:pt x="275" y="71"/>
                    <a:pt x="278" y="70"/>
                    <a:pt x="281" y="69"/>
                  </a:cubicBezTo>
                  <a:cubicBezTo>
                    <a:pt x="280" y="70"/>
                    <a:pt x="280" y="70"/>
                    <a:pt x="279" y="71"/>
                  </a:cubicBezTo>
                  <a:cubicBezTo>
                    <a:pt x="261" y="77"/>
                    <a:pt x="255" y="77"/>
                    <a:pt x="245" y="80"/>
                  </a:cubicBezTo>
                  <a:cubicBezTo>
                    <a:pt x="251" y="77"/>
                    <a:pt x="261" y="73"/>
                    <a:pt x="257" y="73"/>
                  </a:cubicBezTo>
                  <a:cubicBezTo>
                    <a:pt x="266" y="72"/>
                    <a:pt x="267" y="69"/>
                    <a:pt x="278" y="67"/>
                  </a:cubicBezTo>
                  <a:cubicBezTo>
                    <a:pt x="276" y="68"/>
                    <a:pt x="276" y="68"/>
                    <a:pt x="276" y="68"/>
                  </a:cubicBezTo>
                  <a:cubicBezTo>
                    <a:pt x="284" y="64"/>
                    <a:pt x="286" y="65"/>
                    <a:pt x="293" y="62"/>
                  </a:cubicBezTo>
                  <a:cubicBezTo>
                    <a:pt x="292" y="62"/>
                    <a:pt x="293" y="62"/>
                    <a:pt x="294" y="62"/>
                  </a:cubicBezTo>
                  <a:cubicBezTo>
                    <a:pt x="310" y="56"/>
                    <a:pt x="289" y="62"/>
                    <a:pt x="305" y="56"/>
                  </a:cubicBezTo>
                  <a:cubicBezTo>
                    <a:pt x="319" y="53"/>
                    <a:pt x="310" y="57"/>
                    <a:pt x="314" y="57"/>
                  </a:cubicBezTo>
                  <a:cubicBezTo>
                    <a:pt x="291" y="65"/>
                    <a:pt x="315" y="59"/>
                    <a:pt x="290" y="68"/>
                  </a:cubicBezTo>
                  <a:cubicBezTo>
                    <a:pt x="290" y="68"/>
                    <a:pt x="290" y="68"/>
                    <a:pt x="291" y="68"/>
                  </a:cubicBezTo>
                  <a:cubicBezTo>
                    <a:pt x="279" y="72"/>
                    <a:pt x="269" y="76"/>
                    <a:pt x="256" y="80"/>
                  </a:cubicBezTo>
                  <a:cubicBezTo>
                    <a:pt x="260" y="78"/>
                    <a:pt x="256" y="79"/>
                    <a:pt x="255" y="79"/>
                  </a:cubicBezTo>
                  <a:cubicBezTo>
                    <a:pt x="247" y="82"/>
                    <a:pt x="237" y="86"/>
                    <a:pt x="233" y="89"/>
                  </a:cubicBezTo>
                  <a:cubicBezTo>
                    <a:pt x="220" y="95"/>
                    <a:pt x="220" y="95"/>
                    <a:pt x="220" y="95"/>
                  </a:cubicBezTo>
                  <a:cubicBezTo>
                    <a:pt x="220" y="94"/>
                    <a:pt x="224" y="90"/>
                    <a:pt x="237" y="85"/>
                  </a:cubicBezTo>
                  <a:cubicBezTo>
                    <a:pt x="192" y="104"/>
                    <a:pt x="161" y="126"/>
                    <a:pt x="123" y="156"/>
                  </a:cubicBezTo>
                  <a:cubicBezTo>
                    <a:pt x="121" y="157"/>
                    <a:pt x="128" y="152"/>
                    <a:pt x="125" y="154"/>
                  </a:cubicBezTo>
                  <a:cubicBezTo>
                    <a:pt x="120" y="158"/>
                    <a:pt x="114" y="164"/>
                    <a:pt x="113" y="165"/>
                  </a:cubicBezTo>
                  <a:cubicBezTo>
                    <a:pt x="113" y="165"/>
                    <a:pt x="114" y="164"/>
                    <a:pt x="117" y="161"/>
                  </a:cubicBezTo>
                  <a:cubicBezTo>
                    <a:pt x="98" y="179"/>
                    <a:pt x="87" y="187"/>
                    <a:pt x="77" y="200"/>
                  </a:cubicBezTo>
                  <a:cubicBezTo>
                    <a:pt x="76" y="200"/>
                    <a:pt x="85" y="190"/>
                    <a:pt x="84" y="191"/>
                  </a:cubicBezTo>
                  <a:cubicBezTo>
                    <a:pt x="66" y="209"/>
                    <a:pt x="60" y="221"/>
                    <a:pt x="46" y="242"/>
                  </a:cubicBezTo>
                  <a:cubicBezTo>
                    <a:pt x="50" y="235"/>
                    <a:pt x="42" y="246"/>
                    <a:pt x="38" y="252"/>
                  </a:cubicBezTo>
                  <a:cubicBezTo>
                    <a:pt x="27" y="270"/>
                    <a:pt x="8" y="310"/>
                    <a:pt x="5" y="342"/>
                  </a:cubicBezTo>
                  <a:cubicBezTo>
                    <a:pt x="2" y="333"/>
                    <a:pt x="1" y="376"/>
                    <a:pt x="0" y="379"/>
                  </a:cubicBezTo>
                  <a:cubicBezTo>
                    <a:pt x="0" y="386"/>
                    <a:pt x="2" y="397"/>
                    <a:pt x="3" y="398"/>
                  </a:cubicBezTo>
                  <a:cubicBezTo>
                    <a:pt x="2" y="394"/>
                    <a:pt x="2" y="384"/>
                    <a:pt x="2" y="386"/>
                  </a:cubicBezTo>
                  <a:cubicBezTo>
                    <a:pt x="3" y="396"/>
                    <a:pt x="7" y="411"/>
                    <a:pt x="9" y="412"/>
                  </a:cubicBezTo>
                  <a:cubicBezTo>
                    <a:pt x="10" y="416"/>
                    <a:pt x="11" y="420"/>
                    <a:pt x="12" y="424"/>
                  </a:cubicBezTo>
                  <a:cubicBezTo>
                    <a:pt x="13" y="425"/>
                    <a:pt x="16" y="428"/>
                    <a:pt x="19" y="434"/>
                  </a:cubicBezTo>
                  <a:cubicBezTo>
                    <a:pt x="25" y="449"/>
                    <a:pt x="19" y="432"/>
                    <a:pt x="30" y="451"/>
                  </a:cubicBezTo>
                  <a:cubicBezTo>
                    <a:pt x="26" y="448"/>
                    <a:pt x="23" y="444"/>
                    <a:pt x="22" y="443"/>
                  </a:cubicBezTo>
                  <a:cubicBezTo>
                    <a:pt x="27" y="452"/>
                    <a:pt x="27" y="451"/>
                    <a:pt x="32" y="456"/>
                  </a:cubicBezTo>
                  <a:cubicBezTo>
                    <a:pt x="33" y="459"/>
                    <a:pt x="25" y="452"/>
                    <a:pt x="20" y="445"/>
                  </a:cubicBezTo>
                  <a:cubicBezTo>
                    <a:pt x="23" y="449"/>
                    <a:pt x="25" y="453"/>
                    <a:pt x="28" y="457"/>
                  </a:cubicBezTo>
                  <a:cubicBezTo>
                    <a:pt x="38" y="467"/>
                    <a:pt x="56" y="481"/>
                    <a:pt x="74" y="492"/>
                  </a:cubicBezTo>
                  <a:cubicBezTo>
                    <a:pt x="71" y="491"/>
                    <a:pt x="65" y="488"/>
                    <a:pt x="69" y="492"/>
                  </a:cubicBezTo>
                  <a:cubicBezTo>
                    <a:pt x="77" y="496"/>
                    <a:pt x="89" y="500"/>
                    <a:pt x="100" y="506"/>
                  </a:cubicBezTo>
                  <a:cubicBezTo>
                    <a:pt x="98" y="505"/>
                    <a:pt x="99" y="506"/>
                    <a:pt x="98" y="505"/>
                  </a:cubicBezTo>
                  <a:cubicBezTo>
                    <a:pt x="118" y="512"/>
                    <a:pt x="112" y="512"/>
                    <a:pt x="131" y="518"/>
                  </a:cubicBezTo>
                  <a:cubicBezTo>
                    <a:pt x="131" y="518"/>
                    <a:pt x="130" y="518"/>
                    <a:pt x="130" y="518"/>
                  </a:cubicBezTo>
                  <a:cubicBezTo>
                    <a:pt x="134" y="519"/>
                    <a:pt x="138" y="519"/>
                    <a:pt x="141" y="520"/>
                  </a:cubicBezTo>
                  <a:cubicBezTo>
                    <a:pt x="166" y="523"/>
                    <a:pt x="168" y="527"/>
                    <a:pt x="183" y="530"/>
                  </a:cubicBezTo>
                  <a:cubicBezTo>
                    <a:pt x="179" y="530"/>
                    <a:pt x="179" y="530"/>
                    <a:pt x="179" y="530"/>
                  </a:cubicBezTo>
                  <a:cubicBezTo>
                    <a:pt x="189" y="533"/>
                    <a:pt x="219" y="534"/>
                    <a:pt x="227" y="535"/>
                  </a:cubicBezTo>
                  <a:cubicBezTo>
                    <a:pt x="217" y="533"/>
                    <a:pt x="224" y="534"/>
                    <a:pt x="216" y="532"/>
                  </a:cubicBezTo>
                  <a:cubicBezTo>
                    <a:pt x="207" y="531"/>
                    <a:pt x="209" y="534"/>
                    <a:pt x="194" y="531"/>
                  </a:cubicBezTo>
                  <a:cubicBezTo>
                    <a:pt x="196" y="530"/>
                    <a:pt x="216" y="531"/>
                    <a:pt x="220" y="530"/>
                  </a:cubicBezTo>
                  <a:cubicBezTo>
                    <a:pt x="228" y="530"/>
                    <a:pt x="234" y="533"/>
                    <a:pt x="235" y="534"/>
                  </a:cubicBezTo>
                  <a:cubicBezTo>
                    <a:pt x="256" y="535"/>
                    <a:pt x="268" y="536"/>
                    <a:pt x="295" y="535"/>
                  </a:cubicBezTo>
                  <a:cubicBezTo>
                    <a:pt x="304" y="534"/>
                    <a:pt x="311" y="530"/>
                    <a:pt x="333" y="532"/>
                  </a:cubicBezTo>
                  <a:cubicBezTo>
                    <a:pt x="332" y="532"/>
                    <a:pt x="332" y="532"/>
                    <a:pt x="332" y="532"/>
                  </a:cubicBezTo>
                  <a:cubicBezTo>
                    <a:pt x="334" y="531"/>
                    <a:pt x="343" y="532"/>
                    <a:pt x="347" y="531"/>
                  </a:cubicBezTo>
                  <a:cubicBezTo>
                    <a:pt x="339" y="530"/>
                    <a:pt x="356" y="529"/>
                    <a:pt x="347" y="528"/>
                  </a:cubicBezTo>
                  <a:cubicBezTo>
                    <a:pt x="360" y="527"/>
                    <a:pt x="362" y="529"/>
                    <a:pt x="363" y="531"/>
                  </a:cubicBezTo>
                  <a:cubicBezTo>
                    <a:pt x="372" y="528"/>
                    <a:pt x="389" y="530"/>
                    <a:pt x="408" y="527"/>
                  </a:cubicBezTo>
                  <a:cubicBezTo>
                    <a:pt x="405" y="528"/>
                    <a:pt x="383" y="530"/>
                    <a:pt x="392" y="531"/>
                  </a:cubicBezTo>
                  <a:cubicBezTo>
                    <a:pt x="401" y="529"/>
                    <a:pt x="409" y="528"/>
                    <a:pt x="417" y="526"/>
                  </a:cubicBezTo>
                  <a:cubicBezTo>
                    <a:pt x="406" y="527"/>
                    <a:pt x="406" y="527"/>
                    <a:pt x="406" y="527"/>
                  </a:cubicBezTo>
                  <a:cubicBezTo>
                    <a:pt x="425" y="523"/>
                    <a:pt x="430" y="524"/>
                    <a:pt x="441" y="524"/>
                  </a:cubicBezTo>
                  <a:cubicBezTo>
                    <a:pt x="444" y="524"/>
                    <a:pt x="437" y="525"/>
                    <a:pt x="431" y="526"/>
                  </a:cubicBezTo>
                  <a:cubicBezTo>
                    <a:pt x="437" y="525"/>
                    <a:pt x="446" y="524"/>
                    <a:pt x="454" y="522"/>
                  </a:cubicBezTo>
                  <a:cubicBezTo>
                    <a:pt x="459" y="520"/>
                    <a:pt x="479" y="517"/>
                    <a:pt x="487" y="514"/>
                  </a:cubicBezTo>
                  <a:cubicBezTo>
                    <a:pt x="490" y="513"/>
                    <a:pt x="490" y="513"/>
                    <a:pt x="490" y="513"/>
                  </a:cubicBezTo>
                  <a:cubicBezTo>
                    <a:pt x="490" y="514"/>
                    <a:pt x="489" y="514"/>
                    <a:pt x="489" y="514"/>
                  </a:cubicBezTo>
                  <a:cubicBezTo>
                    <a:pt x="490" y="514"/>
                    <a:pt x="492" y="513"/>
                    <a:pt x="493" y="513"/>
                  </a:cubicBezTo>
                  <a:cubicBezTo>
                    <a:pt x="503" y="512"/>
                    <a:pt x="503" y="512"/>
                    <a:pt x="503" y="512"/>
                  </a:cubicBezTo>
                  <a:cubicBezTo>
                    <a:pt x="501" y="512"/>
                    <a:pt x="501" y="512"/>
                    <a:pt x="501" y="512"/>
                  </a:cubicBezTo>
                  <a:cubicBezTo>
                    <a:pt x="505" y="511"/>
                    <a:pt x="505" y="511"/>
                    <a:pt x="505" y="511"/>
                  </a:cubicBezTo>
                  <a:cubicBezTo>
                    <a:pt x="515" y="510"/>
                    <a:pt x="515" y="510"/>
                    <a:pt x="515" y="510"/>
                  </a:cubicBezTo>
                  <a:cubicBezTo>
                    <a:pt x="520" y="508"/>
                    <a:pt x="520" y="508"/>
                    <a:pt x="520" y="508"/>
                  </a:cubicBezTo>
                  <a:cubicBezTo>
                    <a:pt x="518" y="509"/>
                    <a:pt x="518" y="509"/>
                    <a:pt x="518" y="509"/>
                  </a:cubicBezTo>
                  <a:cubicBezTo>
                    <a:pt x="518" y="507"/>
                    <a:pt x="530" y="503"/>
                    <a:pt x="545" y="500"/>
                  </a:cubicBezTo>
                  <a:cubicBezTo>
                    <a:pt x="544" y="500"/>
                    <a:pt x="536" y="501"/>
                    <a:pt x="525" y="503"/>
                  </a:cubicBezTo>
                  <a:cubicBezTo>
                    <a:pt x="529" y="502"/>
                    <a:pt x="529" y="502"/>
                    <a:pt x="529" y="502"/>
                  </a:cubicBezTo>
                  <a:cubicBezTo>
                    <a:pt x="545" y="499"/>
                    <a:pt x="560" y="496"/>
                    <a:pt x="574" y="492"/>
                  </a:cubicBezTo>
                  <a:cubicBezTo>
                    <a:pt x="569" y="494"/>
                    <a:pt x="564" y="495"/>
                    <a:pt x="558" y="497"/>
                  </a:cubicBezTo>
                  <a:cubicBezTo>
                    <a:pt x="573" y="495"/>
                    <a:pt x="596" y="486"/>
                    <a:pt x="603" y="486"/>
                  </a:cubicBezTo>
                  <a:cubicBezTo>
                    <a:pt x="581" y="495"/>
                    <a:pt x="569" y="496"/>
                    <a:pt x="545" y="503"/>
                  </a:cubicBezTo>
                  <a:cubicBezTo>
                    <a:pt x="532" y="504"/>
                    <a:pt x="561" y="498"/>
                    <a:pt x="561" y="497"/>
                  </a:cubicBezTo>
                  <a:cubicBezTo>
                    <a:pt x="557" y="498"/>
                    <a:pt x="552" y="499"/>
                    <a:pt x="547" y="500"/>
                  </a:cubicBezTo>
                  <a:cubicBezTo>
                    <a:pt x="549" y="500"/>
                    <a:pt x="520" y="507"/>
                    <a:pt x="528" y="507"/>
                  </a:cubicBezTo>
                  <a:cubicBezTo>
                    <a:pt x="559" y="501"/>
                    <a:pt x="589" y="494"/>
                    <a:pt x="615" y="485"/>
                  </a:cubicBezTo>
                  <a:cubicBezTo>
                    <a:pt x="608" y="492"/>
                    <a:pt x="601" y="498"/>
                    <a:pt x="593" y="505"/>
                  </a:cubicBezTo>
                  <a:cubicBezTo>
                    <a:pt x="593" y="505"/>
                    <a:pt x="593" y="505"/>
                    <a:pt x="592" y="506"/>
                  </a:cubicBezTo>
                  <a:cubicBezTo>
                    <a:pt x="593" y="505"/>
                    <a:pt x="593" y="505"/>
                    <a:pt x="593" y="505"/>
                  </a:cubicBezTo>
                  <a:cubicBezTo>
                    <a:pt x="593" y="504"/>
                    <a:pt x="588" y="506"/>
                    <a:pt x="582" y="508"/>
                  </a:cubicBezTo>
                  <a:cubicBezTo>
                    <a:pt x="583" y="507"/>
                    <a:pt x="584" y="506"/>
                    <a:pt x="577" y="508"/>
                  </a:cubicBezTo>
                  <a:cubicBezTo>
                    <a:pt x="563" y="511"/>
                    <a:pt x="555" y="516"/>
                    <a:pt x="545" y="518"/>
                  </a:cubicBezTo>
                  <a:cubicBezTo>
                    <a:pt x="548" y="517"/>
                    <a:pt x="548" y="517"/>
                    <a:pt x="548" y="517"/>
                  </a:cubicBezTo>
                  <a:cubicBezTo>
                    <a:pt x="538" y="519"/>
                    <a:pt x="525" y="522"/>
                    <a:pt x="518" y="524"/>
                  </a:cubicBezTo>
                  <a:cubicBezTo>
                    <a:pt x="509" y="524"/>
                    <a:pt x="546" y="517"/>
                    <a:pt x="530" y="519"/>
                  </a:cubicBezTo>
                  <a:cubicBezTo>
                    <a:pt x="541" y="517"/>
                    <a:pt x="557" y="512"/>
                    <a:pt x="565" y="510"/>
                  </a:cubicBezTo>
                  <a:cubicBezTo>
                    <a:pt x="551" y="513"/>
                    <a:pt x="538" y="513"/>
                    <a:pt x="542" y="511"/>
                  </a:cubicBezTo>
                  <a:cubicBezTo>
                    <a:pt x="512" y="520"/>
                    <a:pt x="543" y="516"/>
                    <a:pt x="517" y="523"/>
                  </a:cubicBezTo>
                  <a:cubicBezTo>
                    <a:pt x="498" y="526"/>
                    <a:pt x="498" y="526"/>
                    <a:pt x="498" y="526"/>
                  </a:cubicBezTo>
                  <a:cubicBezTo>
                    <a:pt x="492" y="529"/>
                    <a:pt x="492" y="529"/>
                    <a:pt x="492" y="529"/>
                  </a:cubicBezTo>
                  <a:cubicBezTo>
                    <a:pt x="481" y="531"/>
                    <a:pt x="499" y="526"/>
                    <a:pt x="482" y="529"/>
                  </a:cubicBezTo>
                  <a:cubicBezTo>
                    <a:pt x="477" y="531"/>
                    <a:pt x="466" y="532"/>
                    <a:pt x="463" y="533"/>
                  </a:cubicBezTo>
                  <a:cubicBezTo>
                    <a:pt x="463" y="532"/>
                    <a:pt x="463" y="532"/>
                    <a:pt x="454" y="533"/>
                  </a:cubicBezTo>
                  <a:cubicBezTo>
                    <a:pt x="454" y="534"/>
                    <a:pt x="455" y="534"/>
                    <a:pt x="448" y="535"/>
                  </a:cubicBezTo>
                  <a:cubicBezTo>
                    <a:pt x="443" y="534"/>
                    <a:pt x="465" y="532"/>
                    <a:pt x="457" y="531"/>
                  </a:cubicBezTo>
                  <a:cubicBezTo>
                    <a:pt x="436" y="534"/>
                    <a:pt x="446" y="535"/>
                    <a:pt x="441" y="537"/>
                  </a:cubicBezTo>
                  <a:cubicBezTo>
                    <a:pt x="442" y="536"/>
                    <a:pt x="443" y="536"/>
                    <a:pt x="446" y="536"/>
                  </a:cubicBezTo>
                  <a:cubicBezTo>
                    <a:pt x="445" y="537"/>
                    <a:pt x="437" y="537"/>
                    <a:pt x="438" y="538"/>
                  </a:cubicBezTo>
                  <a:cubicBezTo>
                    <a:pt x="441" y="538"/>
                    <a:pt x="445" y="537"/>
                    <a:pt x="448" y="536"/>
                  </a:cubicBezTo>
                  <a:cubicBezTo>
                    <a:pt x="442" y="538"/>
                    <a:pt x="458" y="537"/>
                    <a:pt x="464" y="536"/>
                  </a:cubicBezTo>
                  <a:cubicBezTo>
                    <a:pt x="477" y="533"/>
                    <a:pt x="505" y="528"/>
                    <a:pt x="524" y="524"/>
                  </a:cubicBezTo>
                  <a:cubicBezTo>
                    <a:pt x="522" y="524"/>
                    <a:pt x="519" y="525"/>
                    <a:pt x="521" y="525"/>
                  </a:cubicBezTo>
                  <a:cubicBezTo>
                    <a:pt x="548" y="519"/>
                    <a:pt x="559" y="518"/>
                    <a:pt x="589" y="509"/>
                  </a:cubicBezTo>
                  <a:cubicBezTo>
                    <a:pt x="592" y="506"/>
                    <a:pt x="592" y="506"/>
                    <a:pt x="592" y="506"/>
                  </a:cubicBezTo>
                  <a:cubicBezTo>
                    <a:pt x="618" y="498"/>
                    <a:pt x="603" y="498"/>
                    <a:pt x="609" y="495"/>
                  </a:cubicBezTo>
                  <a:cubicBezTo>
                    <a:pt x="615" y="494"/>
                    <a:pt x="619" y="491"/>
                    <a:pt x="625" y="490"/>
                  </a:cubicBezTo>
                  <a:cubicBezTo>
                    <a:pt x="622" y="492"/>
                    <a:pt x="622" y="492"/>
                    <a:pt x="622" y="492"/>
                  </a:cubicBezTo>
                  <a:cubicBezTo>
                    <a:pt x="638" y="486"/>
                    <a:pt x="627" y="488"/>
                    <a:pt x="641" y="484"/>
                  </a:cubicBezTo>
                  <a:cubicBezTo>
                    <a:pt x="652" y="478"/>
                    <a:pt x="631" y="487"/>
                    <a:pt x="638" y="483"/>
                  </a:cubicBezTo>
                  <a:cubicBezTo>
                    <a:pt x="653" y="478"/>
                    <a:pt x="646" y="477"/>
                    <a:pt x="670" y="469"/>
                  </a:cubicBezTo>
                  <a:cubicBezTo>
                    <a:pt x="669" y="470"/>
                    <a:pt x="673" y="470"/>
                    <a:pt x="660" y="476"/>
                  </a:cubicBezTo>
                  <a:cubicBezTo>
                    <a:pt x="664" y="475"/>
                    <a:pt x="669" y="473"/>
                    <a:pt x="673" y="472"/>
                  </a:cubicBezTo>
                  <a:cubicBezTo>
                    <a:pt x="658" y="479"/>
                    <a:pt x="667" y="475"/>
                    <a:pt x="651" y="481"/>
                  </a:cubicBezTo>
                  <a:cubicBezTo>
                    <a:pt x="644" y="485"/>
                    <a:pt x="646" y="486"/>
                    <a:pt x="640" y="490"/>
                  </a:cubicBezTo>
                  <a:cubicBezTo>
                    <a:pt x="646" y="487"/>
                    <a:pt x="644" y="486"/>
                    <a:pt x="654" y="483"/>
                  </a:cubicBezTo>
                  <a:cubicBezTo>
                    <a:pt x="665" y="479"/>
                    <a:pt x="652" y="484"/>
                    <a:pt x="651" y="485"/>
                  </a:cubicBezTo>
                  <a:cubicBezTo>
                    <a:pt x="665" y="478"/>
                    <a:pt x="668" y="481"/>
                    <a:pt x="681" y="474"/>
                  </a:cubicBezTo>
                  <a:cubicBezTo>
                    <a:pt x="677" y="473"/>
                    <a:pt x="680" y="472"/>
                    <a:pt x="670" y="474"/>
                  </a:cubicBezTo>
                  <a:cubicBezTo>
                    <a:pt x="679" y="470"/>
                    <a:pt x="691" y="466"/>
                    <a:pt x="691" y="468"/>
                  </a:cubicBezTo>
                  <a:cubicBezTo>
                    <a:pt x="692" y="466"/>
                    <a:pt x="692" y="466"/>
                    <a:pt x="692" y="466"/>
                  </a:cubicBezTo>
                  <a:cubicBezTo>
                    <a:pt x="695" y="466"/>
                    <a:pt x="702" y="462"/>
                    <a:pt x="702" y="462"/>
                  </a:cubicBezTo>
                  <a:cubicBezTo>
                    <a:pt x="705" y="460"/>
                    <a:pt x="705" y="460"/>
                    <a:pt x="705" y="460"/>
                  </a:cubicBezTo>
                  <a:cubicBezTo>
                    <a:pt x="698" y="462"/>
                    <a:pt x="692" y="464"/>
                    <a:pt x="681" y="469"/>
                  </a:cubicBezTo>
                  <a:cubicBezTo>
                    <a:pt x="685" y="467"/>
                    <a:pt x="674" y="470"/>
                    <a:pt x="688" y="463"/>
                  </a:cubicBezTo>
                  <a:cubicBezTo>
                    <a:pt x="695" y="460"/>
                    <a:pt x="690" y="464"/>
                    <a:pt x="690" y="464"/>
                  </a:cubicBezTo>
                  <a:cubicBezTo>
                    <a:pt x="723" y="447"/>
                    <a:pt x="725" y="451"/>
                    <a:pt x="750" y="436"/>
                  </a:cubicBezTo>
                  <a:cubicBezTo>
                    <a:pt x="744" y="440"/>
                    <a:pt x="728" y="448"/>
                    <a:pt x="716" y="455"/>
                  </a:cubicBezTo>
                  <a:cubicBezTo>
                    <a:pt x="724" y="452"/>
                    <a:pt x="732" y="446"/>
                    <a:pt x="739" y="442"/>
                  </a:cubicBezTo>
                  <a:cubicBezTo>
                    <a:pt x="733" y="446"/>
                    <a:pt x="732" y="448"/>
                    <a:pt x="740" y="444"/>
                  </a:cubicBezTo>
                  <a:cubicBezTo>
                    <a:pt x="743" y="441"/>
                    <a:pt x="743" y="441"/>
                    <a:pt x="743" y="441"/>
                  </a:cubicBezTo>
                  <a:cubicBezTo>
                    <a:pt x="747" y="439"/>
                    <a:pt x="755" y="434"/>
                    <a:pt x="756" y="434"/>
                  </a:cubicBezTo>
                  <a:cubicBezTo>
                    <a:pt x="756" y="434"/>
                    <a:pt x="754" y="435"/>
                    <a:pt x="749" y="437"/>
                  </a:cubicBezTo>
                  <a:cubicBezTo>
                    <a:pt x="760" y="430"/>
                    <a:pt x="780" y="416"/>
                    <a:pt x="799" y="403"/>
                  </a:cubicBezTo>
                  <a:cubicBezTo>
                    <a:pt x="799" y="406"/>
                    <a:pt x="773" y="422"/>
                    <a:pt x="788" y="415"/>
                  </a:cubicBezTo>
                  <a:cubicBezTo>
                    <a:pt x="795" y="409"/>
                    <a:pt x="800" y="403"/>
                    <a:pt x="813" y="394"/>
                  </a:cubicBezTo>
                  <a:cubicBezTo>
                    <a:pt x="809" y="399"/>
                    <a:pt x="820" y="390"/>
                    <a:pt x="820" y="391"/>
                  </a:cubicBezTo>
                  <a:cubicBezTo>
                    <a:pt x="826" y="385"/>
                    <a:pt x="831" y="379"/>
                    <a:pt x="836" y="374"/>
                  </a:cubicBezTo>
                  <a:cubicBezTo>
                    <a:pt x="844" y="366"/>
                    <a:pt x="853" y="357"/>
                    <a:pt x="859" y="348"/>
                  </a:cubicBezTo>
                  <a:cubicBezTo>
                    <a:pt x="857" y="351"/>
                    <a:pt x="854" y="355"/>
                    <a:pt x="850" y="359"/>
                  </a:cubicBezTo>
                  <a:cubicBezTo>
                    <a:pt x="858" y="345"/>
                    <a:pt x="870" y="337"/>
                    <a:pt x="879" y="319"/>
                  </a:cubicBezTo>
                  <a:cubicBezTo>
                    <a:pt x="875" y="328"/>
                    <a:pt x="875" y="328"/>
                    <a:pt x="875" y="328"/>
                  </a:cubicBezTo>
                  <a:cubicBezTo>
                    <a:pt x="883" y="315"/>
                    <a:pt x="888" y="304"/>
                    <a:pt x="892" y="292"/>
                  </a:cubicBezTo>
                  <a:cubicBezTo>
                    <a:pt x="893" y="293"/>
                    <a:pt x="893" y="293"/>
                    <a:pt x="893" y="293"/>
                  </a:cubicBezTo>
                  <a:cubicBezTo>
                    <a:pt x="893" y="291"/>
                    <a:pt x="900" y="266"/>
                    <a:pt x="900" y="260"/>
                  </a:cubicBezTo>
                  <a:cubicBezTo>
                    <a:pt x="892" y="296"/>
                    <a:pt x="890" y="290"/>
                    <a:pt x="875" y="322"/>
                  </a:cubicBezTo>
                  <a:cubicBezTo>
                    <a:pt x="880" y="310"/>
                    <a:pt x="884" y="301"/>
                    <a:pt x="888" y="287"/>
                  </a:cubicBezTo>
                  <a:cubicBezTo>
                    <a:pt x="890" y="282"/>
                    <a:pt x="891" y="280"/>
                    <a:pt x="891" y="280"/>
                  </a:cubicBezTo>
                  <a:cubicBezTo>
                    <a:pt x="892" y="275"/>
                    <a:pt x="891" y="273"/>
                    <a:pt x="893" y="265"/>
                  </a:cubicBezTo>
                  <a:cubicBezTo>
                    <a:pt x="894" y="263"/>
                    <a:pt x="894" y="263"/>
                    <a:pt x="894" y="263"/>
                  </a:cubicBezTo>
                  <a:cubicBezTo>
                    <a:pt x="900" y="239"/>
                    <a:pt x="895" y="241"/>
                    <a:pt x="896" y="219"/>
                  </a:cubicBezTo>
                  <a:cubicBezTo>
                    <a:pt x="898" y="214"/>
                    <a:pt x="899" y="238"/>
                    <a:pt x="897" y="253"/>
                  </a:cubicBezTo>
                  <a:cubicBezTo>
                    <a:pt x="901" y="242"/>
                    <a:pt x="894" y="275"/>
                    <a:pt x="898" y="263"/>
                  </a:cubicBezTo>
                  <a:cubicBezTo>
                    <a:pt x="899" y="256"/>
                    <a:pt x="899" y="256"/>
                    <a:pt x="899" y="256"/>
                  </a:cubicBezTo>
                  <a:cubicBezTo>
                    <a:pt x="900" y="249"/>
                    <a:pt x="901" y="250"/>
                    <a:pt x="900" y="254"/>
                  </a:cubicBezTo>
                  <a:cubicBezTo>
                    <a:pt x="901" y="245"/>
                    <a:pt x="901" y="247"/>
                    <a:pt x="901" y="243"/>
                  </a:cubicBezTo>
                  <a:cubicBezTo>
                    <a:pt x="902" y="206"/>
                    <a:pt x="905" y="248"/>
                    <a:pt x="905" y="211"/>
                  </a:cubicBezTo>
                  <a:cubicBezTo>
                    <a:pt x="905" y="215"/>
                    <a:pt x="906" y="225"/>
                    <a:pt x="907" y="223"/>
                  </a:cubicBezTo>
                  <a:cubicBezTo>
                    <a:pt x="907" y="230"/>
                    <a:pt x="906" y="237"/>
                    <a:pt x="905" y="243"/>
                  </a:cubicBezTo>
                  <a:cubicBezTo>
                    <a:pt x="907" y="244"/>
                    <a:pt x="907" y="244"/>
                    <a:pt x="907" y="244"/>
                  </a:cubicBezTo>
                  <a:cubicBezTo>
                    <a:pt x="910" y="218"/>
                    <a:pt x="905" y="203"/>
                    <a:pt x="900" y="193"/>
                  </a:cubicBezTo>
                  <a:close/>
                  <a:moveTo>
                    <a:pt x="568" y="512"/>
                  </a:moveTo>
                  <a:cubicBezTo>
                    <a:pt x="578" y="510"/>
                    <a:pt x="578" y="510"/>
                    <a:pt x="578" y="510"/>
                  </a:cubicBezTo>
                  <a:cubicBezTo>
                    <a:pt x="574" y="511"/>
                    <a:pt x="571" y="512"/>
                    <a:pt x="568" y="512"/>
                  </a:cubicBezTo>
                  <a:close/>
                  <a:moveTo>
                    <a:pt x="443" y="18"/>
                  </a:moveTo>
                  <a:cubicBezTo>
                    <a:pt x="465" y="12"/>
                    <a:pt x="465" y="12"/>
                    <a:pt x="465" y="12"/>
                  </a:cubicBezTo>
                  <a:cubicBezTo>
                    <a:pt x="454" y="13"/>
                    <a:pt x="452" y="16"/>
                    <a:pt x="438" y="18"/>
                  </a:cubicBezTo>
                  <a:cubicBezTo>
                    <a:pt x="439" y="16"/>
                    <a:pt x="438" y="15"/>
                    <a:pt x="453" y="12"/>
                  </a:cubicBezTo>
                  <a:cubicBezTo>
                    <a:pt x="466" y="11"/>
                    <a:pt x="452" y="13"/>
                    <a:pt x="459" y="13"/>
                  </a:cubicBezTo>
                  <a:cubicBezTo>
                    <a:pt x="469" y="9"/>
                    <a:pt x="472" y="13"/>
                    <a:pt x="483" y="10"/>
                  </a:cubicBezTo>
                  <a:cubicBezTo>
                    <a:pt x="496" y="9"/>
                    <a:pt x="492" y="11"/>
                    <a:pt x="496" y="11"/>
                  </a:cubicBezTo>
                  <a:cubicBezTo>
                    <a:pt x="483" y="12"/>
                    <a:pt x="502" y="12"/>
                    <a:pt x="486" y="14"/>
                  </a:cubicBezTo>
                  <a:cubicBezTo>
                    <a:pt x="499" y="14"/>
                    <a:pt x="495" y="11"/>
                    <a:pt x="506" y="11"/>
                  </a:cubicBezTo>
                  <a:cubicBezTo>
                    <a:pt x="508" y="13"/>
                    <a:pt x="508" y="13"/>
                    <a:pt x="508" y="13"/>
                  </a:cubicBezTo>
                  <a:cubicBezTo>
                    <a:pt x="518" y="13"/>
                    <a:pt x="540" y="14"/>
                    <a:pt x="553" y="12"/>
                  </a:cubicBezTo>
                  <a:cubicBezTo>
                    <a:pt x="542" y="11"/>
                    <a:pt x="560" y="11"/>
                    <a:pt x="558" y="10"/>
                  </a:cubicBezTo>
                  <a:cubicBezTo>
                    <a:pt x="556" y="12"/>
                    <a:pt x="540" y="11"/>
                    <a:pt x="541" y="10"/>
                  </a:cubicBezTo>
                  <a:cubicBezTo>
                    <a:pt x="548" y="9"/>
                    <a:pt x="565" y="9"/>
                    <a:pt x="573" y="10"/>
                  </a:cubicBezTo>
                  <a:cubicBezTo>
                    <a:pt x="560" y="8"/>
                    <a:pt x="560" y="8"/>
                    <a:pt x="560" y="8"/>
                  </a:cubicBezTo>
                  <a:cubicBezTo>
                    <a:pt x="566" y="8"/>
                    <a:pt x="588" y="7"/>
                    <a:pt x="589" y="7"/>
                  </a:cubicBezTo>
                  <a:cubicBezTo>
                    <a:pt x="596" y="8"/>
                    <a:pt x="606" y="8"/>
                    <a:pt x="609" y="10"/>
                  </a:cubicBezTo>
                  <a:cubicBezTo>
                    <a:pt x="605" y="9"/>
                    <a:pt x="601" y="10"/>
                    <a:pt x="597" y="10"/>
                  </a:cubicBezTo>
                  <a:cubicBezTo>
                    <a:pt x="592" y="9"/>
                    <a:pt x="592" y="9"/>
                    <a:pt x="592" y="9"/>
                  </a:cubicBezTo>
                  <a:cubicBezTo>
                    <a:pt x="585" y="10"/>
                    <a:pt x="585" y="10"/>
                    <a:pt x="585" y="10"/>
                  </a:cubicBezTo>
                  <a:cubicBezTo>
                    <a:pt x="593" y="11"/>
                    <a:pt x="610" y="13"/>
                    <a:pt x="614" y="15"/>
                  </a:cubicBezTo>
                  <a:cubicBezTo>
                    <a:pt x="595" y="13"/>
                    <a:pt x="565" y="12"/>
                    <a:pt x="530" y="16"/>
                  </a:cubicBezTo>
                  <a:cubicBezTo>
                    <a:pt x="530" y="16"/>
                    <a:pt x="530" y="16"/>
                    <a:pt x="532" y="16"/>
                  </a:cubicBezTo>
                  <a:cubicBezTo>
                    <a:pt x="514" y="16"/>
                    <a:pt x="512" y="16"/>
                    <a:pt x="498" y="17"/>
                  </a:cubicBezTo>
                  <a:cubicBezTo>
                    <a:pt x="502" y="16"/>
                    <a:pt x="502" y="16"/>
                    <a:pt x="502" y="16"/>
                  </a:cubicBezTo>
                  <a:cubicBezTo>
                    <a:pt x="500" y="15"/>
                    <a:pt x="488" y="17"/>
                    <a:pt x="476" y="18"/>
                  </a:cubicBezTo>
                  <a:cubicBezTo>
                    <a:pt x="473" y="19"/>
                    <a:pt x="466" y="20"/>
                    <a:pt x="461" y="20"/>
                  </a:cubicBezTo>
                  <a:cubicBezTo>
                    <a:pt x="463" y="19"/>
                    <a:pt x="463" y="19"/>
                    <a:pt x="463" y="19"/>
                  </a:cubicBezTo>
                  <a:cubicBezTo>
                    <a:pt x="460" y="19"/>
                    <a:pt x="449" y="20"/>
                    <a:pt x="436" y="22"/>
                  </a:cubicBezTo>
                  <a:cubicBezTo>
                    <a:pt x="441" y="20"/>
                    <a:pt x="441" y="20"/>
                    <a:pt x="441" y="20"/>
                  </a:cubicBezTo>
                  <a:cubicBezTo>
                    <a:pt x="444" y="19"/>
                    <a:pt x="448" y="18"/>
                    <a:pt x="453" y="17"/>
                  </a:cubicBezTo>
                  <a:cubicBezTo>
                    <a:pt x="450" y="18"/>
                    <a:pt x="447" y="18"/>
                    <a:pt x="443" y="18"/>
                  </a:cubicBezTo>
                  <a:close/>
                  <a:moveTo>
                    <a:pt x="598" y="486"/>
                  </a:moveTo>
                  <a:cubicBezTo>
                    <a:pt x="594" y="487"/>
                    <a:pt x="592" y="488"/>
                    <a:pt x="591" y="488"/>
                  </a:cubicBezTo>
                  <a:cubicBezTo>
                    <a:pt x="599" y="486"/>
                    <a:pt x="599" y="486"/>
                    <a:pt x="599" y="486"/>
                  </a:cubicBezTo>
                  <a:lnTo>
                    <a:pt x="598" y="486"/>
                  </a:lnTo>
                  <a:close/>
                  <a:moveTo>
                    <a:pt x="620" y="481"/>
                  </a:moveTo>
                  <a:cubicBezTo>
                    <a:pt x="617" y="481"/>
                    <a:pt x="616" y="481"/>
                    <a:pt x="615" y="481"/>
                  </a:cubicBezTo>
                  <a:cubicBezTo>
                    <a:pt x="622" y="479"/>
                    <a:pt x="622" y="479"/>
                    <a:pt x="622" y="479"/>
                  </a:cubicBezTo>
                  <a:lnTo>
                    <a:pt x="620" y="481"/>
                  </a:lnTo>
                  <a:close/>
                  <a:moveTo>
                    <a:pt x="679" y="440"/>
                  </a:moveTo>
                  <a:cubicBezTo>
                    <a:pt x="679" y="440"/>
                    <a:pt x="671" y="444"/>
                    <a:pt x="660" y="449"/>
                  </a:cubicBezTo>
                  <a:cubicBezTo>
                    <a:pt x="660" y="448"/>
                    <a:pt x="660" y="448"/>
                    <a:pt x="660" y="448"/>
                  </a:cubicBezTo>
                  <a:cubicBezTo>
                    <a:pt x="661" y="448"/>
                    <a:pt x="661" y="448"/>
                    <a:pt x="661" y="447"/>
                  </a:cubicBezTo>
                  <a:cubicBezTo>
                    <a:pt x="664" y="446"/>
                    <a:pt x="665" y="446"/>
                    <a:pt x="666" y="446"/>
                  </a:cubicBezTo>
                  <a:cubicBezTo>
                    <a:pt x="672" y="441"/>
                    <a:pt x="662" y="445"/>
                    <a:pt x="651" y="450"/>
                  </a:cubicBezTo>
                  <a:cubicBezTo>
                    <a:pt x="648" y="452"/>
                    <a:pt x="648" y="452"/>
                    <a:pt x="648" y="452"/>
                  </a:cubicBezTo>
                  <a:cubicBezTo>
                    <a:pt x="638" y="455"/>
                    <a:pt x="632" y="456"/>
                    <a:pt x="619" y="461"/>
                  </a:cubicBezTo>
                  <a:cubicBezTo>
                    <a:pt x="590" y="476"/>
                    <a:pt x="590" y="476"/>
                    <a:pt x="590" y="476"/>
                  </a:cubicBezTo>
                  <a:cubicBezTo>
                    <a:pt x="581" y="479"/>
                    <a:pt x="581" y="479"/>
                    <a:pt x="581" y="479"/>
                  </a:cubicBezTo>
                  <a:cubicBezTo>
                    <a:pt x="577" y="479"/>
                    <a:pt x="563" y="483"/>
                    <a:pt x="568" y="480"/>
                  </a:cubicBezTo>
                  <a:cubicBezTo>
                    <a:pt x="566" y="480"/>
                    <a:pt x="571" y="478"/>
                    <a:pt x="577" y="477"/>
                  </a:cubicBezTo>
                  <a:cubicBezTo>
                    <a:pt x="578" y="477"/>
                    <a:pt x="577" y="477"/>
                    <a:pt x="578" y="477"/>
                  </a:cubicBezTo>
                  <a:cubicBezTo>
                    <a:pt x="579" y="476"/>
                    <a:pt x="579" y="475"/>
                    <a:pt x="572" y="476"/>
                  </a:cubicBezTo>
                  <a:cubicBezTo>
                    <a:pt x="579" y="474"/>
                    <a:pt x="580" y="474"/>
                    <a:pt x="585" y="472"/>
                  </a:cubicBezTo>
                  <a:cubicBezTo>
                    <a:pt x="578" y="474"/>
                    <a:pt x="578" y="474"/>
                    <a:pt x="578" y="474"/>
                  </a:cubicBezTo>
                  <a:cubicBezTo>
                    <a:pt x="589" y="471"/>
                    <a:pt x="605" y="463"/>
                    <a:pt x="605" y="462"/>
                  </a:cubicBezTo>
                  <a:cubicBezTo>
                    <a:pt x="602" y="465"/>
                    <a:pt x="594" y="466"/>
                    <a:pt x="588" y="467"/>
                  </a:cubicBezTo>
                  <a:cubicBezTo>
                    <a:pt x="593" y="465"/>
                    <a:pt x="602" y="461"/>
                    <a:pt x="595" y="464"/>
                  </a:cubicBezTo>
                  <a:cubicBezTo>
                    <a:pt x="592" y="465"/>
                    <a:pt x="572" y="472"/>
                    <a:pt x="587" y="468"/>
                  </a:cubicBezTo>
                  <a:cubicBezTo>
                    <a:pt x="581" y="471"/>
                    <a:pt x="573" y="474"/>
                    <a:pt x="566" y="475"/>
                  </a:cubicBezTo>
                  <a:cubicBezTo>
                    <a:pt x="574" y="472"/>
                    <a:pt x="568" y="473"/>
                    <a:pt x="570" y="471"/>
                  </a:cubicBezTo>
                  <a:cubicBezTo>
                    <a:pt x="563" y="474"/>
                    <a:pt x="564" y="475"/>
                    <a:pt x="563" y="476"/>
                  </a:cubicBezTo>
                  <a:cubicBezTo>
                    <a:pt x="541" y="480"/>
                    <a:pt x="532" y="479"/>
                    <a:pt x="509" y="485"/>
                  </a:cubicBezTo>
                  <a:cubicBezTo>
                    <a:pt x="506" y="486"/>
                    <a:pt x="523" y="482"/>
                    <a:pt x="521" y="483"/>
                  </a:cubicBezTo>
                  <a:cubicBezTo>
                    <a:pt x="504" y="489"/>
                    <a:pt x="498" y="486"/>
                    <a:pt x="483" y="489"/>
                  </a:cubicBezTo>
                  <a:cubicBezTo>
                    <a:pt x="488" y="490"/>
                    <a:pt x="488" y="490"/>
                    <a:pt x="488" y="490"/>
                  </a:cubicBezTo>
                  <a:cubicBezTo>
                    <a:pt x="483" y="492"/>
                    <a:pt x="472" y="494"/>
                    <a:pt x="466" y="495"/>
                  </a:cubicBezTo>
                  <a:cubicBezTo>
                    <a:pt x="464" y="494"/>
                    <a:pt x="448" y="496"/>
                    <a:pt x="460" y="493"/>
                  </a:cubicBezTo>
                  <a:cubicBezTo>
                    <a:pt x="434" y="496"/>
                    <a:pt x="437" y="500"/>
                    <a:pt x="407" y="504"/>
                  </a:cubicBezTo>
                  <a:cubicBezTo>
                    <a:pt x="421" y="502"/>
                    <a:pt x="423" y="502"/>
                    <a:pt x="434" y="501"/>
                  </a:cubicBezTo>
                  <a:cubicBezTo>
                    <a:pt x="422" y="503"/>
                    <a:pt x="432" y="502"/>
                    <a:pt x="431" y="503"/>
                  </a:cubicBezTo>
                  <a:cubicBezTo>
                    <a:pt x="424" y="503"/>
                    <a:pt x="401" y="507"/>
                    <a:pt x="417" y="503"/>
                  </a:cubicBezTo>
                  <a:cubicBezTo>
                    <a:pt x="407" y="505"/>
                    <a:pt x="388" y="506"/>
                    <a:pt x="384" y="507"/>
                  </a:cubicBezTo>
                  <a:cubicBezTo>
                    <a:pt x="392" y="507"/>
                    <a:pt x="392" y="507"/>
                    <a:pt x="392" y="507"/>
                  </a:cubicBezTo>
                  <a:cubicBezTo>
                    <a:pt x="379" y="508"/>
                    <a:pt x="366" y="510"/>
                    <a:pt x="360" y="512"/>
                  </a:cubicBezTo>
                  <a:cubicBezTo>
                    <a:pt x="377" y="511"/>
                    <a:pt x="376" y="508"/>
                    <a:pt x="398" y="507"/>
                  </a:cubicBezTo>
                  <a:cubicBezTo>
                    <a:pt x="421" y="506"/>
                    <a:pt x="392" y="508"/>
                    <a:pt x="408" y="509"/>
                  </a:cubicBezTo>
                  <a:cubicBezTo>
                    <a:pt x="424" y="506"/>
                    <a:pt x="424" y="506"/>
                    <a:pt x="424" y="506"/>
                  </a:cubicBezTo>
                  <a:cubicBezTo>
                    <a:pt x="416" y="506"/>
                    <a:pt x="416" y="506"/>
                    <a:pt x="416" y="506"/>
                  </a:cubicBezTo>
                  <a:cubicBezTo>
                    <a:pt x="419" y="504"/>
                    <a:pt x="442" y="503"/>
                    <a:pt x="439" y="501"/>
                  </a:cubicBezTo>
                  <a:cubicBezTo>
                    <a:pt x="456" y="501"/>
                    <a:pt x="461" y="499"/>
                    <a:pt x="480" y="498"/>
                  </a:cubicBezTo>
                  <a:cubicBezTo>
                    <a:pt x="484" y="496"/>
                    <a:pt x="477" y="497"/>
                    <a:pt x="472" y="498"/>
                  </a:cubicBezTo>
                  <a:cubicBezTo>
                    <a:pt x="481" y="497"/>
                    <a:pt x="481" y="494"/>
                    <a:pt x="494" y="493"/>
                  </a:cubicBezTo>
                  <a:cubicBezTo>
                    <a:pt x="500" y="492"/>
                    <a:pt x="495" y="491"/>
                    <a:pt x="485" y="493"/>
                  </a:cubicBezTo>
                  <a:cubicBezTo>
                    <a:pt x="494" y="492"/>
                    <a:pt x="503" y="490"/>
                    <a:pt x="513" y="488"/>
                  </a:cubicBezTo>
                  <a:cubicBezTo>
                    <a:pt x="502" y="489"/>
                    <a:pt x="502" y="489"/>
                    <a:pt x="502" y="489"/>
                  </a:cubicBezTo>
                  <a:cubicBezTo>
                    <a:pt x="513" y="487"/>
                    <a:pt x="513" y="487"/>
                    <a:pt x="513" y="487"/>
                  </a:cubicBezTo>
                  <a:cubicBezTo>
                    <a:pt x="504" y="487"/>
                    <a:pt x="504" y="487"/>
                    <a:pt x="504" y="487"/>
                  </a:cubicBezTo>
                  <a:cubicBezTo>
                    <a:pt x="524" y="483"/>
                    <a:pt x="548" y="478"/>
                    <a:pt x="559" y="477"/>
                  </a:cubicBezTo>
                  <a:cubicBezTo>
                    <a:pt x="541" y="483"/>
                    <a:pt x="512" y="489"/>
                    <a:pt x="502" y="493"/>
                  </a:cubicBezTo>
                  <a:cubicBezTo>
                    <a:pt x="506" y="493"/>
                    <a:pt x="516" y="489"/>
                    <a:pt x="521" y="490"/>
                  </a:cubicBezTo>
                  <a:cubicBezTo>
                    <a:pt x="527" y="487"/>
                    <a:pt x="527" y="487"/>
                    <a:pt x="527" y="487"/>
                  </a:cubicBezTo>
                  <a:cubicBezTo>
                    <a:pt x="533" y="485"/>
                    <a:pt x="547" y="482"/>
                    <a:pt x="549" y="483"/>
                  </a:cubicBezTo>
                  <a:cubicBezTo>
                    <a:pt x="532" y="487"/>
                    <a:pt x="527" y="490"/>
                    <a:pt x="519" y="493"/>
                  </a:cubicBezTo>
                  <a:cubicBezTo>
                    <a:pt x="519" y="493"/>
                    <a:pt x="518" y="494"/>
                    <a:pt x="515" y="494"/>
                  </a:cubicBezTo>
                  <a:cubicBezTo>
                    <a:pt x="515" y="494"/>
                    <a:pt x="515" y="494"/>
                    <a:pt x="515" y="494"/>
                  </a:cubicBezTo>
                  <a:cubicBezTo>
                    <a:pt x="515" y="494"/>
                    <a:pt x="515" y="494"/>
                    <a:pt x="515" y="494"/>
                  </a:cubicBezTo>
                  <a:cubicBezTo>
                    <a:pt x="510" y="495"/>
                    <a:pt x="501" y="497"/>
                    <a:pt x="497" y="498"/>
                  </a:cubicBezTo>
                  <a:cubicBezTo>
                    <a:pt x="490" y="499"/>
                    <a:pt x="495" y="497"/>
                    <a:pt x="495" y="497"/>
                  </a:cubicBezTo>
                  <a:cubicBezTo>
                    <a:pt x="474" y="499"/>
                    <a:pt x="460" y="505"/>
                    <a:pt x="438" y="507"/>
                  </a:cubicBezTo>
                  <a:cubicBezTo>
                    <a:pt x="437" y="506"/>
                    <a:pt x="420" y="508"/>
                    <a:pt x="425" y="507"/>
                  </a:cubicBezTo>
                  <a:cubicBezTo>
                    <a:pt x="412" y="508"/>
                    <a:pt x="405" y="510"/>
                    <a:pt x="397" y="512"/>
                  </a:cubicBezTo>
                  <a:cubicBezTo>
                    <a:pt x="395" y="511"/>
                    <a:pt x="377" y="513"/>
                    <a:pt x="384" y="512"/>
                  </a:cubicBezTo>
                  <a:cubicBezTo>
                    <a:pt x="372" y="514"/>
                    <a:pt x="372" y="514"/>
                    <a:pt x="372" y="514"/>
                  </a:cubicBezTo>
                  <a:cubicBezTo>
                    <a:pt x="363" y="514"/>
                    <a:pt x="346" y="516"/>
                    <a:pt x="343" y="515"/>
                  </a:cubicBezTo>
                  <a:cubicBezTo>
                    <a:pt x="334" y="516"/>
                    <a:pt x="341" y="517"/>
                    <a:pt x="328" y="517"/>
                  </a:cubicBezTo>
                  <a:cubicBezTo>
                    <a:pt x="329" y="517"/>
                    <a:pt x="328" y="517"/>
                    <a:pt x="331" y="517"/>
                  </a:cubicBezTo>
                  <a:cubicBezTo>
                    <a:pt x="325" y="516"/>
                    <a:pt x="311" y="517"/>
                    <a:pt x="305" y="518"/>
                  </a:cubicBezTo>
                  <a:cubicBezTo>
                    <a:pt x="314" y="518"/>
                    <a:pt x="307" y="518"/>
                    <a:pt x="318" y="518"/>
                  </a:cubicBezTo>
                  <a:cubicBezTo>
                    <a:pt x="318" y="519"/>
                    <a:pt x="306" y="520"/>
                    <a:pt x="294" y="519"/>
                  </a:cubicBezTo>
                  <a:cubicBezTo>
                    <a:pt x="310" y="518"/>
                    <a:pt x="281" y="518"/>
                    <a:pt x="289" y="517"/>
                  </a:cubicBezTo>
                  <a:cubicBezTo>
                    <a:pt x="263" y="517"/>
                    <a:pt x="248" y="519"/>
                    <a:pt x="226" y="520"/>
                  </a:cubicBezTo>
                  <a:cubicBezTo>
                    <a:pt x="201" y="519"/>
                    <a:pt x="170" y="514"/>
                    <a:pt x="151" y="511"/>
                  </a:cubicBezTo>
                  <a:cubicBezTo>
                    <a:pt x="153" y="512"/>
                    <a:pt x="153" y="512"/>
                    <a:pt x="153" y="512"/>
                  </a:cubicBezTo>
                  <a:cubicBezTo>
                    <a:pt x="142" y="510"/>
                    <a:pt x="142" y="510"/>
                    <a:pt x="142" y="510"/>
                  </a:cubicBezTo>
                  <a:cubicBezTo>
                    <a:pt x="135" y="508"/>
                    <a:pt x="142" y="508"/>
                    <a:pt x="132" y="506"/>
                  </a:cubicBezTo>
                  <a:cubicBezTo>
                    <a:pt x="136" y="505"/>
                    <a:pt x="150" y="510"/>
                    <a:pt x="160" y="511"/>
                  </a:cubicBezTo>
                  <a:cubicBezTo>
                    <a:pt x="143" y="506"/>
                    <a:pt x="177" y="513"/>
                    <a:pt x="166" y="509"/>
                  </a:cubicBezTo>
                  <a:cubicBezTo>
                    <a:pt x="158" y="512"/>
                    <a:pt x="128" y="502"/>
                    <a:pt x="113" y="497"/>
                  </a:cubicBezTo>
                  <a:cubicBezTo>
                    <a:pt x="99" y="491"/>
                    <a:pt x="120" y="498"/>
                    <a:pt x="113" y="495"/>
                  </a:cubicBezTo>
                  <a:cubicBezTo>
                    <a:pt x="108" y="495"/>
                    <a:pt x="108" y="495"/>
                    <a:pt x="108" y="495"/>
                  </a:cubicBezTo>
                  <a:cubicBezTo>
                    <a:pt x="102" y="492"/>
                    <a:pt x="101" y="491"/>
                    <a:pt x="101" y="490"/>
                  </a:cubicBezTo>
                  <a:cubicBezTo>
                    <a:pt x="87" y="484"/>
                    <a:pt x="71" y="475"/>
                    <a:pt x="60" y="467"/>
                  </a:cubicBezTo>
                  <a:cubicBezTo>
                    <a:pt x="74" y="477"/>
                    <a:pt x="54" y="465"/>
                    <a:pt x="68" y="475"/>
                  </a:cubicBezTo>
                  <a:cubicBezTo>
                    <a:pt x="63" y="473"/>
                    <a:pt x="54" y="466"/>
                    <a:pt x="47" y="459"/>
                  </a:cubicBezTo>
                  <a:cubicBezTo>
                    <a:pt x="54" y="465"/>
                    <a:pt x="39" y="448"/>
                    <a:pt x="54" y="464"/>
                  </a:cubicBezTo>
                  <a:cubicBezTo>
                    <a:pt x="53" y="460"/>
                    <a:pt x="46" y="456"/>
                    <a:pt x="40" y="448"/>
                  </a:cubicBezTo>
                  <a:cubicBezTo>
                    <a:pt x="42" y="450"/>
                    <a:pt x="44" y="452"/>
                    <a:pt x="47" y="454"/>
                  </a:cubicBezTo>
                  <a:cubicBezTo>
                    <a:pt x="35" y="443"/>
                    <a:pt x="25" y="419"/>
                    <a:pt x="23" y="415"/>
                  </a:cubicBezTo>
                  <a:cubicBezTo>
                    <a:pt x="18" y="406"/>
                    <a:pt x="13" y="390"/>
                    <a:pt x="12" y="376"/>
                  </a:cubicBezTo>
                  <a:cubicBezTo>
                    <a:pt x="12" y="363"/>
                    <a:pt x="13" y="348"/>
                    <a:pt x="17" y="333"/>
                  </a:cubicBezTo>
                  <a:cubicBezTo>
                    <a:pt x="17" y="336"/>
                    <a:pt x="17" y="336"/>
                    <a:pt x="17" y="336"/>
                  </a:cubicBezTo>
                  <a:cubicBezTo>
                    <a:pt x="19" y="327"/>
                    <a:pt x="22" y="314"/>
                    <a:pt x="27" y="303"/>
                  </a:cubicBezTo>
                  <a:cubicBezTo>
                    <a:pt x="29" y="300"/>
                    <a:pt x="29" y="300"/>
                    <a:pt x="29" y="300"/>
                  </a:cubicBezTo>
                  <a:cubicBezTo>
                    <a:pt x="32" y="292"/>
                    <a:pt x="39" y="277"/>
                    <a:pt x="45" y="265"/>
                  </a:cubicBezTo>
                  <a:cubicBezTo>
                    <a:pt x="45" y="265"/>
                    <a:pt x="39" y="276"/>
                    <a:pt x="41" y="270"/>
                  </a:cubicBezTo>
                  <a:cubicBezTo>
                    <a:pt x="38" y="276"/>
                    <a:pt x="35" y="281"/>
                    <a:pt x="37" y="280"/>
                  </a:cubicBezTo>
                  <a:cubicBezTo>
                    <a:pt x="34" y="286"/>
                    <a:pt x="33" y="285"/>
                    <a:pt x="30" y="290"/>
                  </a:cubicBezTo>
                  <a:cubicBezTo>
                    <a:pt x="34" y="282"/>
                    <a:pt x="37" y="274"/>
                    <a:pt x="41" y="266"/>
                  </a:cubicBezTo>
                  <a:cubicBezTo>
                    <a:pt x="42" y="265"/>
                    <a:pt x="43" y="264"/>
                    <a:pt x="43" y="264"/>
                  </a:cubicBezTo>
                  <a:cubicBezTo>
                    <a:pt x="43" y="262"/>
                    <a:pt x="43" y="262"/>
                    <a:pt x="43" y="262"/>
                  </a:cubicBezTo>
                  <a:cubicBezTo>
                    <a:pt x="46" y="256"/>
                    <a:pt x="48" y="254"/>
                    <a:pt x="47" y="255"/>
                  </a:cubicBezTo>
                  <a:cubicBezTo>
                    <a:pt x="55" y="243"/>
                    <a:pt x="56" y="237"/>
                    <a:pt x="66" y="225"/>
                  </a:cubicBezTo>
                  <a:cubicBezTo>
                    <a:pt x="63" y="231"/>
                    <a:pt x="61" y="235"/>
                    <a:pt x="55" y="244"/>
                  </a:cubicBezTo>
                  <a:cubicBezTo>
                    <a:pt x="58" y="239"/>
                    <a:pt x="62" y="234"/>
                    <a:pt x="65" y="230"/>
                  </a:cubicBezTo>
                  <a:cubicBezTo>
                    <a:pt x="61" y="237"/>
                    <a:pt x="44" y="262"/>
                    <a:pt x="49" y="259"/>
                  </a:cubicBezTo>
                  <a:cubicBezTo>
                    <a:pt x="58" y="242"/>
                    <a:pt x="74" y="218"/>
                    <a:pt x="84" y="205"/>
                  </a:cubicBezTo>
                  <a:cubicBezTo>
                    <a:pt x="92" y="199"/>
                    <a:pt x="100" y="188"/>
                    <a:pt x="111" y="178"/>
                  </a:cubicBezTo>
                  <a:cubicBezTo>
                    <a:pt x="113" y="177"/>
                    <a:pt x="116" y="174"/>
                    <a:pt x="115" y="176"/>
                  </a:cubicBezTo>
                  <a:cubicBezTo>
                    <a:pt x="112" y="179"/>
                    <a:pt x="112" y="179"/>
                    <a:pt x="112" y="179"/>
                  </a:cubicBezTo>
                  <a:cubicBezTo>
                    <a:pt x="126" y="166"/>
                    <a:pt x="144" y="151"/>
                    <a:pt x="157" y="140"/>
                  </a:cubicBezTo>
                  <a:cubicBezTo>
                    <a:pt x="166" y="136"/>
                    <a:pt x="166" y="136"/>
                    <a:pt x="166" y="136"/>
                  </a:cubicBezTo>
                  <a:cubicBezTo>
                    <a:pt x="192" y="120"/>
                    <a:pt x="159" y="137"/>
                    <a:pt x="186" y="120"/>
                  </a:cubicBezTo>
                  <a:cubicBezTo>
                    <a:pt x="193" y="117"/>
                    <a:pt x="220" y="102"/>
                    <a:pt x="222" y="103"/>
                  </a:cubicBezTo>
                  <a:cubicBezTo>
                    <a:pt x="227" y="101"/>
                    <a:pt x="229" y="100"/>
                    <a:pt x="230" y="99"/>
                  </a:cubicBezTo>
                  <a:cubicBezTo>
                    <a:pt x="225" y="100"/>
                    <a:pt x="214" y="106"/>
                    <a:pt x="220" y="102"/>
                  </a:cubicBezTo>
                  <a:cubicBezTo>
                    <a:pt x="229" y="97"/>
                    <a:pt x="234" y="96"/>
                    <a:pt x="242" y="93"/>
                  </a:cubicBezTo>
                  <a:cubicBezTo>
                    <a:pt x="242" y="93"/>
                    <a:pt x="236" y="96"/>
                    <a:pt x="239" y="95"/>
                  </a:cubicBezTo>
                  <a:cubicBezTo>
                    <a:pt x="258" y="86"/>
                    <a:pt x="295" y="75"/>
                    <a:pt x="314" y="69"/>
                  </a:cubicBezTo>
                  <a:cubicBezTo>
                    <a:pt x="307" y="71"/>
                    <a:pt x="306" y="72"/>
                    <a:pt x="296" y="74"/>
                  </a:cubicBezTo>
                  <a:cubicBezTo>
                    <a:pt x="296" y="73"/>
                    <a:pt x="301" y="72"/>
                    <a:pt x="303" y="71"/>
                  </a:cubicBezTo>
                  <a:cubicBezTo>
                    <a:pt x="302" y="70"/>
                    <a:pt x="294" y="74"/>
                    <a:pt x="283" y="76"/>
                  </a:cubicBezTo>
                  <a:cubicBezTo>
                    <a:pt x="289" y="74"/>
                    <a:pt x="294" y="72"/>
                    <a:pt x="300" y="70"/>
                  </a:cubicBezTo>
                  <a:cubicBezTo>
                    <a:pt x="290" y="71"/>
                    <a:pt x="290" y="71"/>
                    <a:pt x="290" y="71"/>
                  </a:cubicBezTo>
                  <a:cubicBezTo>
                    <a:pt x="303" y="66"/>
                    <a:pt x="315" y="63"/>
                    <a:pt x="328" y="59"/>
                  </a:cubicBezTo>
                  <a:cubicBezTo>
                    <a:pt x="322" y="60"/>
                    <a:pt x="316" y="61"/>
                    <a:pt x="311" y="63"/>
                  </a:cubicBezTo>
                  <a:cubicBezTo>
                    <a:pt x="312" y="61"/>
                    <a:pt x="315" y="59"/>
                    <a:pt x="307" y="61"/>
                  </a:cubicBezTo>
                  <a:cubicBezTo>
                    <a:pt x="327" y="54"/>
                    <a:pt x="325" y="51"/>
                    <a:pt x="348" y="47"/>
                  </a:cubicBezTo>
                  <a:cubicBezTo>
                    <a:pt x="348" y="47"/>
                    <a:pt x="348" y="47"/>
                    <a:pt x="348" y="47"/>
                  </a:cubicBezTo>
                  <a:cubicBezTo>
                    <a:pt x="357" y="44"/>
                    <a:pt x="357" y="44"/>
                    <a:pt x="357" y="44"/>
                  </a:cubicBezTo>
                  <a:cubicBezTo>
                    <a:pt x="371" y="41"/>
                    <a:pt x="371" y="41"/>
                    <a:pt x="371" y="41"/>
                  </a:cubicBezTo>
                  <a:cubicBezTo>
                    <a:pt x="363" y="45"/>
                    <a:pt x="353" y="47"/>
                    <a:pt x="346" y="49"/>
                  </a:cubicBezTo>
                  <a:cubicBezTo>
                    <a:pt x="363" y="48"/>
                    <a:pt x="367" y="42"/>
                    <a:pt x="386" y="38"/>
                  </a:cubicBezTo>
                  <a:cubicBezTo>
                    <a:pt x="402" y="38"/>
                    <a:pt x="367" y="44"/>
                    <a:pt x="368" y="46"/>
                  </a:cubicBezTo>
                  <a:cubicBezTo>
                    <a:pt x="372" y="44"/>
                    <a:pt x="382" y="43"/>
                    <a:pt x="381" y="44"/>
                  </a:cubicBezTo>
                  <a:cubicBezTo>
                    <a:pt x="363" y="47"/>
                    <a:pt x="370" y="48"/>
                    <a:pt x="351" y="51"/>
                  </a:cubicBezTo>
                  <a:cubicBezTo>
                    <a:pt x="360" y="48"/>
                    <a:pt x="349" y="50"/>
                    <a:pt x="351" y="49"/>
                  </a:cubicBezTo>
                  <a:cubicBezTo>
                    <a:pt x="348" y="50"/>
                    <a:pt x="331" y="55"/>
                    <a:pt x="318" y="58"/>
                  </a:cubicBezTo>
                  <a:cubicBezTo>
                    <a:pt x="315" y="61"/>
                    <a:pt x="329" y="57"/>
                    <a:pt x="337" y="55"/>
                  </a:cubicBezTo>
                  <a:cubicBezTo>
                    <a:pt x="352" y="50"/>
                    <a:pt x="368" y="49"/>
                    <a:pt x="380" y="45"/>
                  </a:cubicBezTo>
                  <a:cubicBezTo>
                    <a:pt x="396" y="41"/>
                    <a:pt x="381" y="46"/>
                    <a:pt x="382" y="46"/>
                  </a:cubicBezTo>
                  <a:cubicBezTo>
                    <a:pt x="397" y="44"/>
                    <a:pt x="388" y="43"/>
                    <a:pt x="393" y="42"/>
                  </a:cubicBezTo>
                  <a:cubicBezTo>
                    <a:pt x="415" y="37"/>
                    <a:pt x="418" y="39"/>
                    <a:pt x="434" y="37"/>
                  </a:cubicBezTo>
                  <a:cubicBezTo>
                    <a:pt x="447" y="34"/>
                    <a:pt x="480" y="30"/>
                    <a:pt x="503" y="29"/>
                  </a:cubicBezTo>
                  <a:cubicBezTo>
                    <a:pt x="500" y="30"/>
                    <a:pt x="503" y="31"/>
                    <a:pt x="505" y="31"/>
                  </a:cubicBezTo>
                  <a:cubicBezTo>
                    <a:pt x="518" y="27"/>
                    <a:pt x="514" y="29"/>
                    <a:pt x="531" y="27"/>
                  </a:cubicBezTo>
                  <a:cubicBezTo>
                    <a:pt x="516" y="26"/>
                    <a:pt x="516" y="26"/>
                    <a:pt x="516" y="26"/>
                  </a:cubicBezTo>
                  <a:cubicBezTo>
                    <a:pt x="528" y="26"/>
                    <a:pt x="537" y="24"/>
                    <a:pt x="548" y="25"/>
                  </a:cubicBezTo>
                  <a:cubicBezTo>
                    <a:pt x="534" y="23"/>
                    <a:pt x="567" y="23"/>
                    <a:pt x="575" y="23"/>
                  </a:cubicBezTo>
                  <a:cubicBezTo>
                    <a:pt x="587" y="24"/>
                    <a:pt x="599" y="23"/>
                    <a:pt x="605" y="25"/>
                  </a:cubicBezTo>
                  <a:cubicBezTo>
                    <a:pt x="604" y="25"/>
                    <a:pt x="604" y="25"/>
                    <a:pt x="604" y="25"/>
                  </a:cubicBezTo>
                  <a:cubicBezTo>
                    <a:pt x="621" y="27"/>
                    <a:pt x="621" y="27"/>
                    <a:pt x="621" y="27"/>
                  </a:cubicBezTo>
                  <a:cubicBezTo>
                    <a:pt x="619" y="29"/>
                    <a:pt x="619" y="29"/>
                    <a:pt x="619" y="29"/>
                  </a:cubicBezTo>
                  <a:cubicBezTo>
                    <a:pt x="630" y="31"/>
                    <a:pt x="645" y="31"/>
                    <a:pt x="641" y="30"/>
                  </a:cubicBezTo>
                  <a:cubicBezTo>
                    <a:pt x="653" y="32"/>
                    <a:pt x="646" y="31"/>
                    <a:pt x="648" y="33"/>
                  </a:cubicBezTo>
                  <a:cubicBezTo>
                    <a:pt x="641" y="33"/>
                    <a:pt x="625" y="33"/>
                    <a:pt x="621" y="31"/>
                  </a:cubicBezTo>
                  <a:cubicBezTo>
                    <a:pt x="622" y="31"/>
                    <a:pt x="625" y="31"/>
                    <a:pt x="626" y="31"/>
                  </a:cubicBezTo>
                  <a:cubicBezTo>
                    <a:pt x="594" y="27"/>
                    <a:pt x="615" y="33"/>
                    <a:pt x="599" y="32"/>
                  </a:cubicBezTo>
                  <a:cubicBezTo>
                    <a:pt x="607" y="33"/>
                    <a:pt x="613" y="35"/>
                    <a:pt x="622" y="35"/>
                  </a:cubicBezTo>
                  <a:cubicBezTo>
                    <a:pt x="626" y="35"/>
                    <a:pt x="643" y="36"/>
                    <a:pt x="652" y="36"/>
                  </a:cubicBezTo>
                  <a:cubicBezTo>
                    <a:pt x="640" y="36"/>
                    <a:pt x="634" y="34"/>
                    <a:pt x="625" y="33"/>
                  </a:cubicBezTo>
                  <a:cubicBezTo>
                    <a:pt x="633" y="34"/>
                    <a:pt x="634" y="32"/>
                    <a:pt x="641" y="34"/>
                  </a:cubicBezTo>
                  <a:cubicBezTo>
                    <a:pt x="639" y="34"/>
                    <a:pt x="639" y="34"/>
                    <a:pt x="639" y="34"/>
                  </a:cubicBezTo>
                  <a:cubicBezTo>
                    <a:pt x="647" y="34"/>
                    <a:pt x="647" y="34"/>
                    <a:pt x="647" y="34"/>
                  </a:cubicBezTo>
                  <a:cubicBezTo>
                    <a:pt x="648" y="36"/>
                    <a:pt x="670" y="39"/>
                    <a:pt x="657" y="38"/>
                  </a:cubicBezTo>
                  <a:cubicBezTo>
                    <a:pt x="669" y="40"/>
                    <a:pt x="661" y="37"/>
                    <a:pt x="672" y="39"/>
                  </a:cubicBezTo>
                  <a:cubicBezTo>
                    <a:pt x="651" y="35"/>
                    <a:pt x="651" y="35"/>
                    <a:pt x="651" y="35"/>
                  </a:cubicBezTo>
                  <a:cubicBezTo>
                    <a:pt x="652" y="33"/>
                    <a:pt x="652" y="33"/>
                    <a:pt x="652" y="33"/>
                  </a:cubicBezTo>
                  <a:cubicBezTo>
                    <a:pt x="660" y="34"/>
                    <a:pt x="661" y="35"/>
                    <a:pt x="669" y="36"/>
                  </a:cubicBezTo>
                  <a:cubicBezTo>
                    <a:pt x="669" y="34"/>
                    <a:pt x="669" y="34"/>
                    <a:pt x="669" y="34"/>
                  </a:cubicBezTo>
                  <a:cubicBezTo>
                    <a:pt x="683" y="38"/>
                    <a:pt x="683" y="38"/>
                    <a:pt x="683" y="38"/>
                  </a:cubicBezTo>
                  <a:cubicBezTo>
                    <a:pt x="682" y="37"/>
                    <a:pt x="694" y="39"/>
                    <a:pt x="696" y="40"/>
                  </a:cubicBezTo>
                  <a:cubicBezTo>
                    <a:pt x="703" y="42"/>
                    <a:pt x="698" y="44"/>
                    <a:pt x="711" y="46"/>
                  </a:cubicBezTo>
                  <a:cubicBezTo>
                    <a:pt x="710" y="45"/>
                    <a:pt x="710" y="45"/>
                    <a:pt x="710" y="45"/>
                  </a:cubicBezTo>
                  <a:cubicBezTo>
                    <a:pt x="718" y="47"/>
                    <a:pt x="723" y="48"/>
                    <a:pt x="733" y="52"/>
                  </a:cubicBezTo>
                  <a:cubicBezTo>
                    <a:pt x="732" y="52"/>
                    <a:pt x="730" y="51"/>
                    <a:pt x="728" y="51"/>
                  </a:cubicBezTo>
                  <a:cubicBezTo>
                    <a:pt x="743" y="57"/>
                    <a:pt x="766" y="65"/>
                    <a:pt x="771" y="71"/>
                  </a:cubicBezTo>
                  <a:cubicBezTo>
                    <a:pt x="770" y="71"/>
                    <a:pt x="764" y="68"/>
                    <a:pt x="763" y="69"/>
                  </a:cubicBezTo>
                  <a:cubicBezTo>
                    <a:pt x="743" y="57"/>
                    <a:pt x="747" y="64"/>
                    <a:pt x="721" y="53"/>
                  </a:cubicBezTo>
                  <a:cubicBezTo>
                    <a:pt x="721" y="49"/>
                    <a:pt x="698" y="48"/>
                    <a:pt x="694" y="44"/>
                  </a:cubicBezTo>
                  <a:cubicBezTo>
                    <a:pt x="704" y="47"/>
                    <a:pt x="719" y="49"/>
                    <a:pt x="717" y="48"/>
                  </a:cubicBezTo>
                  <a:cubicBezTo>
                    <a:pt x="708" y="46"/>
                    <a:pt x="693" y="42"/>
                    <a:pt x="687" y="41"/>
                  </a:cubicBezTo>
                  <a:cubicBezTo>
                    <a:pt x="693" y="43"/>
                    <a:pt x="691" y="44"/>
                    <a:pt x="686" y="44"/>
                  </a:cubicBezTo>
                  <a:cubicBezTo>
                    <a:pt x="701" y="46"/>
                    <a:pt x="730" y="57"/>
                    <a:pt x="751" y="67"/>
                  </a:cubicBezTo>
                  <a:cubicBezTo>
                    <a:pt x="749" y="64"/>
                    <a:pt x="749" y="64"/>
                    <a:pt x="749" y="64"/>
                  </a:cubicBezTo>
                  <a:cubicBezTo>
                    <a:pt x="768" y="71"/>
                    <a:pt x="746" y="65"/>
                    <a:pt x="760" y="71"/>
                  </a:cubicBezTo>
                  <a:cubicBezTo>
                    <a:pt x="767" y="73"/>
                    <a:pt x="767" y="73"/>
                    <a:pt x="767" y="73"/>
                  </a:cubicBezTo>
                  <a:cubicBezTo>
                    <a:pt x="768" y="74"/>
                    <a:pt x="768" y="74"/>
                    <a:pt x="768" y="74"/>
                  </a:cubicBezTo>
                  <a:cubicBezTo>
                    <a:pt x="771" y="75"/>
                    <a:pt x="775" y="76"/>
                    <a:pt x="779" y="78"/>
                  </a:cubicBezTo>
                  <a:cubicBezTo>
                    <a:pt x="772" y="73"/>
                    <a:pt x="774" y="77"/>
                    <a:pt x="767" y="72"/>
                  </a:cubicBezTo>
                  <a:cubicBezTo>
                    <a:pt x="760" y="68"/>
                    <a:pt x="768" y="71"/>
                    <a:pt x="770" y="71"/>
                  </a:cubicBezTo>
                  <a:cubicBezTo>
                    <a:pt x="775" y="73"/>
                    <a:pt x="791" y="83"/>
                    <a:pt x="781" y="78"/>
                  </a:cubicBezTo>
                  <a:cubicBezTo>
                    <a:pt x="787" y="81"/>
                    <a:pt x="793" y="84"/>
                    <a:pt x="799" y="88"/>
                  </a:cubicBezTo>
                  <a:cubicBezTo>
                    <a:pt x="799" y="88"/>
                    <a:pt x="795" y="86"/>
                    <a:pt x="793" y="85"/>
                  </a:cubicBezTo>
                  <a:cubicBezTo>
                    <a:pt x="797" y="88"/>
                    <a:pt x="801" y="91"/>
                    <a:pt x="805" y="94"/>
                  </a:cubicBezTo>
                  <a:cubicBezTo>
                    <a:pt x="805" y="94"/>
                    <a:pt x="805" y="94"/>
                    <a:pt x="805" y="94"/>
                  </a:cubicBezTo>
                  <a:cubicBezTo>
                    <a:pt x="815" y="100"/>
                    <a:pt x="827" y="112"/>
                    <a:pt x="835" y="118"/>
                  </a:cubicBezTo>
                  <a:cubicBezTo>
                    <a:pt x="821" y="102"/>
                    <a:pt x="843" y="124"/>
                    <a:pt x="842" y="122"/>
                  </a:cubicBezTo>
                  <a:cubicBezTo>
                    <a:pt x="847" y="128"/>
                    <a:pt x="846" y="132"/>
                    <a:pt x="835" y="121"/>
                  </a:cubicBezTo>
                  <a:cubicBezTo>
                    <a:pt x="832" y="117"/>
                    <a:pt x="824" y="110"/>
                    <a:pt x="818" y="105"/>
                  </a:cubicBezTo>
                  <a:cubicBezTo>
                    <a:pt x="825" y="112"/>
                    <a:pt x="828" y="114"/>
                    <a:pt x="833" y="120"/>
                  </a:cubicBezTo>
                  <a:cubicBezTo>
                    <a:pt x="829" y="116"/>
                    <a:pt x="840" y="128"/>
                    <a:pt x="839" y="129"/>
                  </a:cubicBezTo>
                  <a:cubicBezTo>
                    <a:pt x="837" y="128"/>
                    <a:pt x="835" y="127"/>
                    <a:pt x="828" y="119"/>
                  </a:cubicBezTo>
                  <a:cubicBezTo>
                    <a:pt x="818" y="108"/>
                    <a:pt x="828" y="117"/>
                    <a:pt x="825" y="114"/>
                  </a:cubicBezTo>
                  <a:cubicBezTo>
                    <a:pt x="823" y="109"/>
                    <a:pt x="809" y="100"/>
                    <a:pt x="802" y="94"/>
                  </a:cubicBezTo>
                  <a:cubicBezTo>
                    <a:pt x="801" y="93"/>
                    <a:pt x="804" y="95"/>
                    <a:pt x="805" y="95"/>
                  </a:cubicBezTo>
                  <a:cubicBezTo>
                    <a:pt x="799" y="91"/>
                    <a:pt x="784" y="81"/>
                    <a:pt x="782" y="82"/>
                  </a:cubicBezTo>
                  <a:cubicBezTo>
                    <a:pt x="789" y="85"/>
                    <a:pt x="794" y="89"/>
                    <a:pt x="800" y="92"/>
                  </a:cubicBezTo>
                  <a:cubicBezTo>
                    <a:pt x="803" y="95"/>
                    <a:pt x="794" y="90"/>
                    <a:pt x="799" y="94"/>
                  </a:cubicBezTo>
                  <a:cubicBezTo>
                    <a:pt x="803" y="96"/>
                    <a:pt x="807" y="99"/>
                    <a:pt x="811" y="103"/>
                  </a:cubicBezTo>
                  <a:cubicBezTo>
                    <a:pt x="810" y="103"/>
                    <a:pt x="810" y="103"/>
                    <a:pt x="810" y="103"/>
                  </a:cubicBezTo>
                  <a:cubicBezTo>
                    <a:pt x="819" y="111"/>
                    <a:pt x="832" y="124"/>
                    <a:pt x="841" y="135"/>
                  </a:cubicBezTo>
                  <a:cubicBezTo>
                    <a:pt x="845" y="135"/>
                    <a:pt x="851" y="140"/>
                    <a:pt x="856" y="143"/>
                  </a:cubicBezTo>
                  <a:cubicBezTo>
                    <a:pt x="867" y="161"/>
                    <a:pt x="876" y="182"/>
                    <a:pt x="879" y="203"/>
                  </a:cubicBezTo>
                  <a:cubicBezTo>
                    <a:pt x="879" y="203"/>
                    <a:pt x="880" y="203"/>
                    <a:pt x="880" y="204"/>
                  </a:cubicBezTo>
                  <a:cubicBezTo>
                    <a:pt x="881" y="210"/>
                    <a:pt x="882" y="222"/>
                    <a:pt x="880" y="221"/>
                  </a:cubicBezTo>
                  <a:cubicBezTo>
                    <a:pt x="883" y="228"/>
                    <a:pt x="882" y="247"/>
                    <a:pt x="883" y="244"/>
                  </a:cubicBezTo>
                  <a:cubicBezTo>
                    <a:pt x="883" y="246"/>
                    <a:pt x="883" y="246"/>
                    <a:pt x="883" y="246"/>
                  </a:cubicBezTo>
                  <a:cubicBezTo>
                    <a:pt x="880" y="254"/>
                    <a:pt x="877" y="266"/>
                    <a:pt x="868" y="286"/>
                  </a:cubicBezTo>
                  <a:cubicBezTo>
                    <a:pt x="867" y="290"/>
                    <a:pt x="867" y="291"/>
                    <a:pt x="869" y="291"/>
                  </a:cubicBezTo>
                  <a:cubicBezTo>
                    <a:pt x="867" y="295"/>
                    <a:pt x="864" y="298"/>
                    <a:pt x="862" y="302"/>
                  </a:cubicBezTo>
                  <a:cubicBezTo>
                    <a:pt x="863" y="299"/>
                    <a:pt x="863" y="297"/>
                    <a:pt x="866" y="291"/>
                  </a:cubicBezTo>
                  <a:cubicBezTo>
                    <a:pt x="861" y="301"/>
                    <a:pt x="855" y="311"/>
                    <a:pt x="849" y="320"/>
                  </a:cubicBezTo>
                  <a:cubicBezTo>
                    <a:pt x="850" y="318"/>
                    <a:pt x="850" y="318"/>
                    <a:pt x="850" y="318"/>
                  </a:cubicBezTo>
                  <a:cubicBezTo>
                    <a:pt x="842" y="329"/>
                    <a:pt x="842" y="329"/>
                    <a:pt x="842" y="329"/>
                  </a:cubicBezTo>
                  <a:cubicBezTo>
                    <a:pt x="847" y="323"/>
                    <a:pt x="854" y="313"/>
                    <a:pt x="853" y="317"/>
                  </a:cubicBezTo>
                  <a:cubicBezTo>
                    <a:pt x="845" y="330"/>
                    <a:pt x="839" y="336"/>
                    <a:pt x="831" y="347"/>
                  </a:cubicBezTo>
                  <a:cubicBezTo>
                    <a:pt x="829" y="345"/>
                    <a:pt x="826" y="348"/>
                    <a:pt x="828" y="344"/>
                  </a:cubicBezTo>
                  <a:cubicBezTo>
                    <a:pt x="828" y="343"/>
                    <a:pt x="829" y="343"/>
                    <a:pt x="829" y="343"/>
                  </a:cubicBezTo>
                  <a:cubicBezTo>
                    <a:pt x="831" y="338"/>
                    <a:pt x="837" y="329"/>
                    <a:pt x="841" y="323"/>
                  </a:cubicBezTo>
                  <a:cubicBezTo>
                    <a:pt x="823" y="344"/>
                    <a:pt x="828" y="339"/>
                    <a:pt x="810" y="356"/>
                  </a:cubicBezTo>
                  <a:cubicBezTo>
                    <a:pt x="807" y="357"/>
                    <a:pt x="825" y="339"/>
                    <a:pt x="820" y="342"/>
                  </a:cubicBezTo>
                  <a:cubicBezTo>
                    <a:pt x="826" y="337"/>
                    <a:pt x="831" y="331"/>
                    <a:pt x="836" y="325"/>
                  </a:cubicBezTo>
                  <a:cubicBezTo>
                    <a:pt x="833" y="328"/>
                    <a:pt x="833" y="329"/>
                    <a:pt x="832" y="331"/>
                  </a:cubicBezTo>
                  <a:cubicBezTo>
                    <a:pt x="841" y="318"/>
                    <a:pt x="846" y="314"/>
                    <a:pt x="850" y="303"/>
                  </a:cubicBezTo>
                  <a:cubicBezTo>
                    <a:pt x="855" y="297"/>
                    <a:pt x="845" y="313"/>
                    <a:pt x="850" y="306"/>
                  </a:cubicBezTo>
                  <a:cubicBezTo>
                    <a:pt x="847" y="313"/>
                    <a:pt x="844" y="319"/>
                    <a:pt x="843" y="323"/>
                  </a:cubicBezTo>
                  <a:cubicBezTo>
                    <a:pt x="854" y="308"/>
                    <a:pt x="847" y="313"/>
                    <a:pt x="855" y="300"/>
                  </a:cubicBezTo>
                  <a:cubicBezTo>
                    <a:pt x="861" y="290"/>
                    <a:pt x="861" y="290"/>
                    <a:pt x="861" y="290"/>
                  </a:cubicBezTo>
                  <a:cubicBezTo>
                    <a:pt x="864" y="284"/>
                    <a:pt x="859" y="292"/>
                    <a:pt x="859" y="292"/>
                  </a:cubicBezTo>
                  <a:cubicBezTo>
                    <a:pt x="862" y="285"/>
                    <a:pt x="864" y="282"/>
                    <a:pt x="866" y="276"/>
                  </a:cubicBezTo>
                  <a:cubicBezTo>
                    <a:pt x="865" y="278"/>
                    <a:pt x="863" y="281"/>
                    <a:pt x="863" y="280"/>
                  </a:cubicBezTo>
                  <a:cubicBezTo>
                    <a:pt x="868" y="271"/>
                    <a:pt x="870" y="261"/>
                    <a:pt x="874" y="252"/>
                  </a:cubicBezTo>
                  <a:cubicBezTo>
                    <a:pt x="872" y="257"/>
                    <a:pt x="873" y="246"/>
                    <a:pt x="873" y="241"/>
                  </a:cubicBezTo>
                  <a:cubicBezTo>
                    <a:pt x="872" y="248"/>
                    <a:pt x="869" y="254"/>
                    <a:pt x="867" y="260"/>
                  </a:cubicBezTo>
                  <a:cubicBezTo>
                    <a:pt x="861" y="283"/>
                    <a:pt x="853" y="297"/>
                    <a:pt x="838" y="320"/>
                  </a:cubicBezTo>
                  <a:cubicBezTo>
                    <a:pt x="839" y="318"/>
                    <a:pt x="839" y="318"/>
                    <a:pt x="839" y="318"/>
                  </a:cubicBezTo>
                  <a:cubicBezTo>
                    <a:pt x="810" y="350"/>
                    <a:pt x="819" y="348"/>
                    <a:pt x="790" y="373"/>
                  </a:cubicBezTo>
                  <a:cubicBezTo>
                    <a:pt x="788" y="373"/>
                    <a:pt x="775" y="384"/>
                    <a:pt x="775" y="382"/>
                  </a:cubicBezTo>
                  <a:cubicBezTo>
                    <a:pt x="785" y="375"/>
                    <a:pt x="782" y="376"/>
                    <a:pt x="779" y="377"/>
                  </a:cubicBezTo>
                  <a:cubicBezTo>
                    <a:pt x="774" y="381"/>
                    <a:pt x="771" y="386"/>
                    <a:pt x="760" y="392"/>
                  </a:cubicBezTo>
                  <a:cubicBezTo>
                    <a:pt x="763" y="388"/>
                    <a:pt x="753" y="394"/>
                    <a:pt x="763" y="387"/>
                  </a:cubicBezTo>
                  <a:cubicBezTo>
                    <a:pt x="748" y="396"/>
                    <a:pt x="741" y="402"/>
                    <a:pt x="733" y="407"/>
                  </a:cubicBezTo>
                  <a:cubicBezTo>
                    <a:pt x="709" y="423"/>
                    <a:pt x="725" y="410"/>
                    <a:pt x="700" y="424"/>
                  </a:cubicBezTo>
                  <a:cubicBezTo>
                    <a:pt x="703" y="421"/>
                    <a:pt x="703" y="421"/>
                    <a:pt x="703" y="421"/>
                  </a:cubicBezTo>
                  <a:cubicBezTo>
                    <a:pt x="687" y="430"/>
                    <a:pt x="687" y="430"/>
                    <a:pt x="687" y="430"/>
                  </a:cubicBezTo>
                  <a:cubicBezTo>
                    <a:pt x="693" y="428"/>
                    <a:pt x="693" y="428"/>
                    <a:pt x="693" y="428"/>
                  </a:cubicBezTo>
                  <a:cubicBezTo>
                    <a:pt x="687" y="432"/>
                    <a:pt x="680" y="435"/>
                    <a:pt x="674" y="438"/>
                  </a:cubicBezTo>
                  <a:cubicBezTo>
                    <a:pt x="662" y="444"/>
                    <a:pt x="679" y="437"/>
                    <a:pt x="678" y="439"/>
                  </a:cubicBezTo>
                  <a:cubicBezTo>
                    <a:pt x="681" y="435"/>
                    <a:pt x="681" y="435"/>
                    <a:pt x="681" y="435"/>
                  </a:cubicBezTo>
                  <a:cubicBezTo>
                    <a:pt x="690" y="432"/>
                    <a:pt x="700" y="425"/>
                    <a:pt x="702" y="426"/>
                  </a:cubicBezTo>
                  <a:cubicBezTo>
                    <a:pt x="689" y="432"/>
                    <a:pt x="693" y="432"/>
                    <a:pt x="688" y="435"/>
                  </a:cubicBezTo>
                  <a:cubicBezTo>
                    <a:pt x="700" y="428"/>
                    <a:pt x="700" y="428"/>
                    <a:pt x="700" y="428"/>
                  </a:cubicBezTo>
                  <a:cubicBezTo>
                    <a:pt x="704" y="427"/>
                    <a:pt x="704" y="427"/>
                    <a:pt x="704" y="427"/>
                  </a:cubicBezTo>
                  <a:cubicBezTo>
                    <a:pt x="717" y="422"/>
                    <a:pt x="726" y="416"/>
                    <a:pt x="732" y="412"/>
                  </a:cubicBezTo>
                  <a:cubicBezTo>
                    <a:pt x="727" y="414"/>
                    <a:pt x="725" y="417"/>
                    <a:pt x="720" y="419"/>
                  </a:cubicBezTo>
                  <a:cubicBezTo>
                    <a:pt x="725" y="413"/>
                    <a:pt x="740" y="406"/>
                    <a:pt x="752" y="396"/>
                  </a:cubicBezTo>
                  <a:cubicBezTo>
                    <a:pt x="753" y="397"/>
                    <a:pt x="757" y="394"/>
                    <a:pt x="756" y="395"/>
                  </a:cubicBezTo>
                  <a:cubicBezTo>
                    <a:pt x="755" y="396"/>
                    <a:pt x="753" y="397"/>
                    <a:pt x="752" y="398"/>
                  </a:cubicBezTo>
                  <a:cubicBezTo>
                    <a:pt x="753" y="398"/>
                    <a:pt x="746" y="403"/>
                    <a:pt x="759" y="396"/>
                  </a:cubicBezTo>
                  <a:cubicBezTo>
                    <a:pt x="755" y="400"/>
                    <a:pt x="747" y="408"/>
                    <a:pt x="747" y="408"/>
                  </a:cubicBezTo>
                  <a:cubicBezTo>
                    <a:pt x="740" y="413"/>
                    <a:pt x="729" y="419"/>
                    <a:pt x="723" y="422"/>
                  </a:cubicBezTo>
                  <a:cubicBezTo>
                    <a:pt x="723" y="422"/>
                    <a:pt x="723" y="422"/>
                    <a:pt x="723" y="422"/>
                  </a:cubicBezTo>
                  <a:cubicBezTo>
                    <a:pt x="716" y="426"/>
                    <a:pt x="702" y="433"/>
                    <a:pt x="700" y="433"/>
                  </a:cubicBezTo>
                  <a:cubicBezTo>
                    <a:pt x="696" y="435"/>
                    <a:pt x="684" y="441"/>
                    <a:pt x="697" y="436"/>
                  </a:cubicBezTo>
                  <a:cubicBezTo>
                    <a:pt x="690" y="440"/>
                    <a:pt x="684" y="443"/>
                    <a:pt x="677" y="446"/>
                  </a:cubicBezTo>
                  <a:cubicBezTo>
                    <a:pt x="679" y="443"/>
                    <a:pt x="660" y="450"/>
                    <a:pt x="679" y="440"/>
                  </a:cubicBezTo>
                  <a:close/>
                  <a:moveTo>
                    <a:pt x="708" y="446"/>
                  </a:moveTo>
                  <a:cubicBezTo>
                    <a:pt x="708" y="448"/>
                    <a:pt x="694" y="455"/>
                    <a:pt x="690" y="458"/>
                  </a:cubicBezTo>
                  <a:cubicBezTo>
                    <a:pt x="687" y="460"/>
                    <a:pt x="670" y="467"/>
                    <a:pt x="673" y="465"/>
                  </a:cubicBezTo>
                  <a:cubicBezTo>
                    <a:pt x="685" y="460"/>
                    <a:pt x="683" y="457"/>
                    <a:pt x="694" y="455"/>
                  </a:cubicBezTo>
                  <a:cubicBezTo>
                    <a:pt x="695" y="453"/>
                    <a:pt x="693" y="454"/>
                    <a:pt x="688" y="455"/>
                  </a:cubicBezTo>
                  <a:cubicBezTo>
                    <a:pt x="690" y="454"/>
                    <a:pt x="690" y="454"/>
                    <a:pt x="690" y="454"/>
                  </a:cubicBezTo>
                  <a:cubicBezTo>
                    <a:pt x="695" y="452"/>
                    <a:pt x="698" y="450"/>
                    <a:pt x="702" y="448"/>
                  </a:cubicBezTo>
                  <a:cubicBezTo>
                    <a:pt x="706" y="447"/>
                    <a:pt x="709" y="445"/>
                    <a:pt x="708" y="446"/>
                  </a:cubicBezTo>
                  <a:close/>
                  <a:moveTo>
                    <a:pt x="751" y="423"/>
                  </a:moveTo>
                  <a:cubicBezTo>
                    <a:pt x="740" y="429"/>
                    <a:pt x="729" y="436"/>
                    <a:pt x="722" y="439"/>
                  </a:cubicBezTo>
                  <a:cubicBezTo>
                    <a:pt x="725" y="437"/>
                    <a:pt x="725" y="437"/>
                    <a:pt x="725" y="437"/>
                  </a:cubicBezTo>
                  <a:cubicBezTo>
                    <a:pt x="776" y="409"/>
                    <a:pt x="753" y="418"/>
                    <a:pt x="722" y="432"/>
                  </a:cubicBezTo>
                  <a:cubicBezTo>
                    <a:pt x="738" y="423"/>
                    <a:pt x="756" y="414"/>
                    <a:pt x="772" y="403"/>
                  </a:cubicBezTo>
                  <a:cubicBezTo>
                    <a:pt x="770" y="403"/>
                    <a:pt x="770" y="403"/>
                    <a:pt x="770" y="403"/>
                  </a:cubicBezTo>
                  <a:cubicBezTo>
                    <a:pt x="775" y="400"/>
                    <a:pt x="779" y="397"/>
                    <a:pt x="782" y="395"/>
                  </a:cubicBezTo>
                  <a:cubicBezTo>
                    <a:pt x="783" y="396"/>
                    <a:pt x="759" y="417"/>
                    <a:pt x="751" y="423"/>
                  </a:cubicBezTo>
                  <a:close/>
                  <a:moveTo>
                    <a:pt x="787" y="400"/>
                  </a:moveTo>
                  <a:cubicBezTo>
                    <a:pt x="788" y="399"/>
                    <a:pt x="787" y="399"/>
                    <a:pt x="785" y="400"/>
                  </a:cubicBezTo>
                  <a:cubicBezTo>
                    <a:pt x="795" y="393"/>
                    <a:pt x="795" y="393"/>
                    <a:pt x="795" y="393"/>
                  </a:cubicBezTo>
                  <a:cubicBezTo>
                    <a:pt x="794" y="394"/>
                    <a:pt x="796" y="393"/>
                    <a:pt x="787" y="400"/>
                  </a:cubicBezTo>
                  <a:close/>
                  <a:moveTo>
                    <a:pt x="881" y="298"/>
                  </a:moveTo>
                  <a:cubicBezTo>
                    <a:pt x="879" y="305"/>
                    <a:pt x="871" y="317"/>
                    <a:pt x="870" y="318"/>
                  </a:cubicBezTo>
                  <a:cubicBezTo>
                    <a:pt x="871" y="321"/>
                    <a:pt x="857" y="340"/>
                    <a:pt x="851" y="347"/>
                  </a:cubicBezTo>
                  <a:cubicBezTo>
                    <a:pt x="836" y="364"/>
                    <a:pt x="840" y="356"/>
                    <a:pt x="826" y="371"/>
                  </a:cubicBezTo>
                  <a:cubicBezTo>
                    <a:pt x="832" y="367"/>
                    <a:pt x="832" y="367"/>
                    <a:pt x="832" y="367"/>
                  </a:cubicBezTo>
                  <a:cubicBezTo>
                    <a:pt x="819" y="380"/>
                    <a:pt x="813" y="385"/>
                    <a:pt x="797" y="396"/>
                  </a:cubicBezTo>
                  <a:cubicBezTo>
                    <a:pt x="794" y="397"/>
                    <a:pt x="805" y="391"/>
                    <a:pt x="808" y="388"/>
                  </a:cubicBezTo>
                  <a:cubicBezTo>
                    <a:pt x="805" y="389"/>
                    <a:pt x="802" y="391"/>
                    <a:pt x="799" y="392"/>
                  </a:cubicBezTo>
                  <a:cubicBezTo>
                    <a:pt x="803" y="390"/>
                    <a:pt x="808" y="383"/>
                    <a:pt x="809" y="385"/>
                  </a:cubicBezTo>
                  <a:cubicBezTo>
                    <a:pt x="809" y="384"/>
                    <a:pt x="813" y="379"/>
                    <a:pt x="804" y="387"/>
                  </a:cubicBezTo>
                  <a:cubicBezTo>
                    <a:pt x="810" y="381"/>
                    <a:pt x="810" y="381"/>
                    <a:pt x="810" y="381"/>
                  </a:cubicBezTo>
                  <a:cubicBezTo>
                    <a:pt x="809" y="381"/>
                    <a:pt x="809" y="381"/>
                    <a:pt x="809" y="381"/>
                  </a:cubicBezTo>
                  <a:cubicBezTo>
                    <a:pt x="815" y="376"/>
                    <a:pt x="815" y="376"/>
                    <a:pt x="815" y="376"/>
                  </a:cubicBezTo>
                  <a:cubicBezTo>
                    <a:pt x="818" y="374"/>
                    <a:pt x="823" y="370"/>
                    <a:pt x="827" y="367"/>
                  </a:cubicBezTo>
                  <a:cubicBezTo>
                    <a:pt x="828" y="367"/>
                    <a:pt x="824" y="371"/>
                    <a:pt x="821" y="373"/>
                  </a:cubicBezTo>
                  <a:cubicBezTo>
                    <a:pt x="828" y="368"/>
                    <a:pt x="834" y="363"/>
                    <a:pt x="837" y="359"/>
                  </a:cubicBezTo>
                  <a:cubicBezTo>
                    <a:pt x="827" y="368"/>
                    <a:pt x="832" y="363"/>
                    <a:pt x="829" y="364"/>
                  </a:cubicBezTo>
                  <a:cubicBezTo>
                    <a:pt x="834" y="358"/>
                    <a:pt x="843" y="348"/>
                    <a:pt x="846" y="344"/>
                  </a:cubicBezTo>
                  <a:cubicBezTo>
                    <a:pt x="854" y="336"/>
                    <a:pt x="860" y="329"/>
                    <a:pt x="857" y="336"/>
                  </a:cubicBezTo>
                  <a:cubicBezTo>
                    <a:pt x="860" y="330"/>
                    <a:pt x="866" y="324"/>
                    <a:pt x="868" y="316"/>
                  </a:cubicBezTo>
                  <a:cubicBezTo>
                    <a:pt x="862" y="329"/>
                    <a:pt x="866" y="315"/>
                    <a:pt x="857" y="331"/>
                  </a:cubicBezTo>
                  <a:cubicBezTo>
                    <a:pt x="852" y="334"/>
                    <a:pt x="865" y="318"/>
                    <a:pt x="870" y="310"/>
                  </a:cubicBezTo>
                  <a:cubicBezTo>
                    <a:pt x="868" y="315"/>
                    <a:pt x="871" y="311"/>
                    <a:pt x="870" y="313"/>
                  </a:cubicBezTo>
                  <a:cubicBezTo>
                    <a:pt x="877" y="300"/>
                    <a:pt x="872" y="305"/>
                    <a:pt x="867" y="313"/>
                  </a:cubicBezTo>
                  <a:cubicBezTo>
                    <a:pt x="869" y="309"/>
                    <a:pt x="871" y="304"/>
                    <a:pt x="873" y="299"/>
                  </a:cubicBezTo>
                  <a:cubicBezTo>
                    <a:pt x="873" y="300"/>
                    <a:pt x="873" y="300"/>
                    <a:pt x="873" y="300"/>
                  </a:cubicBezTo>
                  <a:cubicBezTo>
                    <a:pt x="875" y="295"/>
                    <a:pt x="877" y="290"/>
                    <a:pt x="879" y="285"/>
                  </a:cubicBezTo>
                  <a:cubicBezTo>
                    <a:pt x="881" y="284"/>
                    <a:pt x="882" y="284"/>
                    <a:pt x="880" y="288"/>
                  </a:cubicBezTo>
                  <a:cubicBezTo>
                    <a:pt x="882" y="285"/>
                    <a:pt x="883" y="283"/>
                    <a:pt x="885" y="280"/>
                  </a:cubicBezTo>
                  <a:cubicBezTo>
                    <a:pt x="883" y="284"/>
                    <a:pt x="882" y="288"/>
                    <a:pt x="880" y="293"/>
                  </a:cubicBezTo>
                  <a:cubicBezTo>
                    <a:pt x="884" y="288"/>
                    <a:pt x="886" y="279"/>
                    <a:pt x="888" y="272"/>
                  </a:cubicBezTo>
                  <a:cubicBezTo>
                    <a:pt x="891" y="265"/>
                    <a:pt x="884" y="290"/>
                    <a:pt x="881" y="298"/>
                  </a:cubicBezTo>
                  <a:close/>
                  <a:moveTo>
                    <a:pt x="889" y="232"/>
                  </a:moveTo>
                  <a:cubicBezTo>
                    <a:pt x="889" y="226"/>
                    <a:pt x="889" y="220"/>
                    <a:pt x="888" y="215"/>
                  </a:cubicBezTo>
                  <a:cubicBezTo>
                    <a:pt x="889" y="213"/>
                    <a:pt x="889" y="213"/>
                    <a:pt x="889" y="213"/>
                  </a:cubicBezTo>
                  <a:cubicBezTo>
                    <a:pt x="887" y="186"/>
                    <a:pt x="878" y="168"/>
                    <a:pt x="864" y="143"/>
                  </a:cubicBezTo>
                  <a:cubicBezTo>
                    <a:pt x="867" y="146"/>
                    <a:pt x="872" y="156"/>
                    <a:pt x="871" y="154"/>
                  </a:cubicBezTo>
                  <a:cubicBezTo>
                    <a:pt x="863" y="139"/>
                    <a:pt x="862" y="143"/>
                    <a:pt x="854" y="128"/>
                  </a:cubicBezTo>
                  <a:cubicBezTo>
                    <a:pt x="868" y="148"/>
                    <a:pt x="845" y="116"/>
                    <a:pt x="859" y="133"/>
                  </a:cubicBezTo>
                  <a:cubicBezTo>
                    <a:pt x="841" y="109"/>
                    <a:pt x="817" y="86"/>
                    <a:pt x="800" y="75"/>
                  </a:cubicBezTo>
                  <a:cubicBezTo>
                    <a:pt x="804" y="79"/>
                    <a:pt x="793" y="72"/>
                    <a:pt x="792" y="72"/>
                  </a:cubicBezTo>
                  <a:cubicBezTo>
                    <a:pt x="788" y="69"/>
                    <a:pt x="790" y="69"/>
                    <a:pt x="793" y="72"/>
                  </a:cubicBezTo>
                  <a:cubicBezTo>
                    <a:pt x="785" y="66"/>
                    <a:pt x="784" y="64"/>
                    <a:pt x="786" y="64"/>
                  </a:cubicBezTo>
                  <a:cubicBezTo>
                    <a:pt x="792" y="67"/>
                    <a:pt x="798" y="71"/>
                    <a:pt x="804" y="75"/>
                  </a:cubicBezTo>
                  <a:cubicBezTo>
                    <a:pt x="798" y="71"/>
                    <a:pt x="796" y="68"/>
                    <a:pt x="791" y="65"/>
                  </a:cubicBezTo>
                  <a:cubicBezTo>
                    <a:pt x="791" y="65"/>
                    <a:pt x="791" y="65"/>
                    <a:pt x="791" y="65"/>
                  </a:cubicBezTo>
                  <a:cubicBezTo>
                    <a:pt x="791" y="65"/>
                    <a:pt x="791" y="65"/>
                    <a:pt x="791" y="65"/>
                  </a:cubicBezTo>
                  <a:cubicBezTo>
                    <a:pt x="789" y="63"/>
                    <a:pt x="786" y="62"/>
                    <a:pt x="783" y="60"/>
                  </a:cubicBezTo>
                  <a:cubicBezTo>
                    <a:pt x="780" y="59"/>
                    <a:pt x="780" y="60"/>
                    <a:pt x="780" y="60"/>
                  </a:cubicBezTo>
                  <a:cubicBezTo>
                    <a:pt x="773" y="58"/>
                    <a:pt x="765" y="55"/>
                    <a:pt x="755" y="52"/>
                  </a:cubicBezTo>
                  <a:cubicBezTo>
                    <a:pt x="756" y="52"/>
                    <a:pt x="756" y="52"/>
                    <a:pt x="756" y="52"/>
                  </a:cubicBezTo>
                  <a:cubicBezTo>
                    <a:pt x="749" y="49"/>
                    <a:pt x="741" y="46"/>
                    <a:pt x="734" y="44"/>
                  </a:cubicBezTo>
                  <a:cubicBezTo>
                    <a:pt x="737" y="44"/>
                    <a:pt x="737" y="44"/>
                    <a:pt x="737" y="44"/>
                  </a:cubicBezTo>
                  <a:cubicBezTo>
                    <a:pt x="733" y="43"/>
                    <a:pt x="729" y="42"/>
                    <a:pt x="724" y="41"/>
                  </a:cubicBezTo>
                  <a:cubicBezTo>
                    <a:pt x="725" y="39"/>
                    <a:pt x="720" y="39"/>
                    <a:pt x="722" y="38"/>
                  </a:cubicBezTo>
                  <a:cubicBezTo>
                    <a:pt x="714" y="33"/>
                    <a:pt x="693" y="31"/>
                    <a:pt x="675" y="27"/>
                  </a:cubicBezTo>
                  <a:cubicBezTo>
                    <a:pt x="678" y="27"/>
                    <a:pt x="678" y="27"/>
                    <a:pt x="678" y="27"/>
                  </a:cubicBezTo>
                  <a:cubicBezTo>
                    <a:pt x="668" y="27"/>
                    <a:pt x="644" y="21"/>
                    <a:pt x="628" y="20"/>
                  </a:cubicBezTo>
                  <a:cubicBezTo>
                    <a:pt x="629" y="19"/>
                    <a:pt x="629" y="19"/>
                    <a:pt x="629" y="19"/>
                  </a:cubicBezTo>
                  <a:cubicBezTo>
                    <a:pt x="638" y="20"/>
                    <a:pt x="640" y="19"/>
                    <a:pt x="636" y="18"/>
                  </a:cubicBezTo>
                  <a:cubicBezTo>
                    <a:pt x="639" y="18"/>
                    <a:pt x="644" y="18"/>
                    <a:pt x="648" y="18"/>
                  </a:cubicBezTo>
                  <a:cubicBezTo>
                    <a:pt x="653" y="19"/>
                    <a:pt x="668" y="21"/>
                    <a:pt x="669" y="23"/>
                  </a:cubicBezTo>
                  <a:cubicBezTo>
                    <a:pt x="658" y="21"/>
                    <a:pt x="659" y="21"/>
                    <a:pt x="664" y="23"/>
                  </a:cubicBezTo>
                  <a:cubicBezTo>
                    <a:pt x="675" y="24"/>
                    <a:pt x="695" y="28"/>
                    <a:pt x="694" y="25"/>
                  </a:cubicBezTo>
                  <a:cubicBezTo>
                    <a:pt x="709" y="29"/>
                    <a:pt x="699" y="27"/>
                    <a:pt x="709" y="30"/>
                  </a:cubicBezTo>
                  <a:cubicBezTo>
                    <a:pt x="710" y="31"/>
                    <a:pt x="707" y="31"/>
                    <a:pt x="703" y="30"/>
                  </a:cubicBezTo>
                  <a:cubicBezTo>
                    <a:pt x="717" y="34"/>
                    <a:pt x="732" y="38"/>
                    <a:pt x="746" y="43"/>
                  </a:cubicBezTo>
                  <a:cubicBezTo>
                    <a:pt x="748" y="42"/>
                    <a:pt x="719" y="32"/>
                    <a:pt x="734" y="35"/>
                  </a:cubicBezTo>
                  <a:cubicBezTo>
                    <a:pt x="738" y="36"/>
                    <a:pt x="738" y="34"/>
                    <a:pt x="753" y="40"/>
                  </a:cubicBezTo>
                  <a:cubicBezTo>
                    <a:pt x="753" y="40"/>
                    <a:pt x="751" y="40"/>
                    <a:pt x="750" y="39"/>
                  </a:cubicBezTo>
                  <a:cubicBezTo>
                    <a:pt x="757" y="42"/>
                    <a:pt x="757" y="43"/>
                    <a:pt x="764" y="46"/>
                  </a:cubicBezTo>
                  <a:cubicBezTo>
                    <a:pt x="766" y="49"/>
                    <a:pt x="755" y="43"/>
                    <a:pt x="750" y="42"/>
                  </a:cubicBezTo>
                  <a:cubicBezTo>
                    <a:pt x="755" y="44"/>
                    <a:pt x="760" y="46"/>
                    <a:pt x="765" y="48"/>
                  </a:cubicBezTo>
                  <a:cubicBezTo>
                    <a:pt x="764" y="48"/>
                    <a:pt x="764" y="48"/>
                    <a:pt x="764" y="48"/>
                  </a:cubicBezTo>
                  <a:cubicBezTo>
                    <a:pt x="769" y="50"/>
                    <a:pt x="773" y="53"/>
                    <a:pt x="778" y="55"/>
                  </a:cubicBezTo>
                  <a:cubicBezTo>
                    <a:pt x="785" y="57"/>
                    <a:pt x="767" y="49"/>
                    <a:pt x="767" y="48"/>
                  </a:cubicBezTo>
                  <a:cubicBezTo>
                    <a:pt x="770" y="49"/>
                    <a:pt x="773" y="51"/>
                    <a:pt x="777" y="52"/>
                  </a:cubicBezTo>
                  <a:cubicBezTo>
                    <a:pt x="788" y="56"/>
                    <a:pt x="815" y="73"/>
                    <a:pt x="822" y="83"/>
                  </a:cubicBezTo>
                  <a:cubicBezTo>
                    <a:pt x="832" y="92"/>
                    <a:pt x="829" y="87"/>
                    <a:pt x="832" y="88"/>
                  </a:cubicBezTo>
                  <a:cubicBezTo>
                    <a:pt x="839" y="93"/>
                    <a:pt x="844" y="100"/>
                    <a:pt x="850" y="105"/>
                  </a:cubicBezTo>
                  <a:cubicBezTo>
                    <a:pt x="851" y="104"/>
                    <a:pt x="857" y="112"/>
                    <a:pt x="858" y="111"/>
                  </a:cubicBezTo>
                  <a:cubicBezTo>
                    <a:pt x="861" y="115"/>
                    <a:pt x="864" y="119"/>
                    <a:pt x="866" y="122"/>
                  </a:cubicBezTo>
                  <a:cubicBezTo>
                    <a:pt x="873" y="127"/>
                    <a:pt x="857" y="109"/>
                    <a:pt x="855" y="106"/>
                  </a:cubicBezTo>
                  <a:cubicBezTo>
                    <a:pt x="852" y="99"/>
                    <a:pt x="862" y="113"/>
                    <a:pt x="860" y="109"/>
                  </a:cubicBezTo>
                  <a:cubicBezTo>
                    <a:pt x="853" y="101"/>
                    <a:pt x="851" y="101"/>
                    <a:pt x="847" y="98"/>
                  </a:cubicBezTo>
                  <a:cubicBezTo>
                    <a:pt x="843" y="93"/>
                    <a:pt x="841" y="91"/>
                    <a:pt x="842" y="90"/>
                  </a:cubicBezTo>
                  <a:cubicBezTo>
                    <a:pt x="853" y="103"/>
                    <a:pt x="850" y="95"/>
                    <a:pt x="859" y="106"/>
                  </a:cubicBezTo>
                  <a:cubicBezTo>
                    <a:pt x="859" y="107"/>
                    <a:pt x="859" y="107"/>
                    <a:pt x="859" y="107"/>
                  </a:cubicBezTo>
                  <a:cubicBezTo>
                    <a:pt x="860" y="106"/>
                    <a:pt x="872" y="122"/>
                    <a:pt x="876" y="128"/>
                  </a:cubicBezTo>
                  <a:cubicBezTo>
                    <a:pt x="883" y="142"/>
                    <a:pt x="868" y="119"/>
                    <a:pt x="867" y="120"/>
                  </a:cubicBezTo>
                  <a:cubicBezTo>
                    <a:pt x="871" y="125"/>
                    <a:pt x="875" y="130"/>
                    <a:pt x="878" y="135"/>
                  </a:cubicBezTo>
                  <a:cubicBezTo>
                    <a:pt x="873" y="129"/>
                    <a:pt x="877" y="136"/>
                    <a:pt x="870" y="128"/>
                  </a:cubicBezTo>
                  <a:cubicBezTo>
                    <a:pt x="876" y="137"/>
                    <a:pt x="876" y="139"/>
                    <a:pt x="882" y="148"/>
                  </a:cubicBezTo>
                  <a:cubicBezTo>
                    <a:pt x="874" y="138"/>
                    <a:pt x="887" y="162"/>
                    <a:pt x="886" y="164"/>
                  </a:cubicBezTo>
                  <a:cubicBezTo>
                    <a:pt x="882" y="153"/>
                    <a:pt x="872" y="134"/>
                    <a:pt x="872" y="134"/>
                  </a:cubicBezTo>
                  <a:cubicBezTo>
                    <a:pt x="871" y="132"/>
                    <a:pt x="864" y="121"/>
                    <a:pt x="861" y="117"/>
                  </a:cubicBezTo>
                  <a:cubicBezTo>
                    <a:pt x="854" y="111"/>
                    <a:pt x="854" y="111"/>
                    <a:pt x="854" y="111"/>
                  </a:cubicBezTo>
                  <a:cubicBezTo>
                    <a:pt x="860" y="119"/>
                    <a:pt x="868" y="129"/>
                    <a:pt x="865" y="127"/>
                  </a:cubicBezTo>
                  <a:cubicBezTo>
                    <a:pt x="868" y="130"/>
                    <a:pt x="870" y="134"/>
                    <a:pt x="873" y="138"/>
                  </a:cubicBezTo>
                  <a:cubicBezTo>
                    <a:pt x="864" y="127"/>
                    <a:pt x="864" y="128"/>
                    <a:pt x="855" y="119"/>
                  </a:cubicBezTo>
                  <a:cubicBezTo>
                    <a:pt x="869" y="140"/>
                    <a:pt x="882" y="156"/>
                    <a:pt x="887" y="176"/>
                  </a:cubicBezTo>
                  <a:cubicBezTo>
                    <a:pt x="886" y="173"/>
                    <a:pt x="886" y="173"/>
                    <a:pt x="886" y="173"/>
                  </a:cubicBezTo>
                  <a:cubicBezTo>
                    <a:pt x="898" y="213"/>
                    <a:pt x="892" y="224"/>
                    <a:pt x="889" y="232"/>
                  </a:cubicBezTo>
                  <a:close/>
                </a:path>
              </a:pathLst>
            </a:custGeom>
            <a:solidFill>
              <a:srgbClr val="F26F61"/>
            </a:solidFill>
            <a:ln>
              <a:noFill/>
            </a:ln>
          </p:spPr>
          <p:txBody>
            <a:bodyPr vert="horz" wrap="square" lIns="91440" tIns="45720" rIns="91440" bIns="45720" numCol="1" anchor="t" anchorCtr="0" compatLnSpc="1"/>
            <a:lstStyle/>
            <a:p>
              <a:endParaRPr lang="zh-CN" altLang="en-US">
                <a:solidFill>
                  <a:srgbClr val="5F7797"/>
                </a:solidFill>
              </a:endParaRPr>
            </a:p>
          </p:txBody>
        </p:sp>
        <p:sp>
          <p:nvSpPr>
            <p:cNvPr id="2" name="矩形 1"/>
            <p:cNvSpPr/>
            <p:nvPr/>
          </p:nvSpPr>
          <p:spPr>
            <a:xfrm>
              <a:off x="1323105" y="4844476"/>
              <a:ext cx="811705" cy="461665"/>
            </a:xfrm>
            <a:prstGeom prst="rect">
              <a:avLst/>
            </a:prstGeom>
          </p:spPr>
          <p:txBody>
            <a:bodyPr wrap="square">
              <a:spAutoFit/>
            </a:bodyPr>
            <a:lstStyle/>
            <a:p>
              <a:pPr algn="ctr"/>
              <a:r>
                <a:rPr lang="zh-CN" altLang="en-US" sz="2400" dirty="0" smtClean="0">
                  <a:solidFill>
                    <a:srgbClr val="5F7797"/>
                  </a:solidFill>
                </a:rPr>
                <a:t>教材</a:t>
              </a:r>
              <a:endParaRPr lang="zh-CN" altLang="en-US" sz="2400" dirty="0">
                <a:solidFill>
                  <a:srgbClr val="5F7797"/>
                </a:solidFill>
              </a:endParaRPr>
            </a:p>
          </p:txBody>
        </p:sp>
      </p:grpSp>
      <p:grpSp>
        <p:nvGrpSpPr>
          <p:cNvPr id="69" name="chenying0907 68"/>
          <p:cNvGrpSpPr/>
          <p:nvPr/>
        </p:nvGrpSpPr>
        <p:grpSpPr>
          <a:xfrm>
            <a:off x="5850607" y="4066356"/>
            <a:ext cx="277960" cy="406961"/>
            <a:chOff x="5895033" y="2825440"/>
            <a:chExt cx="369965" cy="541665"/>
          </a:xfrm>
          <a:solidFill>
            <a:srgbClr val="5F7797"/>
          </a:solidFill>
        </p:grpSpPr>
        <p:sp>
          <p:nvSpPr>
            <p:cNvPr id="70" name="Freeform 548"/>
            <p:cNvSpPr>
              <a:spLocks noEditPoints="1"/>
            </p:cNvSpPr>
            <p:nvPr/>
          </p:nvSpPr>
          <p:spPr bwMode="auto">
            <a:xfrm rot="16200000">
              <a:off x="5809183" y="3079098"/>
              <a:ext cx="541665" cy="34350"/>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sp>
          <p:nvSpPr>
            <p:cNvPr id="71" name="Freeform 548"/>
            <p:cNvSpPr>
              <a:spLocks noEditPoints="1"/>
            </p:cNvSpPr>
            <p:nvPr/>
          </p:nvSpPr>
          <p:spPr bwMode="auto">
            <a:xfrm>
              <a:off x="5895033" y="3079098"/>
              <a:ext cx="369965" cy="34350"/>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grpSp>
      <p:grpSp>
        <p:nvGrpSpPr>
          <p:cNvPr id="72" name="chenying0907 71"/>
          <p:cNvGrpSpPr/>
          <p:nvPr/>
        </p:nvGrpSpPr>
        <p:grpSpPr>
          <a:xfrm>
            <a:off x="6390074" y="3612037"/>
            <a:ext cx="1557902" cy="1315602"/>
            <a:chOff x="941693" y="4368586"/>
            <a:chExt cx="1557902" cy="1315602"/>
          </a:xfrm>
        </p:grpSpPr>
        <p:sp>
          <p:nvSpPr>
            <p:cNvPr id="73" name="Freeform 376"/>
            <p:cNvSpPr>
              <a:spLocks noEditPoints="1"/>
            </p:cNvSpPr>
            <p:nvPr/>
          </p:nvSpPr>
          <p:spPr bwMode="auto">
            <a:xfrm rot="12101646">
              <a:off x="941693" y="4368586"/>
              <a:ext cx="1557902" cy="1315602"/>
            </a:xfrm>
            <a:custGeom>
              <a:avLst/>
              <a:gdLst>
                <a:gd name="T0" fmla="*/ 715 w 910"/>
                <a:gd name="T1" fmla="*/ 20 h 538"/>
                <a:gd name="T2" fmla="*/ 489 w 910"/>
                <a:gd name="T3" fmla="*/ 6 h 538"/>
                <a:gd name="T4" fmla="*/ 372 w 910"/>
                <a:gd name="T5" fmla="*/ 17 h 538"/>
                <a:gd name="T6" fmla="*/ 263 w 910"/>
                <a:gd name="T7" fmla="*/ 50 h 538"/>
                <a:gd name="T8" fmla="*/ 193 w 910"/>
                <a:gd name="T9" fmla="*/ 77 h 538"/>
                <a:gd name="T10" fmla="*/ 195 w 910"/>
                <a:gd name="T11" fmla="*/ 82 h 538"/>
                <a:gd name="T12" fmla="*/ 286 w 910"/>
                <a:gd name="T13" fmla="*/ 51 h 538"/>
                <a:gd name="T14" fmla="*/ 157 w 910"/>
                <a:gd name="T15" fmla="*/ 110 h 538"/>
                <a:gd name="T16" fmla="*/ 257 w 910"/>
                <a:gd name="T17" fmla="*/ 78 h 538"/>
                <a:gd name="T18" fmla="*/ 283 w 910"/>
                <a:gd name="T19" fmla="*/ 68 h 538"/>
                <a:gd name="T20" fmla="*/ 290 w 910"/>
                <a:gd name="T21" fmla="*/ 68 h 538"/>
                <a:gd name="T22" fmla="*/ 84 w 910"/>
                <a:gd name="T23" fmla="*/ 191 h 538"/>
                <a:gd name="T24" fmla="*/ 32 w 910"/>
                <a:gd name="T25" fmla="*/ 456 h 538"/>
                <a:gd name="T26" fmla="*/ 227 w 910"/>
                <a:gd name="T27" fmla="*/ 535 h 538"/>
                <a:gd name="T28" fmla="*/ 392 w 910"/>
                <a:gd name="T29" fmla="*/ 531 h 538"/>
                <a:gd name="T30" fmla="*/ 505 w 910"/>
                <a:gd name="T31" fmla="*/ 511 h 538"/>
                <a:gd name="T32" fmla="*/ 547 w 910"/>
                <a:gd name="T33" fmla="*/ 500 h 538"/>
                <a:gd name="T34" fmla="*/ 565 w 910"/>
                <a:gd name="T35" fmla="*/ 510 h 538"/>
                <a:gd name="T36" fmla="*/ 438 w 910"/>
                <a:gd name="T37" fmla="*/ 538 h 538"/>
                <a:gd name="T38" fmla="*/ 670 w 910"/>
                <a:gd name="T39" fmla="*/ 469 h 538"/>
                <a:gd name="T40" fmla="*/ 705 w 910"/>
                <a:gd name="T41" fmla="*/ 460 h 538"/>
                <a:gd name="T42" fmla="*/ 788 w 910"/>
                <a:gd name="T43" fmla="*/ 415 h 538"/>
                <a:gd name="T44" fmla="*/ 888 w 910"/>
                <a:gd name="T45" fmla="*/ 287 h 538"/>
                <a:gd name="T46" fmla="*/ 905 w 910"/>
                <a:gd name="T47" fmla="*/ 243 h 538"/>
                <a:gd name="T48" fmla="*/ 496 w 910"/>
                <a:gd name="T49" fmla="*/ 11 h 538"/>
                <a:gd name="T50" fmla="*/ 592 w 910"/>
                <a:gd name="T51" fmla="*/ 9 h 538"/>
                <a:gd name="T52" fmla="*/ 453 w 910"/>
                <a:gd name="T53" fmla="*/ 17 h 538"/>
                <a:gd name="T54" fmla="*/ 660 w 910"/>
                <a:gd name="T55" fmla="*/ 448 h 538"/>
                <a:gd name="T56" fmla="*/ 585 w 910"/>
                <a:gd name="T57" fmla="*/ 472 h 538"/>
                <a:gd name="T58" fmla="*/ 488 w 910"/>
                <a:gd name="T59" fmla="*/ 490 h 538"/>
                <a:gd name="T60" fmla="*/ 424 w 910"/>
                <a:gd name="T61" fmla="*/ 506 h 538"/>
                <a:gd name="T62" fmla="*/ 502 w 910"/>
                <a:gd name="T63" fmla="*/ 493 h 538"/>
                <a:gd name="T64" fmla="*/ 397 w 910"/>
                <a:gd name="T65" fmla="*/ 512 h 538"/>
                <a:gd name="T66" fmla="*/ 153 w 910"/>
                <a:gd name="T67" fmla="*/ 512 h 538"/>
                <a:gd name="T68" fmla="*/ 54 w 910"/>
                <a:gd name="T69" fmla="*/ 464 h 538"/>
                <a:gd name="T70" fmla="*/ 30 w 910"/>
                <a:gd name="T71" fmla="*/ 290 h 538"/>
                <a:gd name="T72" fmla="*/ 112 w 910"/>
                <a:gd name="T73" fmla="*/ 179 h 538"/>
                <a:gd name="T74" fmla="*/ 283 w 910"/>
                <a:gd name="T75" fmla="*/ 76 h 538"/>
                <a:gd name="T76" fmla="*/ 368 w 910"/>
                <a:gd name="T77" fmla="*/ 46 h 538"/>
                <a:gd name="T78" fmla="*/ 531 w 910"/>
                <a:gd name="T79" fmla="*/ 27 h 538"/>
                <a:gd name="T80" fmla="*/ 599 w 910"/>
                <a:gd name="T81" fmla="*/ 32 h 538"/>
                <a:gd name="T82" fmla="*/ 669 w 910"/>
                <a:gd name="T83" fmla="*/ 34 h 538"/>
                <a:gd name="T84" fmla="*/ 687 w 910"/>
                <a:gd name="T85" fmla="*/ 41 h 538"/>
                <a:gd name="T86" fmla="*/ 793 w 910"/>
                <a:gd name="T87" fmla="*/ 85 h 538"/>
                <a:gd name="T88" fmla="*/ 805 w 910"/>
                <a:gd name="T89" fmla="*/ 95 h 538"/>
                <a:gd name="T90" fmla="*/ 883 w 910"/>
                <a:gd name="T91" fmla="*/ 246 h 538"/>
                <a:gd name="T92" fmla="*/ 841 w 910"/>
                <a:gd name="T93" fmla="*/ 323 h 538"/>
                <a:gd name="T94" fmla="*/ 863 w 910"/>
                <a:gd name="T95" fmla="*/ 280 h 538"/>
                <a:gd name="T96" fmla="*/ 700 w 910"/>
                <a:gd name="T97" fmla="*/ 424 h 538"/>
                <a:gd name="T98" fmla="*/ 720 w 910"/>
                <a:gd name="T99" fmla="*/ 419 h 538"/>
                <a:gd name="T100" fmla="*/ 708 w 910"/>
                <a:gd name="T101" fmla="*/ 446 h 538"/>
                <a:gd name="T102" fmla="*/ 772 w 910"/>
                <a:gd name="T103" fmla="*/ 403 h 538"/>
                <a:gd name="T104" fmla="*/ 832 w 910"/>
                <a:gd name="T105" fmla="*/ 367 h 538"/>
                <a:gd name="T106" fmla="*/ 829 w 910"/>
                <a:gd name="T107" fmla="*/ 364 h 538"/>
                <a:gd name="T108" fmla="*/ 885 w 910"/>
                <a:gd name="T109" fmla="*/ 280 h 538"/>
                <a:gd name="T110" fmla="*/ 792 w 910"/>
                <a:gd name="T111" fmla="*/ 72 h 538"/>
                <a:gd name="T112" fmla="*/ 737 w 910"/>
                <a:gd name="T113" fmla="*/ 44 h 538"/>
                <a:gd name="T114" fmla="*/ 709 w 910"/>
                <a:gd name="T115" fmla="*/ 30 h 538"/>
                <a:gd name="T116" fmla="*/ 777 w 910"/>
                <a:gd name="T117" fmla="*/ 52 h 538"/>
                <a:gd name="T118" fmla="*/ 876 w 910"/>
                <a:gd name="T119" fmla="*/ 128 h 538"/>
                <a:gd name="T120" fmla="*/ 887 w 910"/>
                <a:gd name="T121" fmla="*/ 176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10" h="538">
                  <a:moveTo>
                    <a:pt x="900" y="193"/>
                  </a:moveTo>
                  <a:cubicBezTo>
                    <a:pt x="905" y="215"/>
                    <a:pt x="899" y="195"/>
                    <a:pt x="900" y="207"/>
                  </a:cubicBezTo>
                  <a:cubicBezTo>
                    <a:pt x="899" y="203"/>
                    <a:pt x="899" y="199"/>
                    <a:pt x="899" y="196"/>
                  </a:cubicBezTo>
                  <a:cubicBezTo>
                    <a:pt x="898" y="195"/>
                    <a:pt x="895" y="184"/>
                    <a:pt x="895" y="185"/>
                  </a:cubicBezTo>
                  <a:cubicBezTo>
                    <a:pt x="899" y="179"/>
                    <a:pt x="879" y="134"/>
                    <a:pt x="886" y="143"/>
                  </a:cubicBezTo>
                  <a:cubicBezTo>
                    <a:pt x="882" y="129"/>
                    <a:pt x="854" y="95"/>
                    <a:pt x="830" y="77"/>
                  </a:cubicBezTo>
                  <a:cubicBezTo>
                    <a:pt x="832" y="79"/>
                    <a:pt x="835" y="80"/>
                    <a:pt x="837" y="82"/>
                  </a:cubicBezTo>
                  <a:cubicBezTo>
                    <a:pt x="815" y="59"/>
                    <a:pt x="813" y="67"/>
                    <a:pt x="798" y="58"/>
                  </a:cubicBezTo>
                  <a:cubicBezTo>
                    <a:pt x="812" y="65"/>
                    <a:pt x="787" y="49"/>
                    <a:pt x="782" y="45"/>
                  </a:cubicBezTo>
                  <a:cubicBezTo>
                    <a:pt x="768" y="40"/>
                    <a:pt x="757" y="37"/>
                    <a:pt x="739" y="30"/>
                  </a:cubicBezTo>
                  <a:cubicBezTo>
                    <a:pt x="736" y="27"/>
                    <a:pt x="736" y="25"/>
                    <a:pt x="724" y="21"/>
                  </a:cubicBezTo>
                  <a:cubicBezTo>
                    <a:pt x="715" y="20"/>
                    <a:pt x="715" y="20"/>
                    <a:pt x="715" y="20"/>
                  </a:cubicBezTo>
                  <a:cubicBezTo>
                    <a:pt x="703" y="16"/>
                    <a:pt x="686" y="14"/>
                    <a:pt x="678" y="12"/>
                  </a:cubicBezTo>
                  <a:cubicBezTo>
                    <a:pt x="680" y="12"/>
                    <a:pt x="680" y="12"/>
                    <a:pt x="680" y="12"/>
                  </a:cubicBezTo>
                  <a:cubicBezTo>
                    <a:pt x="666" y="9"/>
                    <a:pt x="666" y="11"/>
                    <a:pt x="676" y="13"/>
                  </a:cubicBezTo>
                  <a:cubicBezTo>
                    <a:pt x="663" y="12"/>
                    <a:pt x="663" y="12"/>
                    <a:pt x="663" y="12"/>
                  </a:cubicBezTo>
                  <a:cubicBezTo>
                    <a:pt x="663" y="11"/>
                    <a:pt x="663" y="11"/>
                    <a:pt x="663" y="11"/>
                  </a:cubicBezTo>
                  <a:cubicBezTo>
                    <a:pt x="645" y="9"/>
                    <a:pt x="629" y="10"/>
                    <a:pt x="601" y="8"/>
                  </a:cubicBezTo>
                  <a:cubicBezTo>
                    <a:pt x="609" y="7"/>
                    <a:pt x="581" y="4"/>
                    <a:pt x="606" y="5"/>
                  </a:cubicBezTo>
                  <a:cubicBezTo>
                    <a:pt x="598" y="5"/>
                    <a:pt x="610" y="7"/>
                    <a:pt x="611" y="8"/>
                  </a:cubicBezTo>
                  <a:cubicBezTo>
                    <a:pt x="620" y="9"/>
                    <a:pt x="628" y="8"/>
                    <a:pt x="632" y="8"/>
                  </a:cubicBezTo>
                  <a:cubicBezTo>
                    <a:pt x="629" y="7"/>
                    <a:pt x="632" y="6"/>
                    <a:pt x="637" y="5"/>
                  </a:cubicBezTo>
                  <a:cubicBezTo>
                    <a:pt x="619" y="5"/>
                    <a:pt x="569" y="0"/>
                    <a:pt x="565" y="4"/>
                  </a:cubicBezTo>
                  <a:cubicBezTo>
                    <a:pt x="542" y="4"/>
                    <a:pt x="514" y="5"/>
                    <a:pt x="489" y="6"/>
                  </a:cubicBezTo>
                  <a:cubicBezTo>
                    <a:pt x="490" y="6"/>
                    <a:pt x="492" y="6"/>
                    <a:pt x="491" y="7"/>
                  </a:cubicBezTo>
                  <a:cubicBezTo>
                    <a:pt x="469" y="6"/>
                    <a:pt x="469" y="6"/>
                    <a:pt x="469" y="6"/>
                  </a:cubicBezTo>
                  <a:cubicBezTo>
                    <a:pt x="474" y="6"/>
                    <a:pt x="474" y="6"/>
                    <a:pt x="474" y="6"/>
                  </a:cubicBezTo>
                  <a:cubicBezTo>
                    <a:pt x="469" y="6"/>
                    <a:pt x="465" y="6"/>
                    <a:pt x="460" y="6"/>
                  </a:cubicBezTo>
                  <a:cubicBezTo>
                    <a:pt x="458" y="6"/>
                    <a:pt x="464" y="4"/>
                    <a:pt x="470" y="3"/>
                  </a:cubicBezTo>
                  <a:cubicBezTo>
                    <a:pt x="473" y="3"/>
                    <a:pt x="476" y="3"/>
                    <a:pt x="473" y="4"/>
                  </a:cubicBezTo>
                  <a:cubicBezTo>
                    <a:pt x="488" y="1"/>
                    <a:pt x="460" y="4"/>
                    <a:pt x="470" y="2"/>
                  </a:cubicBezTo>
                  <a:cubicBezTo>
                    <a:pt x="474" y="2"/>
                    <a:pt x="479" y="1"/>
                    <a:pt x="481" y="1"/>
                  </a:cubicBezTo>
                  <a:cubicBezTo>
                    <a:pt x="464" y="1"/>
                    <a:pt x="456" y="5"/>
                    <a:pt x="445" y="4"/>
                  </a:cubicBezTo>
                  <a:cubicBezTo>
                    <a:pt x="436" y="6"/>
                    <a:pt x="420" y="10"/>
                    <a:pt x="404" y="12"/>
                  </a:cubicBezTo>
                  <a:cubicBezTo>
                    <a:pt x="410" y="10"/>
                    <a:pt x="387" y="15"/>
                    <a:pt x="394" y="12"/>
                  </a:cubicBezTo>
                  <a:cubicBezTo>
                    <a:pt x="388" y="14"/>
                    <a:pt x="374" y="15"/>
                    <a:pt x="372" y="17"/>
                  </a:cubicBezTo>
                  <a:cubicBezTo>
                    <a:pt x="374" y="16"/>
                    <a:pt x="381" y="14"/>
                    <a:pt x="386" y="14"/>
                  </a:cubicBezTo>
                  <a:cubicBezTo>
                    <a:pt x="379" y="16"/>
                    <a:pt x="379" y="17"/>
                    <a:pt x="371" y="18"/>
                  </a:cubicBezTo>
                  <a:cubicBezTo>
                    <a:pt x="370" y="19"/>
                    <a:pt x="370" y="18"/>
                    <a:pt x="370" y="18"/>
                  </a:cubicBezTo>
                  <a:cubicBezTo>
                    <a:pt x="360" y="21"/>
                    <a:pt x="368" y="22"/>
                    <a:pt x="350" y="26"/>
                  </a:cubicBezTo>
                  <a:cubicBezTo>
                    <a:pt x="303" y="38"/>
                    <a:pt x="355" y="21"/>
                    <a:pt x="349" y="22"/>
                  </a:cubicBezTo>
                  <a:cubicBezTo>
                    <a:pt x="347" y="23"/>
                    <a:pt x="327" y="29"/>
                    <a:pt x="317" y="31"/>
                  </a:cubicBezTo>
                  <a:cubicBezTo>
                    <a:pt x="319" y="30"/>
                    <a:pt x="319" y="30"/>
                    <a:pt x="319" y="30"/>
                  </a:cubicBezTo>
                  <a:cubicBezTo>
                    <a:pt x="315" y="31"/>
                    <a:pt x="308" y="34"/>
                    <a:pt x="303" y="34"/>
                  </a:cubicBezTo>
                  <a:cubicBezTo>
                    <a:pt x="300" y="37"/>
                    <a:pt x="295" y="39"/>
                    <a:pt x="292" y="41"/>
                  </a:cubicBezTo>
                  <a:cubicBezTo>
                    <a:pt x="272" y="48"/>
                    <a:pt x="272" y="48"/>
                    <a:pt x="272" y="48"/>
                  </a:cubicBezTo>
                  <a:cubicBezTo>
                    <a:pt x="276" y="46"/>
                    <a:pt x="276" y="46"/>
                    <a:pt x="276" y="46"/>
                  </a:cubicBezTo>
                  <a:cubicBezTo>
                    <a:pt x="271" y="48"/>
                    <a:pt x="267" y="49"/>
                    <a:pt x="263" y="50"/>
                  </a:cubicBezTo>
                  <a:cubicBezTo>
                    <a:pt x="261" y="50"/>
                    <a:pt x="267" y="48"/>
                    <a:pt x="273" y="46"/>
                  </a:cubicBezTo>
                  <a:cubicBezTo>
                    <a:pt x="269" y="46"/>
                    <a:pt x="265" y="47"/>
                    <a:pt x="261" y="50"/>
                  </a:cubicBezTo>
                  <a:cubicBezTo>
                    <a:pt x="263" y="49"/>
                    <a:pt x="263" y="49"/>
                    <a:pt x="263" y="49"/>
                  </a:cubicBezTo>
                  <a:cubicBezTo>
                    <a:pt x="258" y="51"/>
                    <a:pt x="239" y="59"/>
                    <a:pt x="255" y="54"/>
                  </a:cubicBezTo>
                  <a:cubicBezTo>
                    <a:pt x="244" y="59"/>
                    <a:pt x="239" y="59"/>
                    <a:pt x="232" y="62"/>
                  </a:cubicBezTo>
                  <a:cubicBezTo>
                    <a:pt x="231" y="61"/>
                    <a:pt x="238" y="59"/>
                    <a:pt x="234" y="59"/>
                  </a:cubicBezTo>
                  <a:cubicBezTo>
                    <a:pt x="226" y="62"/>
                    <a:pt x="221" y="63"/>
                    <a:pt x="215" y="66"/>
                  </a:cubicBezTo>
                  <a:cubicBezTo>
                    <a:pt x="221" y="64"/>
                    <a:pt x="214" y="68"/>
                    <a:pt x="223" y="65"/>
                  </a:cubicBezTo>
                  <a:cubicBezTo>
                    <a:pt x="220" y="66"/>
                    <a:pt x="210" y="70"/>
                    <a:pt x="211" y="70"/>
                  </a:cubicBezTo>
                  <a:cubicBezTo>
                    <a:pt x="214" y="69"/>
                    <a:pt x="216" y="68"/>
                    <a:pt x="221" y="67"/>
                  </a:cubicBezTo>
                  <a:cubicBezTo>
                    <a:pt x="211" y="70"/>
                    <a:pt x="201" y="75"/>
                    <a:pt x="190" y="78"/>
                  </a:cubicBezTo>
                  <a:cubicBezTo>
                    <a:pt x="191" y="78"/>
                    <a:pt x="192" y="77"/>
                    <a:pt x="193" y="77"/>
                  </a:cubicBezTo>
                  <a:cubicBezTo>
                    <a:pt x="180" y="83"/>
                    <a:pt x="160" y="91"/>
                    <a:pt x="152" y="97"/>
                  </a:cubicBezTo>
                  <a:cubicBezTo>
                    <a:pt x="156" y="96"/>
                    <a:pt x="156" y="96"/>
                    <a:pt x="156" y="96"/>
                  </a:cubicBezTo>
                  <a:cubicBezTo>
                    <a:pt x="159" y="94"/>
                    <a:pt x="165" y="91"/>
                    <a:pt x="168" y="90"/>
                  </a:cubicBezTo>
                  <a:cubicBezTo>
                    <a:pt x="158" y="95"/>
                    <a:pt x="175" y="89"/>
                    <a:pt x="165" y="94"/>
                  </a:cubicBezTo>
                  <a:cubicBezTo>
                    <a:pt x="151" y="101"/>
                    <a:pt x="138" y="105"/>
                    <a:pt x="131" y="110"/>
                  </a:cubicBezTo>
                  <a:cubicBezTo>
                    <a:pt x="144" y="104"/>
                    <a:pt x="163" y="97"/>
                    <a:pt x="168" y="94"/>
                  </a:cubicBezTo>
                  <a:cubicBezTo>
                    <a:pt x="160" y="98"/>
                    <a:pt x="160" y="98"/>
                    <a:pt x="160" y="98"/>
                  </a:cubicBezTo>
                  <a:cubicBezTo>
                    <a:pt x="166" y="94"/>
                    <a:pt x="172" y="90"/>
                    <a:pt x="179" y="87"/>
                  </a:cubicBezTo>
                  <a:cubicBezTo>
                    <a:pt x="180" y="87"/>
                    <a:pt x="197" y="79"/>
                    <a:pt x="197" y="81"/>
                  </a:cubicBezTo>
                  <a:cubicBezTo>
                    <a:pt x="190" y="84"/>
                    <a:pt x="184" y="86"/>
                    <a:pt x="178" y="89"/>
                  </a:cubicBezTo>
                  <a:cubicBezTo>
                    <a:pt x="180" y="89"/>
                    <a:pt x="197" y="81"/>
                    <a:pt x="205" y="79"/>
                  </a:cubicBezTo>
                  <a:cubicBezTo>
                    <a:pt x="195" y="82"/>
                    <a:pt x="195" y="82"/>
                    <a:pt x="195" y="82"/>
                  </a:cubicBezTo>
                  <a:cubicBezTo>
                    <a:pt x="211" y="74"/>
                    <a:pt x="233" y="67"/>
                    <a:pt x="249" y="60"/>
                  </a:cubicBezTo>
                  <a:cubicBezTo>
                    <a:pt x="236" y="66"/>
                    <a:pt x="266" y="55"/>
                    <a:pt x="256" y="60"/>
                  </a:cubicBezTo>
                  <a:cubicBezTo>
                    <a:pt x="252" y="62"/>
                    <a:pt x="245" y="64"/>
                    <a:pt x="247" y="63"/>
                  </a:cubicBezTo>
                  <a:cubicBezTo>
                    <a:pt x="246" y="65"/>
                    <a:pt x="257" y="60"/>
                    <a:pt x="260" y="60"/>
                  </a:cubicBezTo>
                  <a:cubicBezTo>
                    <a:pt x="262" y="58"/>
                    <a:pt x="279" y="53"/>
                    <a:pt x="268" y="55"/>
                  </a:cubicBezTo>
                  <a:cubicBezTo>
                    <a:pt x="274" y="54"/>
                    <a:pt x="286" y="49"/>
                    <a:pt x="293" y="47"/>
                  </a:cubicBezTo>
                  <a:cubicBezTo>
                    <a:pt x="291" y="46"/>
                    <a:pt x="307" y="42"/>
                    <a:pt x="310" y="41"/>
                  </a:cubicBezTo>
                  <a:cubicBezTo>
                    <a:pt x="313" y="40"/>
                    <a:pt x="316" y="40"/>
                    <a:pt x="318" y="39"/>
                  </a:cubicBezTo>
                  <a:cubicBezTo>
                    <a:pt x="312" y="42"/>
                    <a:pt x="303" y="45"/>
                    <a:pt x="295" y="48"/>
                  </a:cubicBezTo>
                  <a:cubicBezTo>
                    <a:pt x="295" y="48"/>
                    <a:pt x="295" y="48"/>
                    <a:pt x="295" y="48"/>
                  </a:cubicBezTo>
                  <a:cubicBezTo>
                    <a:pt x="291" y="49"/>
                    <a:pt x="284" y="51"/>
                    <a:pt x="286" y="50"/>
                  </a:cubicBezTo>
                  <a:cubicBezTo>
                    <a:pt x="286" y="51"/>
                    <a:pt x="286" y="51"/>
                    <a:pt x="286" y="51"/>
                  </a:cubicBezTo>
                  <a:cubicBezTo>
                    <a:pt x="269" y="58"/>
                    <a:pt x="252" y="65"/>
                    <a:pt x="244" y="69"/>
                  </a:cubicBezTo>
                  <a:cubicBezTo>
                    <a:pt x="248" y="66"/>
                    <a:pt x="248" y="66"/>
                    <a:pt x="248" y="66"/>
                  </a:cubicBezTo>
                  <a:cubicBezTo>
                    <a:pt x="235" y="73"/>
                    <a:pt x="221" y="76"/>
                    <a:pt x="209" y="82"/>
                  </a:cubicBezTo>
                  <a:cubicBezTo>
                    <a:pt x="209" y="82"/>
                    <a:pt x="211" y="81"/>
                    <a:pt x="208" y="82"/>
                  </a:cubicBezTo>
                  <a:cubicBezTo>
                    <a:pt x="192" y="88"/>
                    <a:pt x="186" y="93"/>
                    <a:pt x="173" y="97"/>
                  </a:cubicBezTo>
                  <a:cubicBezTo>
                    <a:pt x="174" y="96"/>
                    <a:pt x="174" y="96"/>
                    <a:pt x="174" y="96"/>
                  </a:cubicBezTo>
                  <a:cubicBezTo>
                    <a:pt x="173" y="96"/>
                    <a:pt x="166" y="100"/>
                    <a:pt x="168" y="100"/>
                  </a:cubicBezTo>
                  <a:cubicBezTo>
                    <a:pt x="178" y="95"/>
                    <a:pt x="180" y="95"/>
                    <a:pt x="190" y="91"/>
                  </a:cubicBezTo>
                  <a:cubicBezTo>
                    <a:pt x="186" y="93"/>
                    <a:pt x="178" y="97"/>
                    <a:pt x="172" y="100"/>
                  </a:cubicBezTo>
                  <a:cubicBezTo>
                    <a:pt x="171" y="101"/>
                    <a:pt x="171" y="101"/>
                    <a:pt x="171" y="101"/>
                  </a:cubicBezTo>
                  <a:cubicBezTo>
                    <a:pt x="164" y="106"/>
                    <a:pt x="155" y="108"/>
                    <a:pt x="147" y="113"/>
                  </a:cubicBezTo>
                  <a:cubicBezTo>
                    <a:pt x="157" y="110"/>
                    <a:pt x="157" y="110"/>
                    <a:pt x="157" y="110"/>
                  </a:cubicBezTo>
                  <a:cubicBezTo>
                    <a:pt x="157" y="110"/>
                    <a:pt x="156" y="110"/>
                    <a:pt x="156" y="111"/>
                  </a:cubicBezTo>
                  <a:cubicBezTo>
                    <a:pt x="160" y="109"/>
                    <a:pt x="163" y="107"/>
                    <a:pt x="164" y="106"/>
                  </a:cubicBezTo>
                  <a:cubicBezTo>
                    <a:pt x="178" y="99"/>
                    <a:pt x="187" y="98"/>
                    <a:pt x="189" y="98"/>
                  </a:cubicBezTo>
                  <a:cubicBezTo>
                    <a:pt x="196" y="96"/>
                    <a:pt x="187" y="101"/>
                    <a:pt x="189" y="101"/>
                  </a:cubicBezTo>
                  <a:cubicBezTo>
                    <a:pt x="199" y="97"/>
                    <a:pt x="198" y="95"/>
                    <a:pt x="209" y="91"/>
                  </a:cubicBezTo>
                  <a:cubicBezTo>
                    <a:pt x="212" y="90"/>
                    <a:pt x="211" y="90"/>
                    <a:pt x="210" y="91"/>
                  </a:cubicBezTo>
                  <a:cubicBezTo>
                    <a:pt x="217" y="87"/>
                    <a:pt x="217" y="87"/>
                    <a:pt x="217" y="87"/>
                  </a:cubicBezTo>
                  <a:cubicBezTo>
                    <a:pt x="217" y="88"/>
                    <a:pt x="236" y="81"/>
                    <a:pt x="225" y="86"/>
                  </a:cubicBezTo>
                  <a:cubicBezTo>
                    <a:pt x="224" y="87"/>
                    <a:pt x="221" y="88"/>
                    <a:pt x="218" y="89"/>
                  </a:cubicBezTo>
                  <a:cubicBezTo>
                    <a:pt x="230" y="85"/>
                    <a:pt x="248" y="80"/>
                    <a:pt x="256" y="78"/>
                  </a:cubicBezTo>
                  <a:cubicBezTo>
                    <a:pt x="254" y="79"/>
                    <a:pt x="254" y="79"/>
                    <a:pt x="255" y="79"/>
                  </a:cubicBezTo>
                  <a:cubicBezTo>
                    <a:pt x="256" y="79"/>
                    <a:pt x="256" y="78"/>
                    <a:pt x="257" y="78"/>
                  </a:cubicBezTo>
                  <a:cubicBezTo>
                    <a:pt x="259" y="77"/>
                    <a:pt x="261" y="77"/>
                    <a:pt x="261" y="78"/>
                  </a:cubicBezTo>
                  <a:cubicBezTo>
                    <a:pt x="269" y="75"/>
                    <a:pt x="267" y="75"/>
                    <a:pt x="280" y="72"/>
                  </a:cubicBezTo>
                  <a:cubicBezTo>
                    <a:pt x="284" y="70"/>
                    <a:pt x="282" y="69"/>
                    <a:pt x="285" y="68"/>
                  </a:cubicBezTo>
                  <a:cubicBezTo>
                    <a:pt x="288" y="67"/>
                    <a:pt x="291" y="66"/>
                    <a:pt x="293" y="65"/>
                  </a:cubicBezTo>
                  <a:cubicBezTo>
                    <a:pt x="292" y="66"/>
                    <a:pt x="292" y="66"/>
                    <a:pt x="292" y="66"/>
                  </a:cubicBezTo>
                  <a:cubicBezTo>
                    <a:pt x="300" y="63"/>
                    <a:pt x="300" y="63"/>
                    <a:pt x="300" y="63"/>
                  </a:cubicBezTo>
                  <a:cubicBezTo>
                    <a:pt x="297" y="64"/>
                    <a:pt x="292" y="65"/>
                    <a:pt x="287" y="67"/>
                  </a:cubicBezTo>
                  <a:cubicBezTo>
                    <a:pt x="289" y="66"/>
                    <a:pt x="291" y="65"/>
                    <a:pt x="293" y="64"/>
                  </a:cubicBezTo>
                  <a:cubicBezTo>
                    <a:pt x="282" y="67"/>
                    <a:pt x="282" y="67"/>
                    <a:pt x="282" y="67"/>
                  </a:cubicBezTo>
                  <a:cubicBezTo>
                    <a:pt x="279" y="68"/>
                    <a:pt x="277" y="69"/>
                    <a:pt x="275" y="70"/>
                  </a:cubicBezTo>
                  <a:cubicBezTo>
                    <a:pt x="287" y="66"/>
                    <a:pt x="287" y="66"/>
                    <a:pt x="287" y="66"/>
                  </a:cubicBezTo>
                  <a:cubicBezTo>
                    <a:pt x="285" y="67"/>
                    <a:pt x="284" y="67"/>
                    <a:pt x="283" y="68"/>
                  </a:cubicBezTo>
                  <a:cubicBezTo>
                    <a:pt x="279" y="69"/>
                    <a:pt x="275" y="70"/>
                    <a:pt x="273" y="71"/>
                  </a:cubicBezTo>
                  <a:cubicBezTo>
                    <a:pt x="275" y="71"/>
                    <a:pt x="278" y="70"/>
                    <a:pt x="281" y="69"/>
                  </a:cubicBezTo>
                  <a:cubicBezTo>
                    <a:pt x="280" y="70"/>
                    <a:pt x="280" y="70"/>
                    <a:pt x="279" y="71"/>
                  </a:cubicBezTo>
                  <a:cubicBezTo>
                    <a:pt x="261" y="77"/>
                    <a:pt x="255" y="77"/>
                    <a:pt x="245" y="80"/>
                  </a:cubicBezTo>
                  <a:cubicBezTo>
                    <a:pt x="251" y="77"/>
                    <a:pt x="261" y="73"/>
                    <a:pt x="257" y="73"/>
                  </a:cubicBezTo>
                  <a:cubicBezTo>
                    <a:pt x="266" y="72"/>
                    <a:pt x="267" y="69"/>
                    <a:pt x="278" y="67"/>
                  </a:cubicBezTo>
                  <a:cubicBezTo>
                    <a:pt x="276" y="68"/>
                    <a:pt x="276" y="68"/>
                    <a:pt x="276" y="68"/>
                  </a:cubicBezTo>
                  <a:cubicBezTo>
                    <a:pt x="284" y="64"/>
                    <a:pt x="286" y="65"/>
                    <a:pt x="293" y="62"/>
                  </a:cubicBezTo>
                  <a:cubicBezTo>
                    <a:pt x="292" y="62"/>
                    <a:pt x="293" y="62"/>
                    <a:pt x="294" y="62"/>
                  </a:cubicBezTo>
                  <a:cubicBezTo>
                    <a:pt x="310" y="56"/>
                    <a:pt x="289" y="62"/>
                    <a:pt x="305" y="56"/>
                  </a:cubicBezTo>
                  <a:cubicBezTo>
                    <a:pt x="319" y="53"/>
                    <a:pt x="310" y="57"/>
                    <a:pt x="314" y="57"/>
                  </a:cubicBezTo>
                  <a:cubicBezTo>
                    <a:pt x="291" y="65"/>
                    <a:pt x="315" y="59"/>
                    <a:pt x="290" y="68"/>
                  </a:cubicBezTo>
                  <a:cubicBezTo>
                    <a:pt x="290" y="68"/>
                    <a:pt x="290" y="68"/>
                    <a:pt x="291" y="68"/>
                  </a:cubicBezTo>
                  <a:cubicBezTo>
                    <a:pt x="279" y="72"/>
                    <a:pt x="269" y="76"/>
                    <a:pt x="256" y="80"/>
                  </a:cubicBezTo>
                  <a:cubicBezTo>
                    <a:pt x="260" y="78"/>
                    <a:pt x="256" y="79"/>
                    <a:pt x="255" y="79"/>
                  </a:cubicBezTo>
                  <a:cubicBezTo>
                    <a:pt x="247" y="82"/>
                    <a:pt x="237" y="86"/>
                    <a:pt x="233" y="89"/>
                  </a:cubicBezTo>
                  <a:cubicBezTo>
                    <a:pt x="220" y="95"/>
                    <a:pt x="220" y="95"/>
                    <a:pt x="220" y="95"/>
                  </a:cubicBezTo>
                  <a:cubicBezTo>
                    <a:pt x="220" y="94"/>
                    <a:pt x="224" y="90"/>
                    <a:pt x="237" y="85"/>
                  </a:cubicBezTo>
                  <a:cubicBezTo>
                    <a:pt x="192" y="104"/>
                    <a:pt x="161" y="126"/>
                    <a:pt x="123" y="156"/>
                  </a:cubicBezTo>
                  <a:cubicBezTo>
                    <a:pt x="121" y="157"/>
                    <a:pt x="128" y="152"/>
                    <a:pt x="125" y="154"/>
                  </a:cubicBezTo>
                  <a:cubicBezTo>
                    <a:pt x="120" y="158"/>
                    <a:pt x="114" y="164"/>
                    <a:pt x="113" y="165"/>
                  </a:cubicBezTo>
                  <a:cubicBezTo>
                    <a:pt x="113" y="165"/>
                    <a:pt x="114" y="164"/>
                    <a:pt x="117" y="161"/>
                  </a:cubicBezTo>
                  <a:cubicBezTo>
                    <a:pt x="98" y="179"/>
                    <a:pt x="87" y="187"/>
                    <a:pt x="77" y="200"/>
                  </a:cubicBezTo>
                  <a:cubicBezTo>
                    <a:pt x="76" y="200"/>
                    <a:pt x="85" y="190"/>
                    <a:pt x="84" y="191"/>
                  </a:cubicBezTo>
                  <a:cubicBezTo>
                    <a:pt x="66" y="209"/>
                    <a:pt x="60" y="221"/>
                    <a:pt x="46" y="242"/>
                  </a:cubicBezTo>
                  <a:cubicBezTo>
                    <a:pt x="50" y="235"/>
                    <a:pt x="42" y="246"/>
                    <a:pt x="38" y="252"/>
                  </a:cubicBezTo>
                  <a:cubicBezTo>
                    <a:pt x="27" y="270"/>
                    <a:pt x="8" y="310"/>
                    <a:pt x="5" y="342"/>
                  </a:cubicBezTo>
                  <a:cubicBezTo>
                    <a:pt x="2" y="333"/>
                    <a:pt x="1" y="376"/>
                    <a:pt x="0" y="379"/>
                  </a:cubicBezTo>
                  <a:cubicBezTo>
                    <a:pt x="0" y="386"/>
                    <a:pt x="2" y="397"/>
                    <a:pt x="3" y="398"/>
                  </a:cubicBezTo>
                  <a:cubicBezTo>
                    <a:pt x="2" y="394"/>
                    <a:pt x="2" y="384"/>
                    <a:pt x="2" y="386"/>
                  </a:cubicBezTo>
                  <a:cubicBezTo>
                    <a:pt x="3" y="396"/>
                    <a:pt x="7" y="411"/>
                    <a:pt x="9" y="412"/>
                  </a:cubicBezTo>
                  <a:cubicBezTo>
                    <a:pt x="10" y="416"/>
                    <a:pt x="11" y="420"/>
                    <a:pt x="12" y="424"/>
                  </a:cubicBezTo>
                  <a:cubicBezTo>
                    <a:pt x="13" y="425"/>
                    <a:pt x="16" y="428"/>
                    <a:pt x="19" y="434"/>
                  </a:cubicBezTo>
                  <a:cubicBezTo>
                    <a:pt x="25" y="449"/>
                    <a:pt x="19" y="432"/>
                    <a:pt x="30" y="451"/>
                  </a:cubicBezTo>
                  <a:cubicBezTo>
                    <a:pt x="26" y="448"/>
                    <a:pt x="23" y="444"/>
                    <a:pt x="22" y="443"/>
                  </a:cubicBezTo>
                  <a:cubicBezTo>
                    <a:pt x="27" y="452"/>
                    <a:pt x="27" y="451"/>
                    <a:pt x="32" y="456"/>
                  </a:cubicBezTo>
                  <a:cubicBezTo>
                    <a:pt x="33" y="459"/>
                    <a:pt x="25" y="452"/>
                    <a:pt x="20" y="445"/>
                  </a:cubicBezTo>
                  <a:cubicBezTo>
                    <a:pt x="23" y="449"/>
                    <a:pt x="25" y="453"/>
                    <a:pt x="28" y="457"/>
                  </a:cubicBezTo>
                  <a:cubicBezTo>
                    <a:pt x="38" y="467"/>
                    <a:pt x="56" y="481"/>
                    <a:pt x="74" y="492"/>
                  </a:cubicBezTo>
                  <a:cubicBezTo>
                    <a:pt x="71" y="491"/>
                    <a:pt x="65" y="488"/>
                    <a:pt x="69" y="492"/>
                  </a:cubicBezTo>
                  <a:cubicBezTo>
                    <a:pt x="77" y="496"/>
                    <a:pt x="89" y="500"/>
                    <a:pt x="100" y="506"/>
                  </a:cubicBezTo>
                  <a:cubicBezTo>
                    <a:pt x="98" y="505"/>
                    <a:pt x="99" y="506"/>
                    <a:pt x="98" y="505"/>
                  </a:cubicBezTo>
                  <a:cubicBezTo>
                    <a:pt x="118" y="512"/>
                    <a:pt x="112" y="512"/>
                    <a:pt x="131" y="518"/>
                  </a:cubicBezTo>
                  <a:cubicBezTo>
                    <a:pt x="131" y="518"/>
                    <a:pt x="130" y="518"/>
                    <a:pt x="130" y="518"/>
                  </a:cubicBezTo>
                  <a:cubicBezTo>
                    <a:pt x="134" y="519"/>
                    <a:pt x="138" y="519"/>
                    <a:pt x="141" y="520"/>
                  </a:cubicBezTo>
                  <a:cubicBezTo>
                    <a:pt x="166" y="523"/>
                    <a:pt x="168" y="527"/>
                    <a:pt x="183" y="530"/>
                  </a:cubicBezTo>
                  <a:cubicBezTo>
                    <a:pt x="179" y="530"/>
                    <a:pt x="179" y="530"/>
                    <a:pt x="179" y="530"/>
                  </a:cubicBezTo>
                  <a:cubicBezTo>
                    <a:pt x="189" y="533"/>
                    <a:pt x="219" y="534"/>
                    <a:pt x="227" y="535"/>
                  </a:cubicBezTo>
                  <a:cubicBezTo>
                    <a:pt x="217" y="533"/>
                    <a:pt x="224" y="534"/>
                    <a:pt x="216" y="532"/>
                  </a:cubicBezTo>
                  <a:cubicBezTo>
                    <a:pt x="207" y="531"/>
                    <a:pt x="209" y="534"/>
                    <a:pt x="194" y="531"/>
                  </a:cubicBezTo>
                  <a:cubicBezTo>
                    <a:pt x="196" y="530"/>
                    <a:pt x="216" y="531"/>
                    <a:pt x="220" y="530"/>
                  </a:cubicBezTo>
                  <a:cubicBezTo>
                    <a:pt x="228" y="530"/>
                    <a:pt x="234" y="533"/>
                    <a:pt x="235" y="534"/>
                  </a:cubicBezTo>
                  <a:cubicBezTo>
                    <a:pt x="256" y="535"/>
                    <a:pt x="268" y="536"/>
                    <a:pt x="295" y="535"/>
                  </a:cubicBezTo>
                  <a:cubicBezTo>
                    <a:pt x="304" y="534"/>
                    <a:pt x="311" y="530"/>
                    <a:pt x="333" y="532"/>
                  </a:cubicBezTo>
                  <a:cubicBezTo>
                    <a:pt x="332" y="532"/>
                    <a:pt x="332" y="532"/>
                    <a:pt x="332" y="532"/>
                  </a:cubicBezTo>
                  <a:cubicBezTo>
                    <a:pt x="334" y="531"/>
                    <a:pt x="343" y="532"/>
                    <a:pt x="347" y="531"/>
                  </a:cubicBezTo>
                  <a:cubicBezTo>
                    <a:pt x="339" y="530"/>
                    <a:pt x="356" y="529"/>
                    <a:pt x="347" y="528"/>
                  </a:cubicBezTo>
                  <a:cubicBezTo>
                    <a:pt x="360" y="527"/>
                    <a:pt x="362" y="529"/>
                    <a:pt x="363" y="531"/>
                  </a:cubicBezTo>
                  <a:cubicBezTo>
                    <a:pt x="372" y="528"/>
                    <a:pt x="389" y="530"/>
                    <a:pt x="408" y="527"/>
                  </a:cubicBezTo>
                  <a:cubicBezTo>
                    <a:pt x="405" y="528"/>
                    <a:pt x="383" y="530"/>
                    <a:pt x="392" y="531"/>
                  </a:cubicBezTo>
                  <a:cubicBezTo>
                    <a:pt x="401" y="529"/>
                    <a:pt x="409" y="528"/>
                    <a:pt x="417" y="526"/>
                  </a:cubicBezTo>
                  <a:cubicBezTo>
                    <a:pt x="406" y="527"/>
                    <a:pt x="406" y="527"/>
                    <a:pt x="406" y="527"/>
                  </a:cubicBezTo>
                  <a:cubicBezTo>
                    <a:pt x="425" y="523"/>
                    <a:pt x="430" y="524"/>
                    <a:pt x="441" y="524"/>
                  </a:cubicBezTo>
                  <a:cubicBezTo>
                    <a:pt x="444" y="524"/>
                    <a:pt x="437" y="525"/>
                    <a:pt x="431" y="526"/>
                  </a:cubicBezTo>
                  <a:cubicBezTo>
                    <a:pt x="437" y="525"/>
                    <a:pt x="446" y="524"/>
                    <a:pt x="454" y="522"/>
                  </a:cubicBezTo>
                  <a:cubicBezTo>
                    <a:pt x="459" y="520"/>
                    <a:pt x="479" y="517"/>
                    <a:pt x="487" y="514"/>
                  </a:cubicBezTo>
                  <a:cubicBezTo>
                    <a:pt x="490" y="513"/>
                    <a:pt x="490" y="513"/>
                    <a:pt x="490" y="513"/>
                  </a:cubicBezTo>
                  <a:cubicBezTo>
                    <a:pt x="490" y="514"/>
                    <a:pt x="489" y="514"/>
                    <a:pt x="489" y="514"/>
                  </a:cubicBezTo>
                  <a:cubicBezTo>
                    <a:pt x="490" y="514"/>
                    <a:pt x="492" y="513"/>
                    <a:pt x="493" y="513"/>
                  </a:cubicBezTo>
                  <a:cubicBezTo>
                    <a:pt x="503" y="512"/>
                    <a:pt x="503" y="512"/>
                    <a:pt x="503" y="512"/>
                  </a:cubicBezTo>
                  <a:cubicBezTo>
                    <a:pt x="501" y="512"/>
                    <a:pt x="501" y="512"/>
                    <a:pt x="501" y="512"/>
                  </a:cubicBezTo>
                  <a:cubicBezTo>
                    <a:pt x="505" y="511"/>
                    <a:pt x="505" y="511"/>
                    <a:pt x="505" y="511"/>
                  </a:cubicBezTo>
                  <a:cubicBezTo>
                    <a:pt x="515" y="510"/>
                    <a:pt x="515" y="510"/>
                    <a:pt x="515" y="510"/>
                  </a:cubicBezTo>
                  <a:cubicBezTo>
                    <a:pt x="520" y="508"/>
                    <a:pt x="520" y="508"/>
                    <a:pt x="520" y="508"/>
                  </a:cubicBezTo>
                  <a:cubicBezTo>
                    <a:pt x="518" y="509"/>
                    <a:pt x="518" y="509"/>
                    <a:pt x="518" y="509"/>
                  </a:cubicBezTo>
                  <a:cubicBezTo>
                    <a:pt x="518" y="507"/>
                    <a:pt x="530" y="503"/>
                    <a:pt x="545" y="500"/>
                  </a:cubicBezTo>
                  <a:cubicBezTo>
                    <a:pt x="544" y="500"/>
                    <a:pt x="536" y="501"/>
                    <a:pt x="525" y="503"/>
                  </a:cubicBezTo>
                  <a:cubicBezTo>
                    <a:pt x="529" y="502"/>
                    <a:pt x="529" y="502"/>
                    <a:pt x="529" y="502"/>
                  </a:cubicBezTo>
                  <a:cubicBezTo>
                    <a:pt x="545" y="499"/>
                    <a:pt x="560" y="496"/>
                    <a:pt x="574" y="492"/>
                  </a:cubicBezTo>
                  <a:cubicBezTo>
                    <a:pt x="569" y="494"/>
                    <a:pt x="564" y="495"/>
                    <a:pt x="558" y="497"/>
                  </a:cubicBezTo>
                  <a:cubicBezTo>
                    <a:pt x="573" y="495"/>
                    <a:pt x="596" y="486"/>
                    <a:pt x="603" y="486"/>
                  </a:cubicBezTo>
                  <a:cubicBezTo>
                    <a:pt x="581" y="495"/>
                    <a:pt x="569" y="496"/>
                    <a:pt x="545" y="503"/>
                  </a:cubicBezTo>
                  <a:cubicBezTo>
                    <a:pt x="532" y="504"/>
                    <a:pt x="561" y="498"/>
                    <a:pt x="561" y="497"/>
                  </a:cubicBezTo>
                  <a:cubicBezTo>
                    <a:pt x="557" y="498"/>
                    <a:pt x="552" y="499"/>
                    <a:pt x="547" y="500"/>
                  </a:cubicBezTo>
                  <a:cubicBezTo>
                    <a:pt x="549" y="500"/>
                    <a:pt x="520" y="507"/>
                    <a:pt x="528" y="507"/>
                  </a:cubicBezTo>
                  <a:cubicBezTo>
                    <a:pt x="559" y="501"/>
                    <a:pt x="589" y="494"/>
                    <a:pt x="615" y="485"/>
                  </a:cubicBezTo>
                  <a:cubicBezTo>
                    <a:pt x="608" y="492"/>
                    <a:pt x="601" y="498"/>
                    <a:pt x="593" y="505"/>
                  </a:cubicBezTo>
                  <a:cubicBezTo>
                    <a:pt x="593" y="505"/>
                    <a:pt x="593" y="505"/>
                    <a:pt x="592" y="506"/>
                  </a:cubicBezTo>
                  <a:cubicBezTo>
                    <a:pt x="593" y="505"/>
                    <a:pt x="593" y="505"/>
                    <a:pt x="593" y="505"/>
                  </a:cubicBezTo>
                  <a:cubicBezTo>
                    <a:pt x="593" y="504"/>
                    <a:pt x="588" y="506"/>
                    <a:pt x="582" y="508"/>
                  </a:cubicBezTo>
                  <a:cubicBezTo>
                    <a:pt x="583" y="507"/>
                    <a:pt x="584" y="506"/>
                    <a:pt x="577" y="508"/>
                  </a:cubicBezTo>
                  <a:cubicBezTo>
                    <a:pt x="563" y="511"/>
                    <a:pt x="555" y="516"/>
                    <a:pt x="545" y="518"/>
                  </a:cubicBezTo>
                  <a:cubicBezTo>
                    <a:pt x="548" y="517"/>
                    <a:pt x="548" y="517"/>
                    <a:pt x="548" y="517"/>
                  </a:cubicBezTo>
                  <a:cubicBezTo>
                    <a:pt x="538" y="519"/>
                    <a:pt x="525" y="522"/>
                    <a:pt x="518" y="524"/>
                  </a:cubicBezTo>
                  <a:cubicBezTo>
                    <a:pt x="509" y="524"/>
                    <a:pt x="546" y="517"/>
                    <a:pt x="530" y="519"/>
                  </a:cubicBezTo>
                  <a:cubicBezTo>
                    <a:pt x="541" y="517"/>
                    <a:pt x="557" y="512"/>
                    <a:pt x="565" y="510"/>
                  </a:cubicBezTo>
                  <a:cubicBezTo>
                    <a:pt x="551" y="513"/>
                    <a:pt x="538" y="513"/>
                    <a:pt x="542" y="511"/>
                  </a:cubicBezTo>
                  <a:cubicBezTo>
                    <a:pt x="512" y="520"/>
                    <a:pt x="543" y="516"/>
                    <a:pt x="517" y="523"/>
                  </a:cubicBezTo>
                  <a:cubicBezTo>
                    <a:pt x="498" y="526"/>
                    <a:pt x="498" y="526"/>
                    <a:pt x="498" y="526"/>
                  </a:cubicBezTo>
                  <a:cubicBezTo>
                    <a:pt x="492" y="529"/>
                    <a:pt x="492" y="529"/>
                    <a:pt x="492" y="529"/>
                  </a:cubicBezTo>
                  <a:cubicBezTo>
                    <a:pt x="481" y="531"/>
                    <a:pt x="499" y="526"/>
                    <a:pt x="482" y="529"/>
                  </a:cubicBezTo>
                  <a:cubicBezTo>
                    <a:pt x="477" y="531"/>
                    <a:pt x="466" y="532"/>
                    <a:pt x="463" y="533"/>
                  </a:cubicBezTo>
                  <a:cubicBezTo>
                    <a:pt x="463" y="532"/>
                    <a:pt x="463" y="532"/>
                    <a:pt x="454" y="533"/>
                  </a:cubicBezTo>
                  <a:cubicBezTo>
                    <a:pt x="454" y="534"/>
                    <a:pt x="455" y="534"/>
                    <a:pt x="448" y="535"/>
                  </a:cubicBezTo>
                  <a:cubicBezTo>
                    <a:pt x="443" y="534"/>
                    <a:pt x="465" y="532"/>
                    <a:pt x="457" y="531"/>
                  </a:cubicBezTo>
                  <a:cubicBezTo>
                    <a:pt x="436" y="534"/>
                    <a:pt x="446" y="535"/>
                    <a:pt x="441" y="537"/>
                  </a:cubicBezTo>
                  <a:cubicBezTo>
                    <a:pt x="442" y="536"/>
                    <a:pt x="443" y="536"/>
                    <a:pt x="446" y="536"/>
                  </a:cubicBezTo>
                  <a:cubicBezTo>
                    <a:pt x="445" y="537"/>
                    <a:pt x="437" y="537"/>
                    <a:pt x="438" y="538"/>
                  </a:cubicBezTo>
                  <a:cubicBezTo>
                    <a:pt x="441" y="538"/>
                    <a:pt x="445" y="537"/>
                    <a:pt x="448" y="536"/>
                  </a:cubicBezTo>
                  <a:cubicBezTo>
                    <a:pt x="442" y="538"/>
                    <a:pt x="458" y="537"/>
                    <a:pt x="464" y="536"/>
                  </a:cubicBezTo>
                  <a:cubicBezTo>
                    <a:pt x="477" y="533"/>
                    <a:pt x="505" y="528"/>
                    <a:pt x="524" y="524"/>
                  </a:cubicBezTo>
                  <a:cubicBezTo>
                    <a:pt x="522" y="524"/>
                    <a:pt x="519" y="525"/>
                    <a:pt x="521" y="525"/>
                  </a:cubicBezTo>
                  <a:cubicBezTo>
                    <a:pt x="548" y="519"/>
                    <a:pt x="559" y="518"/>
                    <a:pt x="589" y="509"/>
                  </a:cubicBezTo>
                  <a:cubicBezTo>
                    <a:pt x="592" y="506"/>
                    <a:pt x="592" y="506"/>
                    <a:pt x="592" y="506"/>
                  </a:cubicBezTo>
                  <a:cubicBezTo>
                    <a:pt x="618" y="498"/>
                    <a:pt x="603" y="498"/>
                    <a:pt x="609" y="495"/>
                  </a:cubicBezTo>
                  <a:cubicBezTo>
                    <a:pt x="615" y="494"/>
                    <a:pt x="619" y="491"/>
                    <a:pt x="625" y="490"/>
                  </a:cubicBezTo>
                  <a:cubicBezTo>
                    <a:pt x="622" y="492"/>
                    <a:pt x="622" y="492"/>
                    <a:pt x="622" y="492"/>
                  </a:cubicBezTo>
                  <a:cubicBezTo>
                    <a:pt x="638" y="486"/>
                    <a:pt x="627" y="488"/>
                    <a:pt x="641" y="484"/>
                  </a:cubicBezTo>
                  <a:cubicBezTo>
                    <a:pt x="652" y="478"/>
                    <a:pt x="631" y="487"/>
                    <a:pt x="638" y="483"/>
                  </a:cubicBezTo>
                  <a:cubicBezTo>
                    <a:pt x="653" y="478"/>
                    <a:pt x="646" y="477"/>
                    <a:pt x="670" y="469"/>
                  </a:cubicBezTo>
                  <a:cubicBezTo>
                    <a:pt x="669" y="470"/>
                    <a:pt x="673" y="470"/>
                    <a:pt x="660" y="476"/>
                  </a:cubicBezTo>
                  <a:cubicBezTo>
                    <a:pt x="664" y="475"/>
                    <a:pt x="669" y="473"/>
                    <a:pt x="673" y="472"/>
                  </a:cubicBezTo>
                  <a:cubicBezTo>
                    <a:pt x="658" y="479"/>
                    <a:pt x="667" y="475"/>
                    <a:pt x="651" y="481"/>
                  </a:cubicBezTo>
                  <a:cubicBezTo>
                    <a:pt x="644" y="485"/>
                    <a:pt x="646" y="486"/>
                    <a:pt x="640" y="490"/>
                  </a:cubicBezTo>
                  <a:cubicBezTo>
                    <a:pt x="646" y="487"/>
                    <a:pt x="644" y="486"/>
                    <a:pt x="654" y="483"/>
                  </a:cubicBezTo>
                  <a:cubicBezTo>
                    <a:pt x="665" y="479"/>
                    <a:pt x="652" y="484"/>
                    <a:pt x="651" y="485"/>
                  </a:cubicBezTo>
                  <a:cubicBezTo>
                    <a:pt x="665" y="478"/>
                    <a:pt x="668" y="481"/>
                    <a:pt x="681" y="474"/>
                  </a:cubicBezTo>
                  <a:cubicBezTo>
                    <a:pt x="677" y="473"/>
                    <a:pt x="680" y="472"/>
                    <a:pt x="670" y="474"/>
                  </a:cubicBezTo>
                  <a:cubicBezTo>
                    <a:pt x="679" y="470"/>
                    <a:pt x="691" y="466"/>
                    <a:pt x="691" y="468"/>
                  </a:cubicBezTo>
                  <a:cubicBezTo>
                    <a:pt x="692" y="466"/>
                    <a:pt x="692" y="466"/>
                    <a:pt x="692" y="466"/>
                  </a:cubicBezTo>
                  <a:cubicBezTo>
                    <a:pt x="695" y="466"/>
                    <a:pt x="702" y="462"/>
                    <a:pt x="702" y="462"/>
                  </a:cubicBezTo>
                  <a:cubicBezTo>
                    <a:pt x="705" y="460"/>
                    <a:pt x="705" y="460"/>
                    <a:pt x="705" y="460"/>
                  </a:cubicBezTo>
                  <a:cubicBezTo>
                    <a:pt x="698" y="462"/>
                    <a:pt x="692" y="464"/>
                    <a:pt x="681" y="469"/>
                  </a:cubicBezTo>
                  <a:cubicBezTo>
                    <a:pt x="685" y="467"/>
                    <a:pt x="674" y="470"/>
                    <a:pt x="688" y="463"/>
                  </a:cubicBezTo>
                  <a:cubicBezTo>
                    <a:pt x="695" y="460"/>
                    <a:pt x="690" y="464"/>
                    <a:pt x="690" y="464"/>
                  </a:cubicBezTo>
                  <a:cubicBezTo>
                    <a:pt x="723" y="447"/>
                    <a:pt x="725" y="451"/>
                    <a:pt x="750" y="436"/>
                  </a:cubicBezTo>
                  <a:cubicBezTo>
                    <a:pt x="744" y="440"/>
                    <a:pt x="728" y="448"/>
                    <a:pt x="716" y="455"/>
                  </a:cubicBezTo>
                  <a:cubicBezTo>
                    <a:pt x="724" y="452"/>
                    <a:pt x="732" y="446"/>
                    <a:pt x="739" y="442"/>
                  </a:cubicBezTo>
                  <a:cubicBezTo>
                    <a:pt x="733" y="446"/>
                    <a:pt x="732" y="448"/>
                    <a:pt x="740" y="444"/>
                  </a:cubicBezTo>
                  <a:cubicBezTo>
                    <a:pt x="743" y="441"/>
                    <a:pt x="743" y="441"/>
                    <a:pt x="743" y="441"/>
                  </a:cubicBezTo>
                  <a:cubicBezTo>
                    <a:pt x="747" y="439"/>
                    <a:pt x="755" y="434"/>
                    <a:pt x="756" y="434"/>
                  </a:cubicBezTo>
                  <a:cubicBezTo>
                    <a:pt x="756" y="434"/>
                    <a:pt x="754" y="435"/>
                    <a:pt x="749" y="437"/>
                  </a:cubicBezTo>
                  <a:cubicBezTo>
                    <a:pt x="760" y="430"/>
                    <a:pt x="780" y="416"/>
                    <a:pt x="799" y="403"/>
                  </a:cubicBezTo>
                  <a:cubicBezTo>
                    <a:pt x="799" y="406"/>
                    <a:pt x="773" y="422"/>
                    <a:pt x="788" y="415"/>
                  </a:cubicBezTo>
                  <a:cubicBezTo>
                    <a:pt x="795" y="409"/>
                    <a:pt x="800" y="403"/>
                    <a:pt x="813" y="394"/>
                  </a:cubicBezTo>
                  <a:cubicBezTo>
                    <a:pt x="809" y="399"/>
                    <a:pt x="820" y="390"/>
                    <a:pt x="820" y="391"/>
                  </a:cubicBezTo>
                  <a:cubicBezTo>
                    <a:pt x="826" y="385"/>
                    <a:pt x="831" y="379"/>
                    <a:pt x="836" y="374"/>
                  </a:cubicBezTo>
                  <a:cubicBezTo>
                    <a:pt x="844" y="366"/>
                    <a:pt x="853" y="357"/>
                    <a:pt x="859" y="348"/>
                  </a:cubicBezTo>
                  <a:cubicBezTo>
                    <a:pt x="857" y="351"/>
                    <a:pt x="854" y="355"/>
                    <a:pt x="850" y="359"/>
                  </a:cubicBezTo>
                  <a:cubicBezTo>
                    <a:pt x="858" y="345"/>
                    <a:pt x="870" y="337"/>
                    <a:pt x="879" y="319"/>
                  </a:cubicBezTo>
                  <a:cubicBezTo>
                    <a:pt x="875" y="328"/>
                    <a:pt x="875" y="328"/>
                    <a:pt x="875" y="328"/>
                  </a:cubicBezTo>
                  <a:cubicBezTo>
                    <a:pt x="883" y="315"/>
                    <a:pt x="888" y="304"/>
                    <a:pt x="892" y="292"/>
                  </a:cubicBezTo>
                  <a:cubicBezTo>
                    <a:pt x="893" y="293"/>
                    <a:pt x="893" y="293"/>
                    <a:pt x="893" y="293"/>
                  </a:cubicBezTo>
                  <a:cubicBezTo>
                    <a:pt x="893" y="291"/>
                    <a:pt x="900" y="266"/>
                    <a:pt x="900" y="260"/>
                  </a:cubicBezTo>
                  <a:cubicBezTo>
                    <a:pt x="892" y="296"/>
                    <a:pt x="890" y="290"/>
                    <a:pt x="875" y="322"/>
                  </a:cubicBezTo>
                  <a:cubicBezTo>
                    <a:pt x="880" y="310"/>
                    <a:pt x="884" y="301"/>
                    <a:pt x="888" y="287"/>
                  </a:cubicBezTo>
                  <a:cubicBezTo>
                    <a:pt x="890" y="282"/>
                    <a:pt x="891" y="280"/>
                    <a:pt x="891" y="280"/>
                  </a:cubicBezTo>
                  <a:cubicBezTo>
                    <a:pt x="892" y="275"/>
                    <a:pt x="891" y="273"/>
                    <a:pt x="893" y="265"/>
                  </a:cubicBezTo>
                  <a:cubicBezTo>
                    <a:pt x="894" y="263"/>
                    <a:pt x="894" y="263"/>
                    <a:pt x="894" y="263"/>
                  </a:cubicBezTo>
                  <a:cubicBezTo>
                    <a:pt x="900" y="239"/>
                    <a:pt x="895" y="241"/>
                    <a:pt x="896" y="219"/>
                  </a:cubicBezTo>
                  <a:cubicBezTo>
                    <a:pt x="898" y="214"/>
                    <a:pt x="899" y="238"/>
                    <a:pt x="897" y="253"/>
                  </a:cubicBezTo>
                  <a:cubicBezTo>
                    <a:pt x="901" y="242"/>
                    <a:pt x="894" y="275"/>
                    <a:pt x="898" y="263"/>
                  </a:cubicBezTo>
                  <a:cubicBezTo>
                    <a:pt x="899" y="256"/>
                    <a:pt x="899" y="256"/>
                    <a:pt x="899" y="256"/>
                  </a:cubicBezTo>
                  <a:cubicBezTo>
                    <a:pt x="900" y="249"/>
                    <a:pt x="901" y="250"/>
                    <a:pt x="900" y="254"/>
                  </a:cubicBezTo>
                  <a:cubicBezTo>
                    <a:pt x="901" y="245"/>
                    <a:pt x="901" y="247"/>
                    <a:pt x="901" y="243"/>
                  </a:cubicBezTo>
                  <a:cubicBezTo>
                    <a:pt x="902" y="206"/>
                    <a:pt x="905" y="248"/>
                    <a:pt x="905" y="211"/>
                  </a:cubicBezTo>
                  <a:cubicBezTo>
                    <a:pt x="905" y="215"/>
                    <a:pt x="906" y="225"/>
                    <a:pt x="907" y="223"/>
                  </a:cubicBezTo>
                  <a:cubicBezTo>
                    <a:pt x="907" y="230"/>
                    <a:pt x="906" y="237"/>
                    <a:pt x="905" y="243"/>
                  </a:cubicBezTo>
                  <a:cubicBezTo>
                    <a:pt x="907" y="244"/>
                    <a:pt x="907" y="244"/>
                    <a:pt x="907" y="244"/>
                  </a:cubicBezTo>
                  <a:cubicBezTo>
                    <a:pt x="910" y="218"/>
                    <a:pt x="905" y="203"/>
                    <a:pt x="900" y="193"/>
                  </a:cubicBezTo>
                  <a:close/>
                  <a:moveTo>
                    <a:pt x="568" y="512"/>
                  </a:moveTo>
                  <a:cubicBezTo>
                    <a:pt x="578" y="510"/>
                    <a:pt x="578" y="510"/>
                    <a:pt x="578" y="510"/>
                  </a:cubicBezTo>
                  <a:cubicBezTo>
                    <a:pt x="574" y="511"/>
                    <a:pt x="571" y="512"/>
                    <a:pt x="568" y="512"/>
                  </a:cubicBezTo>
                  <a:close/>
                  <a:moveTo>
                    <a:pt x="443" y="18"/>
                  </a:moveTo>
                  <a:cubicBezTo>
                    <a:pt x="465" y="12"/>
                    <a:pt x="465" y="12"/>
                    <a:pt x="465" y="12"/>
                  </a:cubicBezTo>
                  <a:cubicBezTo>
                    <a:pt x="454" y="13"/>
                    <a:pt x="452" y="16"/>
                    <a:pt x="438" y="18"/>
                  </a:cubicBezTo>
                  <a:cubicBezTo>
                    <a:pt x="439" y="16"/>
                    <a:pt x="438" y="15"/>
                    <a:pt x="453" y="12"/>
                  </a:cubicBezTo>
                  <a:cubicBezTo>
                    <a:pt x="466" y="11"/>
                    <a:pt x="452" y="13"/>
                    <a:pt x="459" y="13"/>
                  </a:cubicBezTo>
                  <a:cubicBezTo>
                    <a:pt x="469" y="9"/>
                    <a:pt x="472" y="13"/>
                    <a:pt x="483" y="10"/>
                  </a:cubicBezTo>
                  <a:cubicBezTo>
                    <a:pt x="496" y="9"/>
                    <a:pt x="492" y="11"/>
                    <a:pt x="496" y="11"/>
                  </a:cubicBezTo>
                  <a:cubicBezTo>
                    <a:pt x="483" y="12"/>
                    <a:pt x="502" y="12"/>
                    <a:pt x="486" y="14"/>
                  </a:cubicBezTo>
                  <a:cubicBezTo>
                    <a:pt x="499" y="14"/>
                    <a:pt x="495" y="11"/>
                    <a:pt x="506" y="11"/>
                  </a:cubicBezTo>
                  <a:cubicBezTo>
                    <a:pt x="508" y="13"/>
                    <a:pt x="508" y="13"/>
                    <a:pt x="508" y="13"/>
                  </a:cubicBezTo>
                  <a:cubicBezTo>
                    <a:pt x="518" y="13"/>
                    <a:pt x="540" y="14"/>
                    <a:pt x="553" y="12"/>
                  </a:cubicBezTo>
                  <a:cubicBezTo>
                    <a:pt x="542" y="11"/>
                    <a:pt x="560" y="11"/>
                    <a:pt x="558" y="10"/>
                  </a:cubicBezTo>
                  <a:cubicBezTo>
                    <a:pt x="556" y="12"/>
                    <a:pt x="540" y="11"/>
                    <a:pt x="541" y="10"/>
                  </a:cubicBezTo>
                  <a:cubicBezTo>
                    <a:pt x="548" y="9"/>
                    <a:pt x="565" y="9"/>
                    <a:pt x="573" y="10"/>
                  </a:cubicBezTo>
                  <a:cubicBezTo>
                    <a:pt x="560" y="8"/>
                    <a:pt x="560" y="8"/>
                    <a:pt x="560" y="8"/>
                  </a:cubicBezTo>
                  <a:cubicBezTo>
                    <a:pt x="566" y="8"/>
                    <a:pt x="588" y="7"/>
                    <a:pt x="589" y="7"/>
                  </a:cubicBezTo>
                  <a:cubicBezTo>
                    <a:pt x="596" y="8"/>
                    <a:pt x="606" y="8"/>
                    <a:pt x="609" y="10"/>
                  </a:cubicBezTo>
                  <a:cubicBezTo>
                    <a:pt x="605" y="9"/>
                    <a:pt x="601" y="10"/>
                    <a:pt x="597" y="10"/>
                  </a:cubicBezTo>
                  <a:cubicBezTo>
                    <a:pt x="592" y="9"/>
                    <a:pt x="592" y="9"/>
                    <a:pt x="592" y="9"/>
                  </a:cubicBezTo>
                  <a:cubicBezTo>
                    <a:pt x="585" y="10"/>
                    <a:pt x="585" y="10"/>
                    <a:pt x="585" y="10"/>
                  </a:cubicBezTo>
                  <a:cubicBezTo>
                    <a:pt x="593" y="11"/>
                    <a:pt x="610" y="13"/>
                    <a:pt x="614" y="15"/>
                  </a:cubicBezTo>
                  <a:cubicBezTo>
                    <a:pt x="595" y="13"/>
                    <a:pt x="565" y="12"/>
                    <a:pt x="530" y="16"/>
                  </a:cubicBezTo>
                  <a:cubicBezTo>
                    <a:pt x="530" y="16"/>
                    <a:pt x="530" y="16"/>
                    <a:pt x="532" y="16"/>
                  </a:cubicBezTo>
                  <a:cubicBezTo>
                    <a:pt x="514" y="16"/>
                    <a:pt x="512" y="16"/>
                    <a:pt x="498" y="17"/>
                  </a:cubicBezTo>
                  <a:cubicBezTo>
                    <a:pt x="502" y="16"/>
                    <a:pt x="502" y="16"/>
                    <a:pt x="502" y="16"/>
                  </a:cubicBezTo>
                  <a:cubicBezTo>
                    <a:pt x="500" y="15"/>
                    <a:pt x="488" y="17"/>
                    <a:pt x="476" y="18"/>
                  </a:cubicBezTo>
                  <a:cubicBezTo>
                    <a:pt x="473" y="19"/>
                    <a:pt x="466" y="20"/>
                    <a:pt x="461" y="20"/>
                  </a:cubicBezTo>
                  <a:cubicBezTo>
                    <a:pt x="463" y="19"/>
                    <a:pt x="463" y="19"/>
                    <a:pt x="463" y="19"/>
                  </a:cubicBezTo>
                  <a:cubicBezTo>
                    <a:pt x="460" y="19"/>
                    <a:pt x="449" y="20"/>
                    <a:pt x="436" y="22"/>
                  </a:cubicBezTo>
                  <a:cubicBezTo>
                    <a:pt x="441" y="20"/>
                    <a:pt x="441" y="20"/>
                    <a:pt x="441" y="20"/>
                  </a:cubicBezTo>
                  <a:cubicBezTo>
                    <a:pt x="444" y="19"/>
                    <a:pt x="448" y="18"/>
                    <a:pt x="453" y="17"/>
                  </a:cubicBezTo>
                  <a:cubicBezTo>
                    <a:pt x="450" y="18"/>
                    <a:pt x="447" y="18"/>
                    <a:pt x="443" y="18"/>
                  </a:cubicBezTo>
                  <a:close/>
                  <a:moveTo>
                    <a:pt x="598" y="486"/>
                  </a:moveTo>
                  <a:cubicBezTo>
                    <a:pt x="594" y="487"/>
                    <a:pt x="592" y="488"/>
                    <a:pt x="591" y="488"/>
                  </a:cubicBezTo>
                  <a:cubicBezTo>
                    <a:pt x="599" y="486"/>
                    <a:pt x="599" y="486"/>
                    <a:pt x="599" y="486"/>
                  </a:cubicBezTo>
                  <a:lnTo>
                    <a:pt x="598" y="486"/>
                  </a:lnTo>
                  <a:close/>
                  <a:moveTo>
                    <a:pt x="620" y="481"/>
                  </a:moveTo>
                  <a:cubicBezTo>
                    <a:pt x="617" y="481"/>
                    <a:pt x="616" y="481"/>
                    <a:pt x="615" y="481"/>
                  </a:cubicBezTo>
                  <a:cubicBezTo>
                    <a:pt x="622" y="479"/>
                    <a:pt x="622" y="479"/>
                    <a:pt x="622" y="479"/>
                  </a:cubicBezTo>
                  <a:lnTo>
                    <a:pt x="620" y="481"/>
                  </a:lnTo>
                  <a:close/>
                  <a:moveTo>
                    <a:pt x="679" y="440"/>
                  </a:moveTo>
                  <a:cubicBezTo>
                    <a:pt x="679" y="440"/>
                    <a:pt x="671" y="444"/>
                    <a:pt x="660" y="449"/>
                  </a:cubicBezTo>
                  <a:cubicBezTo>
                    <a:pt x="660" y="448"/>
                    <a:pt x="660" y="448"/>
                    <a:pt x="660" y="448"/>
                  </a:cubicBezTo>
                  <a:cubicBezTo>
                    <a:pt x="661" y="448"/>
                    <a:pt x="661" y="448"/>
                    <a:pt x="661" y="447"/>
                  </a:cubicBezTo>
                  <a:cubicBezTo>
                    <a:pt x="664" y="446"/>
                    <a:pt x="665" y="446"/>
                    <a:pt x="666" y="446"/>
                  </a:cubicBezTo>
                  <a:cubicBezTo>
                    <a:pt x="672" y="441"/>
                    <a:pt x="662" y="445"/>
                    <a:pt x="651" y="450"/>
                  </a:cubicBezTo>
                  <a:cubicBezTo>
                    <a:pt x="648" y="452"/>
                    <a:pt x="648" y="452"/>
                    <a:pt x="648" y="452"/>
                  </a:cubicBezTo>
                  <a:cubicBezTo>
                    <a:pt x="638" y="455"/>
                    <a:pt x="632" y="456"/>
                    <a:pt x="619" y="461"/>
                  </a:cubicBezTo>
                  <a:cubicBezTo>
                    <a:pt x="590" y="476"/>
                    <a:pt x="590" y="476"/>
                    <a:pt x="590" y="476"/>
                  </a:cubicBezTo>
                  <a:cubicBezTo>
                    <a:pt x="581" y="479"/>
                    <a:pt x="581" y="479"/>
                    <a:pt x="581" y="479"/>
                  </a:cubicBezTo>
                  <a:cubicBezTo>
                    <a:pt x="577" y="479"/>
                    <a:pt x="563" y="483"/>
                    <a:pt x="568" y="480"/>
                  </a:cubicBezTo>
                  <a:cubicBezTo>
                    <a:pt x="566" y="480"/>
                    <a:pt x="571" y="478"/>
                    <a:pt x="577" y="477"/>
                  </a:cubicBezTo>
                  <a:cubicBezTo>
                    <a:pt x="578" y="477"/>
                    <a:pt x="577" y="477"/>
                    <a:pt x="578" y="477"/>
                  </a:cubicBezTo>
                  <a:cubicBezTo>
                    <a:pt x="579" y="476"/>
                    <a:pt x="579" y="475"/>
                    <a:pt x="572" y="476"/>
                  </a:cubicBezTo>
                  <a:cubicBezTo>
                    <a:pt x="579" y="474"/>
                    <a:pt x="580" y="474"/>
                    <a:pt x="585" y="472"/>
                  </a:cubicBezTo>
                  <a:cubicBezTo>
                    <a:pt x="578" y="474"/>
                    <a:pt x="578" y="474"/>
                    <a:pt x="578" y="474"/>
                  </a:cubicBezTo>
                  <a:cubicBezTo>
                    <a:pt x="589" y="471"/>
                    <a:pt x="605" y="463"/>
                    <a:pt x="605" y="462"/>
                  </a:cubicBezTo>
                  <a:cubicBezTo>
                    <a:pt x="602" y="465"/>
                    <a:pt x="594" y="466"/>
                    <a:pt x="588" y="467"/>
                  </a:cubicBezTo>
                  <a:cubicBezTo>
                    <a:pt x="593" y="465"/>
                    <a:pt x="602" y="461"/>
                    <a:pt x="595" y="464"/>
                  </a:cubicBezTo>
                  <a:cubicBezTo>
                    <a:pt x="592" y="465"/>
                    <a:pt x="572" y="472"/>
                    <a:pt x="587" y="468"/>
                  </a:cubicBezTo>
                  <a:cubicBezTo>
                    <a:pt x="581" y="471"/>
                    <a:pt x="573" y="474"/>
                    <a:pt x="566" y="475"/>
                  </a:cubicBezTo>
                  <a:cubicBezTo>
                    <a:pt x="574" y="472"/>
                    <a:pt x="568" y="473"/>
                    <a:pt x="570" y="471"/>
                  </a:cubicBezTo>
                  <a:cubicBezTo>
                    <a:pt x="563" y="474"/>
                    <a:pt x="564" y="475"/>
                    <a:pt x="563" y="476"/>
                  </a:cubicBezTo>
                  <a:cubicBezTo>
                    <a:pt x="541" y="480"/>
                    <a:pt x="532" y="479"/>
                    <a:pt x="509" y="485"/>
                  </a:cubicBezTo>
                  <a:cubicBezTo>
                    <a:pt x="506" y="486"/>
                    <a:pt x="523" y="482"/>
                    <a:pt x="521" y="483"/>
                  </a:cubicBezTo>
                  <a:cubicBezTo>
                    <a:pt x="504" y="489"/>
                    <a:pt x="498" y="486"/>
                    <a:pt x="483" y="489"/>
                  </a:cubicBezTo>
                  <a:cubicBezTo>
                    <a:pt x="488" y="490"/>
                    <a:pt x="488" y="490"/>
                    <a:pt x="488" y="490"/>
                  </a:cubicBezTo>
                  <a:cubicBezTo>
                    <a:pt x="483" y="492"/>
                    <a:pt x="472" y="494"/>
                    <a:pt x="466" y="495"/>
                  </a:cubicBezTo>
                  <a:cubicBezTo>
                    <a:pt x="464" y="494"/>
                    <a:pt x="448" y="496"/>
                    <a:pt x="460" y="493"/>
                  </a:cubicBezTo>
                  <a:cubicBezTo>
                    <a:pt x="434" y="496"/>
                    <a:pt x="437" y="500"/>
                    <a:pt x="407" y="504"/>
                  </a:cubicBezTo>
                  <a:cubicBezTo>
                    <a:pt x="421" y="502"/>
                    <a:pt x="423" y="502"/>
                    <a:pt x="434" y="501"/>
                  </a:cubicBezTo>
                  <a:cubicBezTo>
                    <a:pt x="422" y="503"/>
                    <a:pt x="432" y="502"/>
                    <a:pt x="431" y="503"/>
                  </a:cubicBezTo>
                  <a:cubicBezTo>
                    <a:pt x="424" y="503"/>
                    <a:pt x="401" y="507"/>
                    <a:pt x="417" y="503"/>
                  </a:cubicBezTo>
                  <a:cubicBezTo>
                    <a:pt x="407" y="505"/>
                    <a:pt x="388" y="506"/>
                    <a:pt x="384" y="507"/>
                  </a:cubicBezTo>
                  <a:cubicBezTo>
                    <a:pt x="392" y="507"/>
                    <a:pt x="392" y="507"/>
                    <a:pt x="392" y="507"/>
                  </a:cubicBezTo>
                  <a:cubicBezTo>
                    <a:pt x="379" y="508"/>
                    <a:pt x="366" y="510"/>
                    <a:pt x="360" y="512"/>
                  </a:cubicBezTo>
                  <a:cubicBezTo>
                    <a:pt x="377" y="511"/>
                    <a:pt x="376" y="508"/>
                    <a:pt x="398" y="507"/>
                  </a:cubicBezTo>
                  <a:cubicBezTo>
                    <a:pt x="421" y="506"/>
                    <a:pt x="392" y="508"/>
                    <a:pt x="408" y="509"/>
                  </a:cubicBezTo>
                  <a:cubicBezTo>
                    <a:pt x="424" y="506"/>
                    <a:pt x="424" y="506"/>
                    <a:pt x="424" y="506"/>
                  </a:cubicBezTo>
                  <a:cubicBezTo>
                    <a:pt x="416" y="506"/>
                    <a:pt x="416" y="506"/>
                    <a:pt x="416" y="506"/>
                  </a:cubicBezTo>
                  <a:cubicBezTo>
                    <a:pt x="419" y="504"/>
                    <a:pt x="442" y="503"/>
                    <a:pt x="439" y="501"/>
                  </a:cubicBezTo>
                  <a:cubicBezTo>
                    <a:pt x="456" y="501"/>
                    <a:pt x="461" y="499"/>
                    <a:pt x="480" y="498"/>
                  </a:cubicBezTo>
                  <a:cubicBezTo>
                    <a:pt x="484" y="496"/>
                    <a:pt x="477" y="497"/>
                    <a:pt x="472" y="498"/>
                  </a:cubicBezTo>
                  <a:cubicBezTo>
                    <a:pt x="481" y="497"/>
                    <a:pt x="481" y="494"/>
                    <a:pt x="494" y="493"/>
                  </a:cubicBezTo>
                  <a:cubicBezTo>
                    <a:pt x="500" y="492"/>
                    <a:pt x="495" y="491"/>
                    <a:pt x="485" y="493"/>
                  </a:cubicBezTo>
                  <a:cubicBezTo>
                    <a:pt x="494" y="492"/>
                    <a:pt x="503" y="490"/>
                    <a:pt x="513" y="488"/>
                  </a:cubicBezTo>
                  <a:cubicBezTo>
                    <a:pt x="502" y="489"/>
                    <a:pt x="502" y="489"/>
                    <a:pt x="502" y="489"/>
                  </a:cubicBezTo>
                  <a:cubicBezTo>
                    <a:pt x="513" y="487"/>
                    <a:pt x="513" y="487"/>
                    <a:pt x="513" y="487"/>
                  </a:cubicBezTo>
                  <a:cubicBezTo>
                    <a:pt x="504" y="487"/>
                    <a:pt x="504" y="487"/>
                    <a:pt x="504" y="487"/>
                  </a:cubicBezTo>
                  <a:cubicBezTo>
                    <a:pt x="524" y="483"/>
                    <a:pt x="548" y="478"/>
                    <a:pt x="559" y="477"/>
                  </a:cubicBezTo>
                  <a:cubicBezTo>
                    <a:pt x="541" y="483"/>
                    <a:pt x="512" y="489"/>
                    <a:pt x="502" y="493"/>
                  </a:cubicBezTo>
                  <a:cubicBezTo>
                    <a:pt x="506" y="493"/>
                    <a:pt x="516" y="489"/>
                    <a:pt x="521" y="490"/>
                  </a:cubicBezTo>
                  <a:cubicBezTo>
                    <a:pt x="527" y="487"/>
                    <a:pt x="527" y="487"/>
                    <a:pt x="527" y="487"/>
                  </a:cubicBezTo>
                  <a:cubicBezTo>
                    <a:pt x="533" y="485"/>
                    <a:pt x="547" y="482"/>
                    <a:pt x="549" y="483"/>
                  </a:cubicBezTo>
                  <a:cubicBezTo>
                    <a:pt x="532" y="487"/>
                    <a:pt x="527" y="490"/>
                    <a:pt x="519" y="493"/>
                  </a:cubicBezTo>
                  <a:cubicBezTo>
                    <a:pt x="519" y="493"/>
                    <a:pt x="518" y="494"/>
                    <a:pt x="515" y="494"/>
                  </a:cubicBezTo>
                  <a:cubicBezTo>
                    <a:pt x="515" y="494"/>
                    <a:pt x="515" y="494"/>
                    <a:pt x="515" y="494"/>
                  </a:cubicBezTo>
                  <a:cubicBezTo>
                    <a:pt x="515" y="494"/>
                    <a:pt x="515" y="494"/>
                    <a:pt x="515" y="494"/>
                  </a:cubicBezTo>
                  <a:cubicBezTo>
                    <a:pt x="510" y="495"/>
                    <a:pt x="501" y="497"/>
                    <a:pt x="497" y="498"/>
                  </a:cubicBezTo>
                  <a:cubicBezTo>
                    <a:pt x="490" y="499"/>
                    <a:pt x="495" y="497"/>
                    <a:pt x="495" y="497"/>
                  </a:cubicBezTo>
                  <a:cubicBezTo>
                    <a:pt x="474" y="499"/>
                    <a:pt x="460" y="505"/>
                    <a:pt x="438" y="507"/>
                  </a:cubicBezTo>
                  <a:cubicBezTo>
                    <a:pt x="437" y="506"/>
                    <a:pt x="420" y="508"/>
                    <a:pt x="425" y="507"/>
                  </a:cubicBezTo>
                  <a:cubicBezTo>
                    <a:pt x="412" y="508"/>
                    <a:pt x="405" y="510"/>
                    <a:pt x="397" y="512"/>
                  </a:cubicBezTo>
                  <a:cubicBezTo>
                    <a:pt x="395" y="511"/>
                    <a:pt x="377" y="513"/>
                    <a:pt x="384" y="512"/>
                  </a:cubicBezTo>
                  <a:cubicBezTo>
                    <a:pt x="372" y="514"/>
                    <a:pt x="372" y="514"/>
                    <a:pt x="372" y="514"/>
                  </a:cubicBezTo>
                  <a:cubicBezTo>
                    <a:pt x="363" y="514"/>
                    <a:pt x="346" y="516"/>
                    <a:pt x="343" y="515"/>
                  </a:cubicBezTo>
                  <a:cubicBezTo>
                    <a:pt x="334" y="516"/>
                    <a:pt x="341" y="517"/>
                    <a:pt x="328" y="517"/>
                  </a:cubicBezTo>
                  <a:cubicBezTo>
                    <a:pt x="329" y="517"/>
                    <a:pt x="328" y="517"/>
                    <a:pt x="331" y="517"/>
                  </a:cubicBezTo>
                  <a:cubicBezTo>
                    <a:pt x="325" y="516"/>
                    <a:pt x="311" y="517"/>
                    <a:pt x="305" y="518"/>
                  </a:cubicBezTo>
                  <a:cubicBezTo>
                    <a:pt x="314" y="518"/>
                    <a:pt x="307" y="518"/>
                    <a:pt x="318" y="518"/>
                  </a:cubicBezTo>
                  <a:cubicBezTo>
                    <a:pt x="318" y="519"/>
                    <a:pt x="306" y="520"/>
                    <a:pt x="294" y="519"/>
                  </a:cubicBezTo>
                  <a:cubicBezTo>
                    <a:pt x="310" y="518"/>
                    <a:pt x="281" y="518"/>
                    <a:pt x="289" y="517"/>
                  </a:cubicBezTo>
                  <a:cubicBezTo>
                    <a:pt x="263" y="517"/>
                    <a:pt x="248" y="519"/>
                    <a:pt x="226" y="520"/>
                  </a:cubicBezTo>
                  <a:cubicBezTo>
                    <a:pt x="201" y="519"/>
                    <a:pt x="170" y="514"/>
                    <a:pt x="151" y="511"/>
                  </a:cubicBezTo>
                  <a:cubicBezTo>
                    <a:pt x="153" y="512"/>
                    <a:pt x="153" y="512"/>
                    <a:pt x="153" y="512"/>
                  </a:cubicBezTo>
                  <a:cubicBezTo>
                    <a:pt x="142" y="510"/>
                    <a:pt x="142" y="510"/>
                    <a:pt x="142" y="510"/>
                  </a:cubicBezTo>
                  <a:cubicBezTo>
                    <a:pt x="135" y="508"/>
                    <a:pt x="142" y="508"/>
                    <a:pt x="132" y="506"/>
                  </a:cubicBezTo>
                  <a:cubicBezTo>
                    <a:pt x="136" y="505"/>
                    <a:pt x="150" y="510"/>
                    <a:pt x="160" y="511"/>
                  </a:cubicBezTo>
                  <a:cubicBezTo>
                    <a:pt x="143" y="506"/>
                    <a:pt x="177" y="513"/>
                    <a:pt x="166" y="509"/>
                  </a:cubicBezTo>
                  <a:cubicBezTo>
                    <a:pt x="158" y="512"/>
                    <a:pt x="128" y="502"/>
                    <a:pt x="113" y="497"/>
                  </a:cubicBezTo>
                  <a:cubicBezTo>
                    <a:pt x="99" y="491"/>
                    <a:pt x="120" y="498"/>
                    <a:pt x="113" y="495"/>
                  </a:cubicBezTo>
                  <a:cubicBezTo>
                    <a:pt x="108" y="495"/>
                    <a:pt x="108" y="495"/>
                    <a:pt x="108" y="495"/>
                  </a:cubicBezTo>
                  <a:cubicBezTo>
                    <a:pt x="102" y="492"/>
                    <a:pt x="101" y="491"/>
                    <a:pt x="101" y="490"/>
                  </a:cubicBezTo>
                  <a:cubicBezTo>
                    <a:pt x="87" y="484"/>
                    <a:pt x="71" y="475"/>
                    <a:pt x="60" y="467"/>
                  </a:cubicBezTo>
                  <a:cubicBezTo>
                    <a:pt x="74" y="477"/>
                    <a:pt x="54" y="465"/>
                    <a:pt x="68" y="475"/>
                  </a:cubicBezTo>
                  <a:cubicBezTo>
                    <a:pt x="63" y="473"/>
                    <a:pt x="54" y="466"/>
                    <a:pt x="47" y="459"/>
                  </a:cubicBezTo>
                  <a:cubicBezTo>
                    <a:pt x="54" y="465"/>
                    <a:pt x="39" y="448"/>
                    <a:pt x="54" y="464"/>
                  </a:cubicBezTo>
                  <a:cubicBezTo>
                    <a:pt x="53" y="460"/>
                    <a:pt x="46" y="456"/>
                    <a:pt x="40" y="448"/>
                  </a:cubicBezTo>
                  <a:cubicBezTo>
                    <a:pt x="42" y="450"/>
                    <a:pt x="44" y="452"/>
                    <a:pt x="47" y="454"/>
                  </a:cubicBezTo>
                  <a:cubicBezTo>
                    <a:pt x="35" y="443"/>
                    <a:pt x="25" y="419"/>
                    <a:pt x="23" y="415"/>
                  </a:cubicBezTo>
                  <a:cubicBezTo>
                    <a:pt x="18" y="406"/>
                    <a:pt x="13" y="390"/>
                    <a:pt x="12" y="376"/>
                  </a:cubicBezTo>
                  <a:cubicBezTo>
                    <a:pt x="12" y="363"/>
                    <a:pt x="13" y="348"/>
                    <a:pt x="17" y="333"/>
                  </a:cubicBezTo>
                  <a:cubicBezTo>
                    <a:pt x="17" y="336"/>
                    <a:pt x="17" y="336"/>
                    <a:pt x="17" y="336"/>
                  </a:cubicBezTo>
                  <a:cubicBezTo>
                    <a:pt x="19" y="327"/>
                    <a:pt x="22" y="314"/>
                    <a:pt x="27" y="303"/>
                  </a:cubicBezTo>
                  <a:cubicBezTo>
                    <a:pt x="29" y="300"/>
                    <a:pt x="29" y="300"/>
                    <a:pt x="29" y="300"/>
                  </a:cubicBezTo>
                  <a:cubicBezTo>
                    <a:pt x="32" y="292"/>
                    <a:pt x="39" y="277"/>
                    <a:pt x="45" y="265"/>
                  </a:cubicBezTo>
                  <a:cubicBezTo>
                    <a:pt x="45" y="265"/>
                    <a:pt x="39" y="276"/>
                    <a:pt x="41" y="270"/>
                  </a:cubicBezTo>
                  <a:cubicBezTo>
                    <a:pt x="38" y="276"/>
                    <a:pt x="35" y="281"/>
                    <a:pt x="37" y="280"/>
                  </a:cubicBezTo>
                  <a:cubicBezTo>
                    <a:pt x="34" y="286"/>
                    <a:pt x="33" y="285"/>
                    <a:pt x="30" y="290"/>
                  </a:cubicBezTo>
                  <a:cubicBezTo>
                    <a:pt x="34" y="282"/>
                    <a:pt x="37" y="274"/>
                    <a:pt x="41" y="266"/>
                  </a:cubicBezTo>
                  <a:cubicBezTo>
                    <a:pt x="42" y="265"/>
                    <a:pt x="43" y="264"/>
                    <a:pt x="43" y="264"/>
                  </a:cubicBezTo>
                  <a:cubicBezTo>
                    <a:pt x="43" y="262"/>
                    <a:pt x="43" y="262"/>
                    <a:pt x="43" y="262"/>
                  </a:cubicBezTo>
                  <a:cubicBezTo>
                    <a:pt x="46" y="256"/>
                    <a:pt x="48" y="254"/>
                    <a:pt x="47" y="255"/>
                  </a:cubicBezTo>
                  <a:cubicBezTo>
                    <a:pt x="55" y="243"/>
                    <a:pt x="56" y="237"/>
                    <a:pt x="66" y="225"/>
                  </a:cubicBezTo>
                  <a:cubicBezTo>
                    <a:pt x="63" y="231"/>
                    <a:pt x="61" y="235"/>
                    <a:pt x="55" y="244"/>
                  </a:cubicBezTo>
                  <a:cubicBezTo>
                    <a:pt x="58" y="239"/>
                    <a:pt x="62" y="234"/>
                    <a:pt x="65" y="230"/>
                  </a:cubicBezTo>
                  <a:cubicBezTo>
                    <a:pt x="61" y="237"/>
                    <a:pt x="44" y="262"/>
                    <a:pt x="49" y="259"/>
                  </a:cubicBezTo>
                  <a:cubicBezTo>
                    <a:pt x="58" y="242"/>
                    <a:pt x="74" y="218"/>
                    <a:pt x="84" y="205"/>
                  </a:cubicBezTo>
                  <a:cubicBezTo>
                    <a:pt x="92" y="199"/>
                    <a:pt x="100" y="188"/>
                    <a:pt x="111" y="178"/>
                  </a:cubicBezTo>
                  <a:cubicBezTo>
                    <a:pt x="113" y="177"/>
                    <a:pt x="116" y="174"/>
                    <a:pt x="115" y="176"/>
                  </a:cubicBezTo>
                  <a:cubicBezTo>
                    <a:pt x="112" y="179"/>
                    <a:pt x="112" y="179"/>
                    <a:pt x="112" y="179"/>
                  </a:cubicBezTo>
                  <a:cubicBezTo>
                    <a:pt x="126" y="166"/>
                    <a:pt x="144" y="151"/>
                    <a:pt x="157" y="140"/>
                  </a:cubicBezTo>
                  <a:cubicBezTo>
                    <a:pt x="166" y="136"/>
                    <a:pt x="166" y="136"/>
                    <a:pt x="166" y="136"/>
                  </a:cubicBezTo>
                  <a:cubicBezTo>
                    <a:pt x="192" y="120"/>
                    <a:pt x="159" y="137"/>
                    <a:pt x="186" y="120"/>
                  </a:cubicBezTo>
                  <a:cubicBezTo>
                    <a:pt x="193" y="117"/>
                    <a:pt x="220" y="102"/>
                    <a:pt x="222" y="103"/>
                  </a:cubicBezTo>
                  <a:cubicBezTo>
                    <a:pt x="227" y="101"/>
                    <a:pt x="229" y="100"/>
                    <a:pt x="230" y="99"/>
                  </a:cubicBezTo>
                  <a:cubicBezTo>
                    <a:pt x="225" y="100"/>
                    <a:pt x="214" y="106"/>
                    <a:pt x="220" y="102"/>
                  </a:cubicBezTo>
                  <a:cubicBezTo>
                    <a:pt x="229" y="97"/>
                    <a:pt x="234" y="96"/>
                    <a:pt x="242" y="93"/>
                  </a:cubicBezTo>
                  <a:cubicBezTo>
                    <a:pt x="242" y="93"/>
                    <a:pt x="236" y="96"/>
                    <a:pt x="239" y="95"/>
                  </a:cubicBezTo>
                  <a:cubicBezTo>
                    <a:pt x="258" y="86"/>
                    <a:pt x="295" y="75"/>
                    <a:pt x="314" y="69"/>
                  </a:cubicBezTo>
                  <a:cubicBezTo>
                    <a:pt x="307" y="71"/>
                    <a:pt x="306" y="72"/>
                    <a:pt x="296" y="74"/>
                  </a:cubicBezTo>
                  <a:cubicBezTo>
                    <a:pt x="296" y="73"/>
                    <a:pt x="301" y="72"/>
                    <a:pt x="303" y="71"/>
                  </a:cubicBezTo>
                  <a:cubicBezTo>
                    <a:pt x="302" y="70"/>
                    <a:pt x="294" y="74"/>
                    <a:pt x="283" y="76"/>
                  </a:cubicBezTo>
                  <a:cubicBezTo>
                    <a:pt x="289" y="74"/>
                    <a:pt x="294" y="72"/>
                    <a:pt x="300" y="70"/>
                  </a:cubicBezTo>
                  <a:cubicBezTo>
                    <a:pt x="290" y="71"/>
                    <a:pt x="290" y="71"/>
                    <a:pt x="290" y="71"/>
                  </a:cubicBezTo>
                  <a:cubicBezTo>
                    <a:pt x="303" y="66"/>
                    <a:pt x="315" y="63"/>
                    <a:pt x="328" y="59"/>
                  </a:cubicBezTo>
                  <a:cubicBezTo>
                    <a:pt x="322" y="60"/>
                    <a:pt x="316" y="61"/>
                    <a:pt x="311" y="63"/>
                  </a:cubicBezTo>
                  <a:cubicBezTo>
                    <a:pt x="312" y="61"/>
                    <a:pt x="315" y="59"/>
                    <a:pt x="307" y="61"/>
                  </a:cubicBezTo>
                  <a:cubicBezTo>
                    <a:pt x="327" y="54"/>
                    <a:pt x="325" y="51"/>
                    <a:pt x="348" y="47"/>
                  </a:cubicBezTo>
                  <a:cubicBezTo>
                    <a:pt x="348" y="47"/>
                    <a:pt x="348" y="47"/>
                    <a:pt x="348" y="47"/>
                  </a:cubicBezTo>
                  <a:cubicBezTo>
                    <a:pt x="357" y="44"/>
                    <a:pt x="357" y="44"/>
                    <a:pt x="357" y="44"/>
                  </a:cubicBezTo>
                  <a:cubicBezTo>
                    <a:pt x="371" y="41"/>
                    <a:pt x="371" y="41"/>
                    <a:pt x="371" y="41"/>
                  </a:cubicBezTo>
                  <a:cubicBezTo>
                    <a:pt x="363" y="45"/>
                    <a:pt x="353" y="47"/>
                    <a:pt x="346" y="49"/>
                  </a:cubicBezTo>
                  <a:cubicBezTo>
                    <a:pt x="363" y="48"/>
                    <a:pt x="367" y="42"/>
                    <a:pt x="386" y="38"/>
                  </a:cubicBezTo>
                  <a:cubicBezTo>
                    <a:pt x="402" y="38"/>
                    <a:pt x="367" y="44"/>
                    <a:pt x="368" y="46"/>
                  </a:cubicBezTo>
                  <a:cubicBezTo>
                    <a:pt x="372" y="44"/>
                    <a:pt x="382" y="43"/>
                    <a:pt x="381" y="44"/>
                  </a:cubicBezTo>
                  <a:cubicBezTo>
                    <a:pt x="363" y="47"/>
                    <a:pt x="370" y="48"/>
                    <a:pt x="351" y="51"/>
                  </a:cubicBezTo>
                  <a:cubicBezTo>
                    <a:pt x="360" y="48"/>
                    <a:pt x="349" y="50"/>
                    <a:pt x="351" y="49"/>
                  </a:cubicBezTo>
                  <a:cubicBezTo>
                    <a:pt x="348" y="50"/>
                    <a:pt x="331" y="55"/>
                    <a:pt x="318" y="58"/>
                  </a:cubicBezTo>
                  <a:cubicBezTo>
                    <a:pt x="315" y="61"/>
                    <a:pt x="329" y="57"/>
                    <a:pt x="337" y="55"/>
                  </a:cubicBezTo>
                  <a:cubicBezTo>
                    <a:pt x="352" y="50"/>
                    <a:pt x="368" y="49"/>
                    <a:pt x="380" y="45"/>
                  </a:cubicBezTo>
                  <a:cubicBezTo>
                    <a:pt x="396" y="41"/>
                    <a:pt x="381" y="46"/>
                    <a:pt x="382" y="46"/>
                  </a:cubicBezTo>
                  <a:cubicBezTo>
                    <a:pt x="397" y="44"/>
                    <a:pt x="388" y="43"/>
                    <a:pt x="393" y="42"/>
                  </a:cubicBezTo>
                  <a:cubicBezTo>
                    <a:pt x="415" y="37"/>
                    <a:pt x="418" y="39"/>
                    <a:pt x="434" y="37"/>
                  </a:cubicBezTo>
                  <a:cubicBezTo>
                    <a:pt x="447" y="34"/>
                    <a:pt x="480" y="30"/>
                    <a:pt x="503" y="29"/>
                  </a:cubicBezTo>
                  <a:cubicBezTo>
                    <a:pt x="500" y="30"/>
                    <a:pt x="503" y="31"/>
                    <a:pt x="505" y="31"/>
                  </a:cubicBezTo>
                  <a:cubicBezTo>
                    <a:pt x="518" y="27"/>
                    <a:pt x="514" y="29"/>
                    <a:pt x="531" y="27"/>
                  </a:cubicBezTo>
                  <a:cubicBezTo>
                    <a:pt x="516" y="26"/>
                    <a:pt x="516" y="26"/>
                    <a:pt x="516" y="26"/>
                  </a:cubicBezTo>
                  <a:cubicBezTo>
                    <a:pt x="528" y="26"/>
                    <a:pt x="537" y="24"/>
                    <a:pt x="548" y="25"/>
                  </a:cubicBezTo>
                  <a:cubicBezTo>
                    <a:pt x="534" y="23"/>
                    <a:pt x="567" y="23"/>
                    <a:pt x="575" y="23"/>
                  </a:cubicBezTo>
                  <a:cubicBezTo>
                    <a:pt x="587" y="24"/>
                    <a:pt x="599" y="23"/>
                    <a:pt x="605" y="25"/>
                  </a:cubicBezTo>
                  <a:cubicBezTo>
                    <a:pt x="604" y="25"/>
                    <a:pt x="604" y="25"/>
                    <a:pt x="604" y="25"/>
                  </a:cubicBezTo>
                  <a:cubicBezTo>
                    <a:pt x="621" y="27"/>
                    <a:pt x="621" y="27"/>
                    <a:pt x="621" y="27"/>
                  </a:cubicBezTo>
                  <a:cubicBezTo>
                    <a:pt x="619" y="29"/>
                    <a:pt x="619" y="29"/>
                    <a:pt x="619" y="29"/>
                  </a:cubicBezTo>
                  <a:cubicBezTo>
                    <a:pt x="630" y="31"/>
                    <a:pt x="645" y="31"/>
                    <a:pt x="641" y="30"/>
                  </a:cubicBezTo>
                  <a:cubicBezTo>
                    <a:pt x="653" y="32"/>
                    <a:pt x="646" y="31"/>
                    <a:pt x="648" y="33"/>
                  </a:cubicBezTo>
                  <a:cubicBezTo>
                    <a:pt x="641" y="33"/>
                    <a:pt x="625" y="33"/>
                    <a:pt x="621" y="31"/>
                  </a:cubicBezTo>
                  <a:cubicBezTo>
                    <a:pt x="622" y="31"/>
                    <a:pt x="625" y="31"/>
                    <a:pt x="626" y="31"/>
                  </a:cubicBezTo>
                  <a:cubicBezTo>
                    <a:pt x="594" y="27"/>
                    <a:pt x="615" y="33"/>
                    <a:pt x="599" y="32"/>
                  </a:cubicBezTo>
                  <a:cubicBezTo>
                    <a:pt x="607" y="33"/>
                    <a:pt x="613" y="35"/>
                    <a:pt x="622" y="35"/>
                  </a:cubicBezTo>
                  <a:cubicBezTo>
                    <a:pt x="626" y="35"/>
                    <a:pt x="643" y="36"/>
                    <a:pt x="652" y="36"/>
                  </a:cubicBezTo>
                  <a:cubicBezTo>
                    <a:pt x="640" y="36"/>
                    <a:pt x="634" y="34"/>
                    <a:pt x="625" y="33"/>
                  </a:cubicBezTo>
                  <a:cubicBezTo>
                    <a:pt x="633" y="34"/>
                    <a:pt x="634" y="32"/>
                    <a:pt x="641" y="34"/>
                  </a:cubicBezTo>
                  <a:cubicBezTo>
                    <a:pt x="639" y="34"/>
                    <a:pt x="639" y="34"/>
                    <a:pt x="639" y="34"/>
                  </a:cubicBezTo>
                  <a:cubicBezTo>
                    <a:pt x="647" y="34"/>
                    <a:pt x="647" y="34"/>
                    <a:pt x="647" y="34"/>
                  </a:cubicBezTo>
                  <a:cubicBezTo>
                    <a:pt x="648" y="36"/>
                    <a:pt x="670" y="39"/>
                    <a:pt x="657" y="38"/>
                  </a:cubicBezTo>
                  <a:cubicBezTo>
                    <a:pt x="669" y="40"/>
                    <a:pt x="661" y="37"/>
                    <a:pt x="672" y="39"/>
                  </a:cubicBezTo>
                  <a:cubicBezTo>
                    <a:pt x="651" y="35"/>
                    <a:pt x="651" y="35"/>
                    <a:pt x="651" y="35"/>
                  </a:cubicBezTo>
                  <a:cubicBezTo>
                    <a:pt x="652" y="33"/>
                    <a:pt x="652" y="33"/>
                    <a:pt x="652" y="33"/>
                  </a:cubicBezTo>
                  <a:cubicBezTo>
                    <a:pt x="660" y="34"/>
                    <a:pt x="661" y="35"/>
                    <a:pt x="669" y="36"/>
                  </a:cubicBezTo>
                  <a:cubicBezTo>
                    <a:pt x="669" y="34"/>
                    <a:pt x="669" y="34"/>
                    <a:pt x="669" y="34"/>
                  </a:cubicBezTo>
                  <a:cubicBezTo>
                    <a:pt x="683" y="38"/>
                    <a:pt x="683" y="38"/>
                    <a:pt x="683" y="38"/>
                  </a:cubicBezTo>
                  <a:cubicBezTo>
                    <a:pt x="682" y="37"/>
                    <a:pt x="694" y="39"/>
                    <a:pt x="696" y="40"/>
                  </a:cubicBezTo>
                  <a:cubicBezTo>
                    <a:pt x="703" y="42"/>
                    <a:pt x="698" y="44"/>
                    <a:pt x="711" y="46"/>
                  </a:cubicBezTo>
                  <a:cubicBezTo>
                    <a:pt x="710" y="45"/>
                    <a:pt x="710" y="45"/>
                    <a:pt x="710" y="45"/>
                  </a:cubicBezTo>
                  <a:cubicBezTo>
                    <a:pt x="718" y="47"/>
                    <a:pt x="723" y="48"/>
                    <a:pt x="733" y="52"/>
                  </a:cubicBezTo>
                  <a:cubicBezTo>
                    <a:pt x="732" y="52"/>
                    <a:pt x="730" y="51"/>
                    <a:pt x="728" y="51"/>
                  </a:cubicBezTo>
                  <a:cubicBezTo>
                    <a:pt x="743" y="57"/>
                    <a:pt x="766" y="65"/>
                    <a:pt x="771" y="71"/>
                  </a:cubicBezTo>
                  <a:cubicBezTo>
                    <a:pt x="770" y="71"/>
                    <a:pt x="764" y="68"/>
                    <a:pt x="763" y="69"/>
                  </a:cubicBezTo>
                  <a:cubicBezTo>
                    <a:pt x="743" y="57"/>
                    <a:pt x="747" y="64"/>
                    <a:pt x="721" y="53"/>
                  </a:cubicBezTo>
                  <a:cubicBezTo>
                    <a:pt x="721" y="49"/>
                    <a:pt x="698" y="48"/>
                    <a:pt x="694" y="44"/>
                  </a:cubicBezTo>
                  <a:cubicBezTo>
                    <a:pt x="704" y="47"/>
                    <a:pt x="719" y="49"/>
                    <a:pt x="717" y="48"/>
                  </a:cubicBezTo>
                  <a:cubicBezTo>
                    <a:pt x="708" y="46"/>
                    <a:pt x="693" y="42"/>
                    <a:pt x="687" y="41"/>
                  </a:cubicBezTo>
                  <a:cubicBezTo>
                    <a:pt x="693" y="43"/>
                    <a:pt x="691" y="44"/>
                    <a:pt x="686" y="44"/>
                  </a:cubicBezTo>
                  <a:cubicBezTo>
                    <a:pt x="701" y="46"/>
                    <a:pt x="730" y="57"/>
                    <a:pt x="751" y="67"/>
                  </a:cubicBezTo>
                  <a:cubicBezTo>
                    <a:pt x="749" y="64"/>
                    <a:pt x="749" y="64"/>
                    <a:pt x="749" y="64"/>
                  </a:cubicBezTo>
                  <a:cubicBezTo>
                    <a:pt x="768" y="71"/>
                    <a:pt x="746" y="65"/>
                    <a:pt x="760" y="71"/>
                  </a:cubicBezTo>
                  <a:cubicBezTo>
                    <a:pt x="767" y="73"/>
                    <a:pt x="767" y="73"/>
                    <a:pt x="767" y="73"/>
                  </a:cubicBezTo>
                  <a:cubicBezTo>
                    <a:pt x="768" y="74"/>
                    <a:pt x="768" y="74"/>
                    <a:pt x="768" y="74"/>
                  </a:cubicBezTo>
                  <a:cubicBezTo>
                    <a:pt x="771" y="75"/>
                    <a:pt x="775" y="76"/>
                    <a:pt x="779" y="78"/>
                  </a:cubicBezTo>
                  <a:cubicBezTo>
                    <a:pt x="772" y="73"/>
                    <a:pt x="774" y="77"/>
                    <a:pt x="767" y="72"/>
                  </a:cubicBezTo>
                  <a:cubicBezTo>
                    <a:pt x="760" y="68"/>
                    <a:pt x="768" y="71"/>
                    <a:pt x="770" y="71"/>
                  </a:cubicBezTo>
                  <a:cubicBezTo>
                    <a:pt x="775" y="73"/>
                    <a:pt x="791" y="83"/>
                    <a:pt x="781" y="78"/>
                  </a:cubicBezTo>
                  <a:cubicBezTo>
                    <a:pt x="787" y="81"/>
                    <a:pt x="793" y="84"/>
                    <a:pt x="799" y="88"/>
                  </a:cubicBezTo>
                  <a:cubicBezTo>
                    <a:pt x="799" y="88"/>
                    <a:pt x="795" y="86"/>
                    <a:pt x="793" y="85"/>
                  </a:cubicBezTo>
                  <a:cubicBezTo>
                    <a:pt x="797" y="88"/>
                    <a:pt x="801" y="91"/>
                    <a:pt x="805" y="94"/>
                  </a:cubicBezTo>
                  <a:cubicBezTo>
                    <a:pt x="805" y="94"/>
                    <a:pt x="805" y="94"/>
                    <a:pt x="805" y="94"/>
                  </a:cubicBezTo>
                  <a:cubicBezTo>
                    <a:pt x="815" y="100"/>
                    <a:pt x="827" y="112"/>
                    <a:pt x="835" y="118"/>
                  </a:cubicBezTo>
                  <a:cubicBezTo>
                    <a:pt x="821" y="102"/>
                    <a:pt x="843" y="124"/>
                    <a:pt x="842" y="122"/>
                  </a:cubicBezTo>
                  <a:cubicBezTo>
                    <a:pt x="847" y="128"/>
                    <a:pt x="846" y="132"/>
                    <a:pt x="835" y="121"/>
                  </a:cubicBezTo>
                  <a:cubicBezTo>
                    <a:pt x="832" y="117"/>
                    <a:pt x="824" y="110"/>
                    <a:pt x="818" y="105"/>
                  </a:cubicBezTo>
                  <a:cubicBezTo>
                    <a:pt x="825" y="112"/>
                    <a:pt x="828" y="114"/>
                    <a:pt x="833" y="120"/>
                  </a:cubicBezTo>
                  <a:cubicBezTo>
                    <a:pt x="829" y="116"/>
                    <a:pt x="840" y="128"/>
                    <a:pt x="839" y="129"/>
                  </a:cubicBezTo>
                  <a:cubicBezTo>
                    <a:pt x="837" y="128"/>
                    <a:pt x="835" y="127"/>
                    <a:pt x="828" y="119"/>
                  </a:cubicBezTo>
                  <a:cubicBezTo>
                    <a:pt x="818" y="108"/>
                    <a:pt x="828" y="117"/>
                    <a:pt x="825" y="114"/>
                  </a:cubicBezTo>
                  <a:cubicBezTo>
                    <a:pt x="823" y="109"/>
                    <a:pt x="809" y="100"/>
                    <a:pt x="802" y="94"/>
                  </a:cubicBezTo>
                  <a:cubicBezTo>
                    <a:pt x="801" y="93"/>
                    <a:pt x="804" y="95"/>
                    <a:pt x="805" y="95"/>
                  </a:cubicBezTo>
                  <a:cubicBezTo>
                    <a:pt x="799" y="91"/>
                    <a:pt x="784" y="81"/>
                    <a:pt x="782" y="82"/>
                  </a:cubicBezTo>
                  <a:cubicBezTo>
                    <a:pt x="789" y="85"/>
                    <a:pt x="794" y="89"/>
                    <a:pt x="800" y="92"/>
                  </a:cubicBezTo>
                  <a:cubicBezTo>
                    <a:pt x="803" y="95"/>
                    <a:pt x="794" y="90"/>
                    <a:pt x="799" y="94"/>
                  </a:cubicBezTo>
                  <a:cubicBezTo>
                    <a:pt x="803" y="96"/>
                    <a:pt x="807" y="99"/>
                    <a:pt x="811" y="103"/>
                  </a:cubicBezTo>
                  <a:cubicBezTo>
                    <a:pt x="810" y="103"/>
                    <a:pt x="810" y="103"/>
                    <a:pt x="810" y="103"/>
                  </a:cubicBezTo>
                  <a:cubicBezTo>
                    <a:pt x="819" y="111"/>
                    <a:pt x="832" y="124"/>
                    <a:pt x="841" y="135"/>
                  </a:cubicBezTo>
                  <a:cubicBezTo>
                    <a:pt x="845" y="135"/>
                    <a:pt x="851" y="140"/>
                    <a:pt x="856" y="143"/>
                  </a:cubicBezTo>
                  <a:cubicBezTo>
                    <a:pt x="867" y="161"/>
                    <a:pt x="876" y="182"/>
                    <a:pt x="879" y="203"/>
                  </a:cubicBezTo>
                  <a:cubicBezTo>
                    <a:pt x="879" y="203"/>
                    <a:pt x="880" y="203"/>
                    <a:pt x="880" y="204"/>
                  </a:cubicBezTo>
                  <a:cubicBezTo>
                    <a:pt x="881" y="210"/>
                    <a:pt x="882" y="222"/>
                    <a:pt x="880" y="221"/>
                  </a:cubicBezTo>
                  <a:cubicBezTo>
                    <a:pt x="883" y="228"/>
                    <a:pt x="882" y="247"/>
                    <a:pt x="883" y="244"/>
                  </a:cubicBezTo>
                  <a:cubicBezTo>
                    <a:pt x="883" y="246"/>
                    <a:pt x="883" y="246"/>
                    <a:pt x="883" y="246"/>
                  </a:cubicBezTo>
                  <a:cubicBezTo>
                    <a:pt x="880" y="254"/>
                    <a:pt x="877" y="266"/>
                    <a:pt x="868" y="286"/>
                  </a:cubicBezTo>
                  <a:cubicBezTo>
                    <a:pt x="867" y="290"/>
                    <a:pt x="867" y="291"/>
                    <a:pt x="869" y="291"/>
                  </a:cubicBezTo>
                  <a:cubicBezTo>
                    <a:pt x="867" y="295"/>
                    <a:pt x="864" y="298"/>
                    <a:pt x="862" y="302"/>
                  </a:cubicBezTo>
                  <a:cubicBezTo>
                    <a:pt x="863" y="299"/>
                    <a:pt x="863" y="297"/>
                    <a:pt x="866" y="291"/>
                  </a:cubicBezTo>
                  <a:cubicBezTo>
                    <a:pt x="861" y="301"/>
                    <a:pt x="855" y="311"/>
                    <a:pt x="849" y="320"/>
                  </a:cubicBezTo>
                  <a:cubicBezTo>
                    <a:pt x="850" y="318"/>
                    <a:pt x="850" y="318"/>
                    <a:pt x="850" y="318"/>
                  </a:cubicBezTo>
                  <a:cubicBezTo>
                    <a:pt x="842" y="329"/>
                    <a:pt x="842" y="329"/>
                    <a:pt x="842" y="329"/>
                  </a:cubicBezTo>
                  <a:cubicBezTo>
                    <a:pt x="847" y="323"/>
                    <a:pt x="854" y="313"/>
                    <a:pt x="853" y="317"/>
                  </a:cubicBezTo>
                  <a:cubicBezTo>
                    <a:pt x="845" y="330"/>
                    <a:pt x="839" y="336"/>
                    <a:pt x="831" y="347"/>
                  </a:cubicBezTo>
                  <a:cubicBezTo>
                    <a:pt x="829" y="345"/>
                    <a:pt x="826" y="348"/>
                    <a:pt x="828" y="344"/>
                  </a:cubicBezTo>
                  <a:cubicBezTo>
                    <a:pt x="828" y="343"/>
                    <a:pt x="829" y="343"/>
                    <a:pt x="829" y="343"/>
                  </a:cubicBezTo>
                  <a:cubicBezTo>
                    <a:pt x="831" y="338"/>
                    <a:pt x="837" y="329"/>
                    <a:pt x="841" y="323"/>
                  </a:cubicBezTo>
                  <a:cubicBezTo>
                    <a:pt x="823" y="344"/>
                    <a:pt x="828" y="339"/>
                    <a:pt x="810" y="356"/>
                  </a:cubicBezTo>
                  <a:cubicBezTo>
                    <a:pt x="807" y="357"/>
                    <a:pt x="825" y="339"/>
                    <a:pt x="820" y="342"/>
                  </a:cubicBezTo>
                  <a:cubicBezTo>
                    <a:pt x="826" y="337"/>
                    <a:pt x="831" y="331"/>
                    <a:pt x="836" y="325"/>
                  </a:cubicBezTo>
                  <a:cubicBezTo>
                    <a:pt x="833" y="328"/>
                    <a:pt x="833" y="329"/>
                    <a:pt x="832" y="331"/>
                  </a:cubicBezTo>
                  <a:cubicBezTo>
                    <a:pt x="841" y="318"/>
                    <a:pt x="846" y="314"/>
                    <a:pt x="850" y="303"/>
                  </a:cubicBezTo>
                  <a:cubicBezTo>
                    <a:pt x="855" y="297"/>
                    <a:pt x="845" y="313"/>
                    <a:pt x="850" y="306"/>
                  </a:cubicBezTo>
                  <a:cubicBezTo>
                    <a:pt x="847" y="313"/>
                    <a:pt x="844" y="319"/>
                    <a:pt x="843" y="323"/>
                  </a:cubicBezTo>
                  <a:cubicBezTo>
                    <a:pt x="854" y="308"/>
                    <a:pt x="847" y="313"/>
                    <a:pt x="855" y="300"/>
                  </a:cubicBezTo>
                  <a:cubicBezTo>
                    <a:pt x="861" y="290"/>
                    <a:pt x="861" y="290"/>
                    <a:pt x="861" y="290"/>
                  </a:cubicBezTo>
                  <a:cubicBezTo>
                    <a:pt x="864" y="284"/>
                    <a:pt x="859" y="292"/>
                    <a:pt x="859" y="292"/>
                  </a:cubicBezTo>
                  <a:cubicBezTo>
                    <a:pt x="862" y="285"/>
                    <a:pt x="864" y="282"/>
                    <a:pt x="866" y="276"/>
                  </a:cubicBezTo>
                  <a:cubicBezTo>
                    <a:pt x="865" y="278"/>
                    <a:pt x="863" y="281"/>
                    <a:pt x="863" y="280"/>
                  </a:cubicBezTo>
                  <a:cubicBezTo>
                    <a:pt x="868" y="271"/>
                    <a:pt x="870" y="261"/>
                    <a:pt x="874" y="252"/>
                  </a:cubicBezTo>
                  <a:cubicBezTo>
                    <a:pt x="872" y="257"/>
                    <a:pt x="873" y="246"/>
                    <a:pt x="873" y="241"/>
                  </a:cubicBezTo>
                  <a:cubicBezTo>
                    <a:pt x="872" y="248"/>
                    <a:pt x="869" y="254"/>
                    <a:pt x="867" y="260"/>
                  </a:cubicBezTo>
                  <a:cubicBezTo>
                    <a:pt x="861" y="283"/>
                    <a:pt x="853" y="297"/>
                    <a:pt x="838" y="320"/>
                  </a:cubicBezTo>
                  <a:cubicBezTo>
                    <a:pt x="839" y="318"/>
                    <a:pt x="839" y="318"/>
                    <a:pt x="839" y="318"/>
                  </a:cubicBezTo>
                  <a:cubicBezTo>
                    <a:pt x="810" y="350"/>
                    <a:pt x="819" y="348"/>
                    <a:pt x="790" y="373"/>
                  </a:cubicBezTo>
                  <a:cubicBezTo>
                    <a:pt x="788" y="373"/>
                    <a:pt x="775" y="384"/>
                    <a:pt x="775" y="382"/>
                  </a:cubicBezTo>
                  <a:cubicBezTo>
                    <a:pt x="785" y="375"/>
                    <a:pt x="782" y="376"/>
                    <a:pt x="779" y="377"/>
                  </a:cubicBezTo>
                  <a:cubicBezTo>
                    <a:pt x="774" y="381"/>
                    <a:pt x="771" y="386"/>
                    <a:pt x="760" y="392"/>
                  </a:cubicBezTo>
                  <a:cubicBezTo>
                    <a:pt x="763" y="388"/>
                    <a:pt x="753" y="394"/>
                    <a:pt x="763" y="387"/>
                  </a:cubicBezTo>
                  <a:cubicBezTo>
                    <a:pt x="748" y="396"/>
                    <a:pt x="741" y="402"/>
                    <a:pt x="733" y="407"/>
                  </a:cubicBezTo>
                  <a:cubicBezTo>
                    <a:pt x="709" y="423"/>
                    <a:pt x="725" y="410"/>
                    <a:pt x="700" y="424"/>
                  </a:cubicBezTo>
                  <a:cubicBezTo>
                    <a:pt x="703" y="421"/>
                    <a:pt x="703" y="421"/>
                    <a:pt x="703" y="421"/>
                  </a:cubicBezTo>
                  <a:cubicBezTo>
                    <a:pt x="687" y="430"/>
                    <a:pt x="687" y="430"/>
                    <a:pt x="687" y="430"/>
                  </a:cubicBezTo>
                  <a:cubicBezTo>
                    <a:pt x="693" y="428"/>
                    <a:pt x="693" y="428"/>
                    <a:pt x="693" y="428"/>
                  </a:cubicBezTo>
                  <a:cubicBezTo>
                    <a:pt x="687" y="432"/>
                    <a:pt x="680" y="435"/>
                    <a:pt x="674" y="438"/>
                  </a:cubicBezTo>
                  <a:cubicBezTo>
                    <a:pt x="662" y="444"/>
                    <a:pt x="679" y="437"/>
                    <a:pt x="678" y="439"/>
                  </a:cubicBezTo>
                  <a:cubicBezTo>
                    <a:pt x="681" y="435"/>
                    <a:pt x="681" y="435"/>
                    <a:pt x="681" y="435"/>
                  </a:cubicBezTo>
                  <a:cubicBezTo>
                    <a:pt x="690" y="432"/>
                    <a:pt x="700" y="425"/>
                    <a:pt x="702" y="426"/>
                  </a:cubicBezTo>
                  <a:cubicBezTo>
                    <a:pt x="689" y="432"/>
                    <a:pt x="693" y="432"/>
                    <a:pt x="688" y="435"/>
                  </a:cubicBezTo>
                  <a:cubicBezTo>
                    <a:pt x="700" y="428"/>
                    <a:pt x="700" y="428"/>
                    <a:pt x="700" y="428"/>
                  </a:cubicBezTo>
                  <a:cubicBezTo>
                    <a:pt x="704" y="427"/>
                    <a:pt x="704" y="427"/>
                    <a:pt x="704" y="427"/>
                  </a:cubicBezTo>
                  <a:cubicBezTo>
                    <a:pt x="717" y="422"/>
                    <a:pt x="726" y="416"/>
                    <a:pt x="732" y="412"/>
                  </a:cubicBezTo>
                  <a:cubicBezTo>
                    <a:pt x="727" y="414"/>
                    <a:pt x="725" y="417"/>
                    <a:pt x="720" y="419"/>
                  </a:cubicBezTo>
                  <a:cubicBezTo>
                    <a:pt x="725" y="413"/>
                    <a:pt x="740" y="406"/>
                    <a:pt x="752" y="396"/>
                  </a:cubicBezTo>
                  <a:cubicBezTo>
                    <a:pt x="753" y="397"/>
                    <a:pt x="757" y="394"/>
                    <a:pt x="756" y="395"/>
                  </a:cubicBezTo>
                  <a:cubicBezTo>
                    <a:pt x="755" y="396"/>
                    <a:pt x="753" y="397"/>
                    <a:pt x="752" y="398"/>
                  </a:cubicBezTo>
                  <a:cubicBezTo>
                    <a:pt x="753" y="398"/>
                    <a:pt x="746" y="403"/>
                    <a:pt x="759" y="396"/>
                  </a:cubicBezTo>
                  <a:cubicBezTo>
                    <a:pt x="755" y="400"/>
                    <a:pt x="747" y="408"/>
                    <a:pt x="747" y="408"/>
                  </a:cubicBezTo>
                  <a:cubicBezTo>
                    <a:pt x="740" y="413"/>
                    <a:pt x="729" y="419"/>
                    <a:pt x="723" y="422"/>
                  </a:cubicBezTo>
                  <a:cubicBezTo>
                    <a:pt x="723" y="422"/>
                    <a:pt x="723" y="422"/>
                    <a:pt x="723" y="422"/>
                  </a:cubicBezTo>
                  <a:cubicBezTo>
                    <a:pt x="716" y="426"/>
                    <a:pt x="702" y="433"/>
                    <a:pt x="700" y="433"/>
                  </a:cubicBezTo>
                  <a:cubicBezTo>
                    <a:pt x="696" y="435"/>
                    <a:pt x="684" y="441"/>
                    <a:pt x="697" y="436"/>
                  </a:cubicBezTo>
                  <a:cubicBezTo>
                    <a:pt x="690" y="440"/>
                    <a:pt x="684" y="443"/>
                    <a:pt x="677" y="446"/>
                  </a:cubicBezTo>
                  <a:cubicBezTo>
                    <a:pt x="679" y="443"/>
                    <a:pt x="660" y="450"/>
                    <a:pt x="679" y="440"/>
                  </a:cubicBezTo>
                  <a:close/>
                  <a:moveTo>
                    <a:pt x="708" y="446"/>
                  </a:moveTo>
                  <a:cubicBezTo>
                    <a:pt x="708" y="448"/>
                    <a:pt x="694" y="455"/>
                    <a:pt x="690" y="458"/>
                  </a:cubicBezTo>
                  <a:cubicBezTo>
                    <a:pt x="687" y="460"/>
                    <a:pt x="670" y="467"/>
                    <a:pt x="673" y="465"/>
                  </a:cubicBezTo>
                  <a:cubicBezTo>
                    <a:pt x="685" y="460"/>
                    <a:pt x="683" y="457"/>
                    <a:pt x="694" y="455"/>
                  </a:cubicBezTo>
                  <a:cubicBezTo>
                    <a:pt x="695" y="453"/>
                    <a:pt x="693" y="454"/>
                    <a:pt x="688" y="455"/>
                  </a:cubicBezTo>
                  <a:cubicBezTo>
                    <a:pt x="690" y="454"/>
                    <a:pt x="690" y="454"/>
                    <a:pt x="690" y="454"/>
                  </a:cubicBezTo>
                  <a:cubicBezTo>
                    <a:pt x="695" y="452"/>
                    <a:pt x="698" y="450"/>
                    <a:pt x="702" y="448"/>
                  </a:cubicBezTo>
                  <a:cubicBezTo>
                    <a:pt x="706" y="447"/>
                    <a:pt x="709" y="445"/>
                    <a:pt x="708" y="446"/>
                  </a:cubicBezTo>
                  <a:close/>
                  <a:moveTo>
                    <a:pt x="751" y="423"/>
                  </a:moveTo>
                  <a:cubicBezTo>
                    <a:pt x="740" y="429"/>
                    <a:pt x="729" y="436"/>
                    <a:pt x="722" y="439"/>
                  </a:cubicBezTo>
                  <a:cubicBezTo>
                    <a:pt x="725" y="437"/>
                    <a:pt x="725" y="437"/>
                    <a:pt x="725" y="437"/>
                  </a:cubicBezTo>
                  <a:cubicBezTo>
                    <a:pt x="776" y="409"/>
                    <a:pt x="753" y="418"/>
                    <a:pt x="722" y="432"/>
                  </a:cubicBezTo>
                  <a:cubicBezTo>
                    <a:pt x="738" y="423"/>
                    <a:pt x="756" y="414"/>
                    <a:pt x="772" y="403"/>
                  </a:cubicBezTo>
                  <a:cubicBezTo>
                    <a:pt x="770" y="403"/>
                    <a:pt x="770" y="403"/>
                    <a:pt x="770" y="403"/>
                  </a:cubicBezTo>
                  <a:cubicBezTo>
                    <a:pt x="775" y="400"/>
                    <a:pt x="779" y="397"/>
                    <a:pt x="782" y="395"/>
                  </a:cubicBezTo>
                  <a:cubicBezTo>
                    <a:pt x="783" y="396"/>
                    <a:pt x="759" y="417"/>
                    <a:pt x="751" y="423"/>
                  </a:cubicBezTo>
                  <a:close/>
                  <a:moveTo>
                    <a:pt x="787" y="400"/>
                  </a:moveTo>
                  <a:cubicBezTo>
                    <a:pt x="788" y="399"/>
                    <a:pt x="787" y="399"/>
                    <a:pt x="785" y="400"/>
                  </a:cubicBezTo>
                  <a:cubicBezTo>
                    <a:pt x="795" y="393"/>
                    <a:pt x="795" y="393"/>
                    <a:pt x="795" y="393"/>
                  </a:cubicBezTo>
                  <a:cubicBezTo>
                    <a:pt x="794" y="394"/>
                    <a:pt x="796" y="393"/>
                    <a:pt x="787" y="400"/>
                  </a:cubicBezTo>
                  <a:close/>
                  <a:moveTo>
                    <a:pt x="881" y="298"/>
                  </a:moveTo>
                  <a:cubicBezTo>
                    <a:pt x="879" y="305"/>
                    <a:pt x="871" y="317"/>
                    <a:pt x="870" y="318"/>
                  </a:cubicBezTo>
                  <a:cubicBezTo>
                    <a:pt x="871" y="321"/>
                    <a:pt x="857" y="340"/>
                    <a:pt x="851" y="347"/>
                  </a:cubicBezTo>
                  <a:cubicBezTo>
                    <a:pt x="836" y="364"/>
                    <a:pt x="840" y="356"/>
                    <a:pt x="826" y="371"/>
                  </a:cubicBezTo>
                  <a:cubicBezTo>
                    <a:pt x="832" y="367"/>
                    <a:pt x="832" y="367"/>
                    <a:pt x="832" y="367"/>
                  </a:cubicBezTo>
                  <a:cubicBezTo>
                    <a:pt x="819" y="380"/>
                    <a:pt x="813" y="385"/>
                    <a:pt x="797" y="396"/>
                  </a:cubicBezTo>
                  <a:cubicBezTo>
                    <a:pt x="794" y="397"/>
                    <a:pt x="805" y="391"/>
                    <a:pt x="808" y="388"/>
                  </a:cubicBezTo>
                  <a:cubicBezTo>
                    <a:pt x="805" y="389"/>
                    <a:pt x="802" y="391"/>
                    <a:pt x="799" y="392"/>
                  </a:cubicBezTo>
                  <a:cubicBezTo>
                    <a:pt x="803" y="390"/>
                    <a:pt x="808" y="383"/>
                    <a:pt x="809" y="385"/>
                  </a:cubicBezTo>
                  <a:cubicBezTo>
                    <a:pt x="809" y="384"/>
                    <a:pt x="813" y="379"/>
                    <a:pt x="804" y="387"/>
                  </a:cubicBezTo>
                  <a:cubicBezTo>
                    <a:pt x="810" y="381"/>
                    <a:pt x="810" y="381"/>
                    <a:pt x="810" y="381"/>
                  </a:cubicBezTo>
                  <a:cubicBezTo>
                    <a:pt x="809" y="381"/>
                    <a:pt x="809" y="381"/>
                    <a:pt x="809" y="381"/>
                  </a:cubicBezTo>
                  <a:cubicBezTo>
                    <a:pt x="815" y="376"/>
                    <a:pt x="815" y="376"/>
                    <a:pt x="815" y="376"/>
                  </a:cubicBezTo>
                  <a:cubicBezTo>
                    <a:pt x="818" y="374"/>
                    <a:pt x="823" y="370"/>
                    <a:pt x="827" y="367"/>
                  </a:cubicBezTo>
                  <a:cubicBezTo>
                    <a:pt x="828" y="367"/>
                    <a:pt x="824" y="371"/>
                    <a:pt x="821" y="373"/>
                  </a:cubicBezTo>
                  <a:cubicBezTo>
                    <a:pt x="828" y="368"/>
                    <a:pt x="834" y="363"/>
                    <a:pt x="837" y="359"/>
                  </a:cubicBezTo>
                  <a:cubicBezTo>
                    <a:pt x="827" y="368"/>
                    <a:pt x="832" y="363"/>
                    <a:pt x="829" y="364"/>
                  </a:cubicBezTo>
                  <a:cubicBezTo>
                    <a:pt x="834" y="358"/>
                    <a:pt x="843" y="348"/>
                    <a:pt x="846" y="344"/>
                  </a:cubicBezTo>
                  <a:cubicBezTo>
                    <a:pt x="854" y="336"/>
                    <a:pt x="860" y="329"/>
                    <a:pt x="857" y="336"/>
                  </a:cubicBezTo>
                  <a:cubicBezTo>
                    <a:pt x="860" y="330"/>
                    <a:pt x="866" y="324"/>
                    <a:pt x="868" y="316"/>
                  </a:cubicBezTo>
                  <a:cubicBezTo>
                    <a:pt x="862" y="329"/>
                    <a:pt x="866" y="315"/>
                    <a:pt x="857" y="331"/>
                  </a:cubicBezTo>
                  <a:cubicBezTo>
                    <a:pt x="852" y="334"/>
                    <a:pt x="865" y="318"/>
                    <a:pt x="870" y="310"/>
                  </a:cubicBezTo>
                  <a:cubicBezTo>
                    <a:pt x="868" y="315"/>
                    <a:pt x="871" y="311"/>
                    <a:pt x="870" y="313"/>
                  </a:cubicBezTo>
                  <a:cubicBezTo>
                    <a:pt x="877" y="300"/>
                    <a:pt x="872" y="305"/>
                    <a:pt x="867" y="313"/>
                  </a:cubicBezTo>
                  <a:cubicBezTo>
                    <a:pt x="869" y="309"/>
                    <a:pt x="871" y="304"/>
                    <a:pt x="873" y="299"/>
                  </a:cubicBezTo>
                  <a:cubicBezTo>
                    <a:pt x="873" y="300"/>
                    <a:pt x="873" y="300"/>
                    <a:pt x="873" y="300"/>
                  </a:cubicBezTo>
                  <a:cubicBezTo>
                    <a:pt x="875" y="295"/>
                    <a:pt x="877" y="290"/>
                    <a:pt x="879" y="285"/>
                  </a:cubicBezTo>
                  <a:cubicBezTo>
                    <a:pt x="881" y="284"/>
                    <a:pt x="882" y="284"/>
                    <a:pt x="880" y="288"/>
                  </a:cubicBezTo>
                  <a:cubicBezTo>
                    <a:pt x="882" y="285"/>
                    <a:pt x="883" y="283"/>
                    <a:pt x="885" y="280"/>
                  </a:cubicBezTo>
                  <a:cubicBezTo>
                    <a:pt x="883" y="284"/>
                    <a:pt x="882" y="288"/>
                    <a:pt x="880" y="293"/>
                  </a:cubicBezTo>
                  <a:cubicBezTo>
                    <a:pt x="884" y="288"/>
                    <a:pt x="886" y="279"/>
                    <a:pt x="888" y="272"/>
                  </a:cubicBezTo>
                  <a:cubicBezTo>
                    <a:pt x="891" y="265"/>
                    <a:pt x="884" y="290"/>
                    <a:pt x="881" y="298"/>
                  </a:cubicBezTo>
                  <a:close/>
                  <a:moveTo>
                    <a:pt x="889" y="232"/>
                  </a:moveTo>
                  <a:cubicBezTo>
                    <a:pt x="889" y="226"/>
                    <a:pt x="889" y="220"/>
                    <a:pt x="888" y="215"/>
                  </a:cubicBezTo>
                  <a:cubicBezTo>
                    <a:pt x="889" y="213"/>
                    <a:pt x="889" y="213"/>
                    <a:pt x="889" y="213"/>
                  </a:cubicBezTo>
                  <a:cubicBezTo>
                    <a:pt x="887" y="186"/>
                    <a:pt x="878" y="168"/>
                    <a:pt x="864" y="143"/>
                  </a:cubicBezTo>
                  <a:cubicBezTo>
                    <a:pt x="867" y="146"/>
                    <a:pt x="872" y="156"/>
                    <a:pt x="871" y="154"/>
                  </a:cubicBezTo>
                  <a:cubicBezTo>
                    <a:pt x="863" y="139"/>
                    <a:pt x="862" y="143"/>
                    <a:pt x="854" y="128"/>
                  </a:cubicBezTo>
                  <a:cubicBezTo>
                    <a:pt x="868" y="148"/>
                    <a:pt x="845" y="116"/>
                    <a:pt x="859" y="133"/>
                  </a:cubicBezTo>
                  <a:cubicBezTo>
                    <a:pt x="841" y="109"/>
                    <a:pt x="817" y="86"/>
                    <a:pt x="800" y="75"/>
                  </a:cubicBezTo>
                  <a:cubicBezTo>
                    <a:pt x="804" y="79"/>
                    <a:pt x="793" y="72"/>
                    <a:pt x="792" y="72"/>
                  </a:cubicBezTo>
                  <a:cubicBezTo>
                    <a:pt x="788" y="69"/>
                    <a:pt x="790" y="69"/>
                    <a:pt x="793" y="72"/>
                  </a:cubicBezTo>
                  <a:cubicBezTo>
                    <a:pt x="785" y="66"/>
                    <a:pt x="784" y="64"/>
                    <a:pt x="786" y="64"/>
                  </a:cubicBezTo>
                  <a:cubicBezTo>
                    <a:pt x="792" y="67"/>
                    <a:pt x="798" y="71"/>
                    <a:pt x="804" y="75"/>
                  </a:cubicBezTo>
                  <a:cubicBezTo>
                    <a:pt x="798" y="71"/>
                    <a:pt x="796" y="68"/>
                    <a:pt x="791" y="65"/>
                  </a:cubicBezTo>
                  <a:cubicBezTo>
                    <a:pt x="791" y="65"/>
                    <a:pt x="791" y="65"/>
                    <a:pt x="791" y="65"/>
                  </a:cubicBezTo>
                  <a:cubicBezTo>
                    <a:pt x="791" y="65"/>
                    <a:pt x="791" y="65"/>
                    <a:pt x="791" y="65"/>
                  </a:cubicBezTo>
                  <a:cubicBezTo>
                    <a:pt x="789" y="63"/>
                    <a:pt x="786" y="62"/>
                    <a:pt x="783" y="60"/>
                  </a:cubicBezTo>
                  <a:cubicBezTo>
                    <a:pt x="780" y="59"/>
                    <a:pt x="780" y="60"/>
                    <a:pt x="780" y="60"/>
                  </a:cubicBezTo>
                  <a:cubicBezTo>
                    <a:pt x="773" y="58"/>
                    <a:pt x="765" y="55"/>
                    <a:pt x="755" y="52"/>
                  </a:cubicBezTo>
                  <a:cubicBezTo>
                    <a:pt x="756" y="52"/>
                    <a:pt x="756" y="52"/>
                    <a:pt x="756" y="52"/>
                  </a:cubicBezTo>
                  <a:cubicBezTo>
                    <a:pt x="749" y="49"/>
                    <a:pt x="741" y="46"/>
                    <a:pt x="734" y="44"/>
                  </a:cubicBezTo>
                  <a:cubicBezTo>
                    <a:pt x="737" y="44"/>
                    <a:pt x="737" y="44"/>
                    <a:pt x="737" y="44"/>
                  </a:cubicBezTo>
                  <a:cubicBezTo>
                    <a:pt x="733" y="43"/>
                    <a:pt x="729" y="42"/>
                    <a:pt x="724" y="41"/>
                  </a:cubicBezTo>
                  <a:cubicBezTo>
                    <a:pt x="725" y="39"/>
                    <a:pt x="720" y="39"/>
                    <a:pt x="722" y="38"/>
                  </a:cubicBezTo>
                  <a:cubicBezTo>
                    <a:pt x="714" y="33"/>
                    <a:pt x="693" y="31"/>
                    <a:pt x="675" y="27"/>
                  </a:cubicBezTo>
                  <a:cubicBezTo>
                    <a:pt x="678" y="27"/>
                    <a:pt x="678" y="27"/>
                    <a:pt x="678" y="27"/>
                  </a:cubicBezTo>
                  <a:cubicBezTo>
                    <a:pt x="668" y="27"/>
                    <a:pt x="644" y="21"/>
                    <a:pt x="628" y="20"/>
                  </a:cubicBezTo>
                  <a:cubicBezTo>
                    <a:pt x="629" y="19"/>
                    <a:pt x="629" y="19"/>
                    <a:pt x="629" y="19"/>
                  </a:cubicBezTo>
                  <a:cubicBezTo>
                    <a:pt x="638" y="20"/>
                    <a:pt x="640" y="19"/>
                    <a:pt x="636" y="18"/>
                  </a:cubicBezTo>
                  <a:cubicBezTo>
                    <a:pt x="639" y="18"/>
                    <a:pt x="644" y="18"/>
                    <a:pt x="648" y="18"/>
                  </a:cubicBezTo>
                  <a:cubicBezTo>
                    <a:pt x="653" y="19"/>
                    <a:pt x="668" y="21"/>
                    <a:pt x="669" y="23"/>
                  </a:cubicBezTo>
                  <a:cubicBezTo>
                    <a:pt x="658" y="21"/>
                    <a:pt x="659" y="21"/>
                    <a:pt x="664" y="23"/>
                  </a:cubicBezTo>
                  <a:cubicBezTo>
                    <a:pt x="675" y="24"/>
                    <a:pt x="695" y="28"/>
                    <a:pt x="694" y="25"/>
                  </a:cubicBezTo>
                  <a:cubicBezTo>
                    <a:pt x="709" y="29"/>
                    <a:pt x="699" y="27"/>
                    <a:pt x="709" y="30"/>
                  </a:cubicBezTo>
                  <a:cubicBezTo>
                    <a:pt x="710" y="31"/>
                    <a:pt x="707" y="31"/>
                    <a:pt x="703" y="30"/>
                  </a:cubicBezTo>
                  <a:cubicBezTo>
                    <a:pt x="717" y="34"/>
                    <a:pt x="732" y="38"/>
                    <a:pt x="746" y="43"/>
                  </a:cubicBezTo>
                  <a:cubicBezTo>
                    <a:pt x="748" y="42"/>
                    <a:pt x="719" y="32"/>
                    <a:pt x="734" y="35"/>
                  </a:cubicBezTo>
                  <a:cubicBezTo>
                    <a:pt x="738" y="36"/>
                    <a:pt x="738" y="34"/>
                    <a:pt x="753" y="40"/>
                  </a:cubicBezTo>
                  <a:cubicBezTo>
                    <a:pt x="753" y="40"/>
                    <a:pt x="751" y="40"/>
                    <a:pt x="750" y="39"/>
                  </a:cubicBezTo>
                  <a:cubicBezTo>
                    <a:pt x="757" y="42"/>
                    <a:pt x="757" y="43"/>
                    <a:pt x="764" y="46"/>
                  </a:cubicBezTo>
                  <a:cubicBezTo>
                    <a:pt x="766" y="49"/>
                    <a:pt x="755" y="43"/>
                    <a:pt x="750" y="42"/>
                  </a:cubicBezTo>
                  <a:cubicBezTo>
                    <a:pt x="755" y="44"/>
                    <a:pt x="760" y="46"/>
                    <a:pt x="765" y="48"/>
                  </a:cubicBezTo>
                  <a:cubicBezTo>
                    <a:pt x="764" y="48"/>
                    <a:pt x="764" y="48"/>
                    <a:pt x="764" y="48"/>
                  </a:cubicBezTo>
                  <a:cubicBezTo>
                    <a:pt x="769" y="50"/>
                    <a:pt x="773" y="53"/>
                    <a:pt x="778" y="55"/>
                  </a:cubicBezTo>
                  <a:cubicBezTo>
                    <a:pt x="785" y="57"/>
                    <a:pt x="767" y="49"/>
                    <a:pt x="767" y="48"/>
                  </a:cubicBezTo>
                  <a:cubicBezTo>
                    <a:pt x="770" y="49"/>
                    <a:pt x="773" y="51"/>
                    <a:pt x="777" y="52"/>
                  </a:cubicBezTo>
                  <a:cubicBezTo>
                    <a:pt x="788" y="56"/>
                    <a:pt x="815" y="73"/>
                    <a:pt x="822" y="83"/>
                  </a:cubicBezTo>
                  <a:cubicBezTo>
                    <a:pt x="832" y="92"/>
                    <a:pt x="829" y="87"/>
                    <a:pt x="832" y="88"/>
                  </a:cubicBezTo>
                  <a:cubicBezTo>
                    <a:pt x="839" y="93"/>
                    <a:pt x="844" y="100"/>
                    <a:pt x="850" y="105"/>
                  </a:cubicBezTo>
                  <a:cubicBezTo>
                    <a:pt x="851" y="104"/>
                    <a:pt x="857" y="112"/>
                    <a:pt x="858" y="111"/>
                  </a:cubicBezTo>
                  <a:cubicBezTo>
                    <a:pt x="861" y="115"/>
                    <a:pt x="864" y="119"/>
                    <a:pt x="866" y="122"/>
                  </a:cubicBezTo>
                  <a:cubicBezTo>
                    <a:pt x="873" y="127"/>
                    <a:pt x="857" y="109"/>
                    <a:pt x="855" y="106"/>
                  </a:cubicBezTo>
                  <a:cubicBezTo>
                    <a:pt x="852" y="99"/>
                    <a:pt x="862" y="113"/>
                    <a:pt x="860" y="109"/>
                  </a:cubicBezTo>
                  <a:cubicBezTo>
                    <a:pt x="853" y="101"/>
                    <a:pt x="851" y="101"/>
                    <a:pt x="847" y="98"/>
                  </a:cubicBezTo>
                  <a:cubicBezTo>
                    <a:pt x="843" y="93"/>
                    <a:pt x="841" y="91"/>
                    <a:pt x="842" y="90"/>
                  </a:cubicBezTo>
                  <a:cubicBezTo>
                    <a:pt x="853" y="103"/>
                    <a:pt x="850" y="95"/>
                    <a:pt x="859" y="106"/>
                  </a:cubicBezTo>
                  <a:cubicBezTo>
                    <a:pt x="859" y="107"/>
                    <a:pt x="859" y="107"/>
                    <a:pt x="859" y="107"/>
                  </a:cubicBezTo>
                  <a:cubicBezTo>
                    <a:pt x="860" y="106"/>
                    <a:pt x="872" y="122"/>
                    <a:pt x="876" y="128"/>
                  </a:cubicBezTo>
                  <a:cubicBezTo>
                    <a:pt x="883" y="142"/>
                    <a:pt x="868" y="119"/>
                    <a:pt x="867" y="120"/>
                  </a:cubicBezTo>
                  <a:cubicBezTo>
                    <a:pt x="871" y="125"/>
                    <a:pt x="875" y="130"/>
                    <a:pt x="878" y="135"/>
                  </a:cubicBezTo>
                  <a:cubicBezTo>
                    <a:pt x="873" y="129"/>
                    <a:pt x="877" y="136"/>
                    <a:pt x="870" y="128"/>
                  </a:cubicBezTo>
                  <a:cubicBezTo>
                    <a:pt x="876" y="137"/>
                    <a:pt x="876" y="139"/>
                    <a:pt x="882" y="148"/>
                  </a:cubicBezTo>
                  <a:cubicBezTo>
                    <a:pt x="874" y="138"/>
                    <a:pt x="887" y="162"/>
                    <a:pt x="886" y="164"/>
                  </a:cubicBezTo>
                  <a:cubicBezTo>
                    <a:pt x="882" y="153"/>
                    <a:pt x="872" y="134"/>
                    <a:pt x="872" y="134"/>
                  </a:cubicBezTo>
                  <a:cubicBezTo>
                    <a:pt x="871" y="132"/>
                    <a:pt x="864" y="121"/>
                    <a:pt x="861" y="117"/>
                  </a:cubicBezTo>
                  <a:cubicBezTo>
                    <a:pt x="854" y="111"/>
                    <a:pt x="854" y="111"/>
                    <a:pt x="854" y="111"/>
                  </a:cubicBezTo>
                  <a:cubicBezTo>
                    <a:pt x="860" y="119"/>
                    <a:pt x="868" y="129"/>
                    <a:pt x="865" y="127"/>
                  </a:cubicBezTo>
                  <a:cubicBezTo>
                    <a:pt x="868" y="130"/>
                    <a:pt x="870" y="134"/>
                    <a:pt x="873" y="138"/>
                  </a:cubicBezTo>
                  <a:cubicBezTo>
                    <a:pt x="864" y="127"/>
                    <a:pt x="864" y="128"/>
                    <a:pt x="855" y="119"/>
                  </a:cubicBezTo>
                  <a:cubicBezTo>
                    <a:pt x="869" y="140"/>
                    <a:pt x="882" y="156"/>
                    <a:pt x="887" y="176"/>
                  </a:cubicBezTo>
                  <a:cubicBezTo>
                    <a:pt x="886" y="173"/>
                    <a:pt x="886" y="173"/>
                    <a:pt x="886" y="173"/>
                  </a:cubicBezTo>
                  <a:cubicBezTo>
                    <a:pt x="898" y="213"/>
                    <a:pt x="892" y="224"/>
                    <a:pt x="889" y="232"/>
                  </a:cubicBezTo>
                  <a:close/>
                </a:path>
              </a:pathLst>
            </a:custGeom>
            <a:solidFill>
              <a:srgbClr val="5F7797"/>
            </a:solidFill>
            <a:ln>
              <a:noFill/>
            </a:ln>
          </p:spPr>
          <p:txBody>
            <a:bodyPr vert="horz" wrap="square" lIns="91440" tIns="45720" rIns="91440" bIns="45720" numCol="1" anchor="t" anchorCtr="0" compatLnSpc="1"/>
            <a:lstStyle/>
            <a:p>
              <a:endParaRPr lang="zh-CN" altLang="en-US">
                <a:solidFill>
                  <a:srgbClr val="5F7797"/>
                </a:solidFill>
              </a:endParaRPr>
            </a:p>
          </p:txBody>
        </p:sp>
        <p:sp>
          <p:nvSpPr>
            <p:cNvPr id="74" name="矩形 73"/>
            <p:cNvSpPr/>
            <p:nvPr/>
          </p:nvSpPr>
          <p:spPr>
            <a:xfrm>
              <a:off x="1235525" y="4800678"/>
              <a:ext cx="976704" cy="461665"/>
            </a:xfrm>
            <a:prstGeom prst="rect">
              <a:avLst/>
            </a:prstGeom>
          </p:spPr>
          <p:txBody>
            <a:bodyPr wrap="square">
              <a:spAutoFit/>
            </a:bodyPr>
            <a:lstStyle/>
            <a:p>
              <a:pPr algn="ctr"/>
              <a:r>
                <a:rPr lang="zh-CN" altLang="en-US" sz="2400" dirty="0" smtClean="0">
                  <a:solidFill>
                    <a:srgbClr val="5F7797"/>
                  </a:solidFill>
                </a:rPr>
                <a:t>课件</a:t>
              </a:r>
              <a:endParaRPr lang="zh-CN" altLang="en-US" sz="2400" dirty="0">
                <a:solidFill>
                  <a:srgbClr val="5F7797"/>
                </a:solidFill>
              </a:endParaRPr>
            </a:p>
          </p:txBody>
        </p:sp>
      </p:grpSp>
      <p:grpSp>
        <p:nvGrpSpPr>
          <p:cNvPr id="75" name="chenying0907 74"/>
          <p:cNvGrpSpPr/>
          <p:nvPr/>
        </p:nvGrpSpPr>
        <p:grpSpPr>
          <a:xfrm>
            <a:off x="8800529" y="3612037"/>
            <a:ext cx="1557902" cy="1315602"/>
            <a:chOff x="941693" y="4368586"/>
            <a:chExt cx="1557902" cy="1315602"/>
          </a:xfrm>
        </p:grpSpPr>
        <p:sp>
          <p:nvSpPr>
            <p:cNvPr id="76" name="Freeform 376"/>
            <p:cNvSpPr>
              <a:spLocks noEditPoints="1"/>
            </p:cNvSpPr>
            <p:nvPr/>
          </p:nvSpPr>
          <p:spPr bwMode="auto">
            <a:xfrm rot="12101646">
              <a:off x="941693" y="4368586"/>
              <a:ext cx="1557902" cy="1315602"/>
            </a:xfrm>
            <a:custGeom>
              <a:avLst/>
              <a:gdLst>
                <a:gd name="T0" fmla="*/ 715 w 910"/>
                <a:gd name="T1" fmla="*/ 20 h 538"/>
                <a:gd name="T2" fmla="*/ 489 w 910"/>
                <a:gd name="T3" fmla="*/ 6 h 538"/>
                <a:gd name="T4" fmla="*/ 372 w 910"/>
                <a:gd name="T5" fmla="*/ 17 h 538"/>
                <a:gd name="T6" fmla="*/ 263 w 910"/>
                <a:gd name="T7" fmla="*/ 50 h 538"/>
                <a:gd name="T8" fmla="*/ 193 w 910"/>
                <a:gd name="T9" fmla="*/ 77 h 538"/>
                <a:gd name="T10" fmla="*/ 195 w 910"/>
                <a:gd name="T11" fmla="*/ 82 h 538"/>
                <a:gd name="T12" fmla="*/ 286 w 910"/>
                <a:gd name="T13" fmla="*/ 51 h 538"/>
                <a:gd name="T14" fmla="*/ 157 w 910"/>
                <a:gd name="T15" fmla="*/ 110 h 538"/>
                <a:gd name="T16" fmla="*/ 257 w 910"/>
                <a:gd name="T17" fmla="*/ 78 h 538"/>
                <a:gd name="T18" fmla="*/ 283 w 910"/>
                <a:gd name="T19" fmla="*/ 68 h 538"/>
                <a:gd name="T20" fmla="*/ 290 w 910"/>
                <a:gd name="T21" fmla="*/ 68 h 538"/>
                <a:gd name="T22" fmla="*/ 84 w 910"/>
                <a:gd name="T23" fmla="*/ 191 h 538"/>
                <a:gd name="T24" fmla="*/ 32 w 910"/>
                <a:gd name="T25" fmla="*/ 456 h 538"/>
                <a:gd name="T26" fmla="*/ 227 w 910"/>
                <a:gd name="T27" fmla="*/ 535 h 538"/>
                <a:gd name="T28" fmla="*/ 392 w 910"/>
                <a:gd name="T29" fmla="*/ 531 h 538"/>
                <a:gd name="T30" fmla="*/ 505 w 910"/>
                <a:gd name="T31" fmla="*/ 511 h 538"/>
                <a:gd name="T32" fmla="*/ 547 w 910"/>
                <a:gd name="T33" fmla="*/ 500 h 538"/>
                <a:gd name="T34" fmla="*/ 565 w 910"/>
                <a:gd name="T35" fmla="*/ 510 h 538"/>
                <a:gd name="T36" fmla="*/ 438 w 910"/>
                <a:gd name="T37" fmla="*/ 538 h 538"/>
                <a:gd name="T38" fmla="*/ 670 w 910"/>
                <a:gd name="T39" fmla="*/ 469 h 538"/>
                <a:gd name="T40" fmla="*/ 705 w 910"/>
                <a:gd name="T41" fmla="*/ 460 h 538"/>
                <a:gd name="T42" fmla="*/ 788 w 910"/>
                <a:gd name="T43" fmla="*/ 415 h 538"/>
                <a:gd name="T44" fmla="*/ 888 w 910"/>
                <a:gd name="T45" fmla="*/ 287 h 538"/>
                <a:gd name="T46" fmla="*/ 905 w 910"/>
                <a:gd name="T47" fmla="*/ 243 h 538"/>
                <a:gd name="T48" fmla="*/ 496 w 910"/>
                <a:gd name="T49" fmla="*/ 11 h 538"/>
                <a:gd name="T50" fmla="*/ 592 w 910"/>
                <a:gd name="T51" fmla="*/ 9 h 538"/>
                <a:gd name="T52" fmla="*/ 453 w 910"/>
                <a:gd name="T53" fmla="*/ 17 h 538"/>
                <a:gd name="T54" fmla="*/ 660 w 910"/>
                <a:gd name="T55" fmla="*/ 448 h 538"/>
                <a:gd name="T56" fmla="*/ 585 w 910"/>
                <a:gd name="T57" fmla="*/ 472 h 538"/>
                <a:gd name="T58" fmla="*/ 488 w 910"/>
                <a:gd name="T59" fmla="*/ 490 h 538"/>
                <a:gd name="T60" fmla="*/ 424 w 910"/>
                <a:gd name="T61" fmla="*/ 506 h 538"/>
                <a:gd name="T62" fmla="*/ 502 w 910"/>
                <a:gd name="T63" fmla="*/ 493 h 538"/>
                <a:gd name="T64" fmla="*/ 397 w 910"/>
                <a:gd name="T65" fmla="*/ 512 h 538"/>
                <a:gd name="T66" fmla="*/ 153 w 910"/>
                <a:gd name="T67" fmla="*/ 512 h 538"/>
                <a:gd name="T68" fmla="*/ 54 w 910"/>
                <a:gd name="T69" fmla="*/ 464 h 538"/>
                <a:gd name="T70" fmla="*/ 30 w 910"/>
                <a:gd name="T71" fmla="*/ 290 h 538"/>
                <a:gd name="T72" fmla="*/ 112 w 910"/>
                <a:gd name="T73" fmla="*/ 179 h 538"/>
                <a:gd name="T74" fmla="*/ 283 w 910"/>
                <a:gd name="T75" fmla="*/ 76 h 538"/>
                <a:gd name="T76" fmla="*/ 368 w 910"/>
                <a:gd name="T77" fmla="*/ 46 h 538"/>
                <a:gd name="T78" fmla="*/ 531 w 910"/>
                <a:gd name="T79" fmla="*/ 27 h 538"/>
                <a:gd name="T80" fmla="*/ 599 w 910"/>
                <a:gd name="T81" fmla="*/ 32 h 538"/>
                <a:gd name="T82" fmla="*/ 669 w 910"/>
                <a:gd name="T83" fmla="*/ 34 h 538"/>
                <a:gd name="T84" fmla="*/ 687 w 910"/>
                <a:gd name="T85" fmla="*/ 41 h 538"/>
                <a:gd name="T86" fmla="*/ 793 w 910"/>
                <a:gd name="T87" fmla="*/ 85 h 538"/>
                <a:gd name="T88" fmla="*/ 805 w 910"/>
                <a:gd name="T89" fmla="*/ 95 h 538"/>
                <a:gd name="T90" fmla="*/ 883 w 910"/>
                <a:gd name="T91" fmla="*/ 246 h 538"/>
                <a:gd name="T92" fmla="*/ 841 w 910"/>
                <a:gd name="T93" fmla="*/ 323 h 538"/>
                <a:gd name="T94" fmla="*/ 863 w 910"/>
                <a:gd name="T95" fmla="*/ 280 h 538"/>
                <a:gd name="T96" fmla="*/ 700 w 910"/>
                <a:gd name="T97" fmla="*/ 424 h 538"/>
                <a:gd name="T98" fmla="*/ 720 w 910"/>
                <a:gd name="T99" fmla="*/ 419 h 538"/>
                <a:gd name="T100" fmla="*/ 708 w 910"/>
                <a:gd name="T101" fmla="*/ 446 h 538"/>
                <a:gd name="T102" fmla="*/ 772 w 910"/>
                <a:gd name="T103" fmla="*/ 403 h 538"/>
                <a:gd name="T104" fmla="*/ 832 w 910"/>
                <a:gd name="T105" fmla="*/ 367 h 538"/>
                <a:gd name="T106" fmla="*/ 829 w 910"/>
                <a:gd name="T107" fmla="*/ 364 h 538"/>
                <a:gd name="T108" fmla="*/ 885 w 910"/>
                <a:gd name="T109" fmla="*/ 280 h 538"/>
                <a:gd name="T110" fmla="*/ 792 w 910"/>
                <a:gd name="T111" fmla="*/ 72 h 538"/>
                <a:gd name="T112" fmla="*/ 737 w 910"/>
                <a:gd name="T113" fmla="*/ 44 h 538"/>
                <a:gd name="T114" fmla="*/ 709 w 910"/>
                <a:gd name="T115" fmla="*/ 30 h 538"/>
                <a:gd name="T116" fmla="*/ 777 w 910"/>
                <a:gd name="T117" fmla="*/ 52 h 538"/>
                <a:gd name="T118" fmla="*/ 876 w 910"/>
                <a:gd name="T119" fmla="*/ 128 h 538"/>
                <a:gd name="T120" fmla="*/ 887 w 910"/>
                <a:gd name="T121" fmla="*/ 176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10" h="538">
                  <a:moveTo>
                    <a:pt x="900" y="193"/>
                  </a:moveTo>
                  <a:cubicBezTo>
                    <a:pt x="905" y="215"/>
                    <a:pt x="899" y="195"/>
                    <a:pt x="900" y="207"/>
                  </a:cubicBezTo>
                  <a:cubicBezTo>
                    <a:pt x="899" y="203"/>
                    <a:pt x="899" y="199"/>
                    <a:pt x="899" y="196"/>
                  </a:cubicBezTo>
                  <a:cubicBezTo>
                    <a:pt x="898" y="195"/>
                    <a:pt x="895" y="184"/>
                    <a:pt x="895" y="185"/>
                  </a:cubicBezTo>
                  <a:cubicBezTo>
                    <a:pt x="899" y="179"/>
                    <a:pt x="879" y="134"/>
                    <a:pt x="886" y="143"/>
                  </a:cubicBezTo>
                  <a:cubicBezTo>
                    <a:pt x="882" y="129"/>
                    <a:pt x="854" y="95"/>
                    <a:pt x="830" y="77"/>
                  </a:cubicBezTo>
                  <a:cubicBezTo>
                    <a:pt x="832" y="79"/>
                    <a:pt x="835" y="80"/>
                    <a:pt x="837" y="82"/>
                  </a:cubicBezTo>
                  <a:cubicBezTo>
                    <a:pt x="815" y="59"/>
                    <a:pt x="813" y="67"/>
                    <a:pt x="798" y="58"/>
                  </a:cubicBezTo>
                  <a:cubicBezTo>
                    <a:pt x="812" y="65"/>
                    <a:pt x="787" y="49"/>
                    <a:pt x="782" y="45"/>
                  </a:cubicBezTo>
                  <a:cubicBezTo>
                    <a:pt x="768" y="40"/>
                    <a:pt x="757" y="37"/>
                    <a:pt x="739" y="30"/>
                  </a:cubicBezTo>
                  <a:cubicBezTo>
                    <a:pt x="736" y="27"/>
                    <a:pt x="736" y="25"/>
                    <a:pt x="724" y="21"/>
                  </a:cubicBezTo>
                  <a:cubicBezTo>
                    <a:pt x="715" y="20"/>
                    <a:pt x="715" y="20"/>
                    <a:pt x="715" y="20"/>
                  </a:cubicBezTo>
                  <a:cubicBezTo>
                    <a:pt x="703" y="16"/>
                    <a:pt x="686" y="14"/>
                    <a:pt x="678" y="12"/>
                  </a:cubicBezTo>
                  <a:cubicBezTo>
                    <a:pt x="680" y="12"/>
                    <a:pt x="680" y="12"/>
                    <a:pt x="680" y="12"/>
                  </a:cubicBezTo>
                  <a:cubicBezTo>
                    <a:pt x="666" y="9"/>
                    <a:pt x="666" y="11"/>
                    <a:pt x="676" y="13"/>
                  </a:cubicBezTo>
                  <a:cubicBezTo>
                    <a:pt x="663" y="12"/>
                    <a:pt x="663" y="12"/>
                    <a:pt x="663" y="12"/>
                  </a:cubicBezTo>
                  <a:cubicBezTo>
                    <a:pt x="663" y="11"/>
                    <a:pt x="663" y="11"/>
                    <a:pt x="663" y="11"/>
                  </a:cubicBezTo>
                  <a:cubicBezTo>
                    <a:pt x="645" y="9"/>
                    <a:pt x="629" y="10"/>
                    <a:pt x="601" y="8"/>
                  </a:cubicBezTo>
                  <a:cubicBezTo>
                    <a:pt x="609" y="7"/>
                    <a:pt x="581" y="4"/>
                    <a:pt x="606" y="5"/>
                  </a:cubicBezTo>
                  <a:cubicBezTo>
                    <a:pt x="598" y="5"/>
                    <a:pt x="610" y="7"/>
                    <a:pt x="611" y="8"/>
                  </a:cubicBezTo>
                  <a:cubicBezTo>
                    <a:pt x="620" y="9"/>
                    <a:pt x="628" y="8"/>
                    <a:pt x="632" y="8"/>
                  </a:cubicBezTo>
                  <a:cubicBezTo>
                    <a:pt x="629" y="7"/>
                    <a:pt x="632" y="6"/>
                    <a:pt x="637" y="5"/>
                  </a:cubicBezTo>
                  <a:cubicBezTo>
                    <a:pt x="619" y="5"/>
                    <a:pt x="569" y="0"/>
                    <a:pt x="565" y="4"/>
                  </a:cubicBezTo>
                  <a:cubicBezTo>
                    <a:pt x="542" y="4"/>
                    <a:pt x="514" y="5"/>
                    <a:pt x="489" y="6"/>
                  </a:cubicBezTo>
                  <a:cubicBezTo>
                    <a:pt x="490" y="6"/>
                    <a:pt x="492" y="6"/>
                    <a:pt x="491" y="7"/>
                  </a:cubicBezTo>
                  <a:cubicBezTo>
                    <a:pt x="469" y="6"/>
                    <a:pt x="469" y="6"/>
                    <a:pt x="469" y="6"/>
                  </a:cubicBezTo>
                  <a:cubicBezTo>
                    <a:pt x="474" y="6"/>
                    <a:pt x="474" y="6"/>
                    <a:pt x="474" y="6"/>
                  </a:cubicBezTo>
                  <a:cubicBezTo>
                    <a:pt x="469" y="6"/>
                    <a:pt x="465" y="6"/>
                    <a:pt x="460" y="6"/>
                  </a:cubicBezTo>
                  <a:cubicBezTo>
                    <a:pt x="458" y="6"/>
                    <a:pt x="464" y="4"/>
                    <a:pt x="470" y="3"/>
                  </a:cubicBezTo>
                  <a:cubicBezTo>
                    <a:pt x="473" y="3"/>
                    <a:pt x="476" y="3"/>
                    <a:pt x="473" y="4"/>
                  </a:cubicBezTo>
                  <a:cubicBezTo>
                    <a:pt x="488" y="1"/>
                    <a:pt x="460" y="4"/>
                    <a:pt x="470" y="2"/>
                  </a:cubicBezTo>
                  <a:cubicBezTo>
                    <a:pt x="474" y="2"/>
                    <a:pt x="479" y="1"/>
                    <a:pt x="481" y="1"/>
                  </a:cubicBezTo>
                  <a:cubicBezTo>
                    <a:pt x="464" y="1"/>
                    <a:pt x="456" y="5"/>
                    <a:pt x="445" y="4"/>
                  </a:cubicBezTo>
                  <a:cubicBezTo>
                    <a:pt x="436" y="6"/>
                    <a:pt x="420" y="10"/>
                    <a:pt x="404" y="12"/>
                  </a:cubicBezTo>
                  <a:cubicBezTo>
                    <a:pt x="410" y="10"/>
                    <a:pt x="387" y="15"/>
                    <a:pt x="394" y="12"/>
                  </a:cubicBezTo>
                  <a:cubicBezTo>
                    <a:pt x="388" y="14"/>
                    <a:pt x="374" y="15"/>
                    <a:pt x="372" y="17"/>
                  </a:cubicBezTo>
                  <a:cubicBezTo>
                    <a:pt x="374" y="16"/>
                    <a:pt x="381" y="14"/>
                    <a:pt x="386" y="14"/>
                  </a:cubicBezTo>
                  <a:cubicBezTo>
                    <a:pt x="379" y="16"/>
                    <a:pt x="379" y="17"/>
                    <a:pt x="371" y="18"/>
                  </a:cubicBezTo>
                  <a:cubicBezTo>
                    <a:pt x="370" y="19"/>
                    <a:pt x="370" y="18"/>
                    <a:pt x="370" y="18"/>
                  </a:cubicBezTo>
                  <a:cubicBezTo>
                    <a:pt x="360" y="21"/>
                    <a:pt x="368" y="22"/>
                    <a:pt x="350" y="26"/>
                  </a:cubicBezTo>
                  <a:cubicBezTo>
                    <a:pt x="303" y="38"/>
                    <a:pt x="355" y="21"/>
                    <a:pt x="349" y="22"/>
                  </a:cubicBezTo>
                  <a:cubicBezTo>
                    <a:pt x="347" y="23"/>
                    <a:pt x="327" y="29"/>
                    <a:pt x="317" y="31"/>
                  </a:cubicBezTo>
                  <a:cubicBezTo>
                    <a:pt x="319" y="30"/>
                    <a:pt x="319" y="30"/>
                    <a:pt x="319" y="30"/>
                  </a:cubicBezTo>
                  <a:cubicBezTo>
                    <a:pt x="315" y="31"/>
                    <a:pt x="308" y="34"/>
                    <a:pt x="303" y="34"/>
                  </a:cubicBezTo>
                  <a:cubicBezTo>
                    <a:pt x="300" y="37"/>
                    <a:pt x="295" y="39"/>
                    <a:pt x="292" y="41"/>
                  </a:cubicBezTo>
                  <a:cubicBezTo>
                    <a:pt x="272" y="48"/>
                    <a:pt x="272" y="48"/>
                    <a:pt x="272" y="48"/>
                  </a:cubicBezTo>
                  <a:cubicBezTo>
                    <a:pt x="276" y="46"/>
                    <a:pt x="276" y="46"/>
                    <a:pt x="276" y="46"/>
                  </a:cubicBezTo>
                  <a:cubicBezTo>
                    <a:pt x="271" y="48"/>
                    <a:pt x="267" y="49"/>
                    <a:pt x="263" y="50"/>
                  </a:cubicBezTo>
                  <a:cubicBezTo>
                    <a:pt x="261" y="50"/>
                    <a:pt x="267" y="48"/>
                    <a:pt x="273" y="46"/>
                  </a:cubicBezTo>
                  <a:cubicBezTo>
                    <a:pt x="269" y="46"/>
                    <a:pt x="265" y="47"/>
                    <a:pt x="261" y="50"/>
                  </a:cubicBezTo>
                  <a:cubicBezTo>
                    <a:pt x="263" y="49"/>
                    <a:pt x="263" y="49"/>
                    <a:pt x="263" y="49"/>
                  </a:cubicBezTo>
                  <a:cubicBezTo>
                    <a:pt x="258" y="51"/>
                    <a:pt x="239" y="59"/>
                    <a:pt x="255" y="54"/>
                  </a:cubicBezTo>
                  <a:cubicBezTo>
                    <a:pt x="244" y="59"/>
                    <a:pt x="239" y="59"/>
                    <a:pt x="232" y="62"/>
                  </a:cubicBezTo>
                  <a:cubicBezTo>
                    <a:pt x="231" y="61"/>
                    <a:pt x="238" y="59"/>
                    <a:pt x="234" y="59"/>
                  </a:cubicBezTo>
                  <a:cubicBezTo>
                    <a:pt x="226" y="62"/>
                    <a:pt x="221" y="63"/>
                    <a:pt x="215" y="66"/>
                  </a:cubicBezTo>
                  <a:cubicBezTo>
                    <a:pt x="221" y="64"/>
                    <a:pt x="214" y="68"/>
                    <a:pt x="223" y="65"/>
                  </a:cubicBezTo>
                  <a:cubicBezTo>
                    <a:pt x="220" y="66"/>
                    <a:pt x="210" y="70"/>
                    <a:pt x="211" y="70"/>
                  </a:cubicBezTo>
                  <a:cubicBezTo>
                    <a:pt x="214" y="69"/>
                    <a:pt x="216" y="68"/>
                    <a:pt x="221" y="67"/>
                  </a:cubicBezTo>
                  <a:cubicBezTo>
                    <a:pt x="211" y="70"/>
                    <a:pt x="201" y="75"/>
                    <a:pt x="190" y="78"/>
                  </a:cubicBezTo>
                  <a:cubicBezTo>
                    <a:pt x="191" y="78"/>
                    <a:pt x="192" y="77"/>
                    <a:pt x="193" y="77"/>
                  </a:cubicBezTo>
                  <a:cubicBezTo>
                    <a:pt x="180" y="83"/>
                    <a:pt x="160" y="91"/>
                    <a:pt x="152" y="97"/>
                  </a:cubicBezTo>
                  <a:cubicBezTo>
                    <a:pt x="156" y="96"/>
                    <a:pt x="156" y="96"/>
                    <a:pt x="156" y="96"/>
                  </a:cubicBezTo>
                  <a:cubicBezTo>
                    <a:pt x="159" y="94"/>
                    <a:pt x="165" y="91"/>
                    <a:pt x="168" y="90"/>
                  </a:cubicBezTo>
                  <a:cubicBezTo>
                    <a:pt x="158" y="95"/>
                    <a:pt x="175" y="89"/>
                    <a:pt x="165" y="94"/>
                  </a:cubicBezTo>
                  <a:cubicBezTo>
                    <a:pt x="151" y="101"/>
                    <a:pt x="138" y="105"/>
                    <a:pt x="131" y="110"/>
                  </a:cubicBezTo>
                  <a:cubicBezTo>
                    <a:pt x="144" y="104"/>
                    <a:pt x="163" y="97"/>
                    <a:pt x="168" y="94"/>
                  </a:cubicBezTo>
                  <a:cubicBezTo>
                    <a:pt x="160" y="98"/>
                    <a:pt x="160" y="98"/>
                    <a:pt x="160" y="98"/>
                  </a:cubicBezTo>
                  <a:cubicBezTo>
                    <a:pt x="166" y="94"/>
                    <a:pt x="172" y="90"/>
                    <a:pt x="179" y="87"/>
                  </a:cubicBezTo>
                  <a:cubicBezTo>
                    <a:pt x="180" y="87"/>
                    <a:pt x="197" y="79"/>
                    <a:pt x="197" y="81"/>
                  </a:cubicBezTo>
                  <a:cubicBezTo>
                    <a:pt x="190" y="84"/>
                    <a:pt x="184" y="86"/>
                    <a:pt x="178" y="89"/>
                  </a:cubicBezTo>
                  <a:cubicBezTo>
                    <a:pt x="180" y="89"/>
                    <a:pt x="197" y="81"/>
                    <a:pt x="205" y="79"/>
                  </a:cubicBezTo>
                  <a:cubicBezTo>
                    <a:pt x="195" y="82"/>
                    <a:pt x="195" y="82"/>
                    <a:pt x="195" y="82"/>
                  </a:cubicBezTo>
                  <a:cubicBezTo>
                    <a:pt x="211" y="74"/>
                    <a:pt x="233" y="67"/>
                    <a:pt x="249" y="60"/>
                  </a:cubicBezTo>
                  <a:cubicBezTo>
                    <a:pt x="236" y="66"/>
                    <a:pt x="266" y="55"/>
                    <a:pt x="256" y="60"/>
                  </a:cubicBezTo>
                  <a:cubicBezTo>
                    <a:pt x="252" y="62"/>
                    <a:pt x="245" y="64"/>
                    <a:pt x="247" y="63"/>
                  </a:cubicBezTo>
                  <a:cubicBezTo>
                    <a:pt x="246" y="65"/>
                    <a:pt x="257" y="60"/>
                    <a:pt x="260" y="60"/>
                  </a:cubicBezTo>
                  <a:cubicBezTo>
                    <a:pt x="262" y="58"/>
                    <a:pt x="279" y="53"/>
                    <a:pt x="268" y="55"/>
                  </a:cubicBezTo>
                  <a:cubicBezTo>
                    <a:pt x="274" y="54"/>
                    <a:pt x="286" y="49"/>
                    <a:pt x="293" y="47"/>
                  </a:cubicBezTo>
                  <a:cubicBezTo>
                    <a:pt x="291" y="46"/>
                    <a:pt x="307" y="42"/>
                    <a:pt x="310" y="41"/>
                  </a:cubicBezTo>
                  <a:cubicBezTo>
                    <a:pt x="313" y="40"/>
                    <a:pt x="316" y="40"/>
                    <a:pt x="318" y="39"/>
                  </a:cubicBezTo>
                  <a:cubicBezTo>
                    <a:pt x="312" y="42"/>
                    <a:pt x="303" y="45"/>
                    <a:pt x="295" y="48"/>
                  </a:cubicBezTo>
                  <a:cubicBezTo>
                    <a:pt x="295" y="48"/>
                    <a:pt x="295" y="48"/>
                    <a:pt x="295" y="48"/>
                  </a:cubicBezTo>
                  <a:cubicBezTo>
                    <a:pt x="291" y="49"/>
                    <a:pt x="284" y="51"/>
                    <a:pt x="286" y="50"/>
                  </a:cubicBezTo>
                  <a:cubicBezTo>
                    <a:pt x="286" y="51"/>
                    <a:pt x="286" y="51"/>
                    <a:pt x="286" y="51"/>
                  </a:cubicBezTo>
                  <a:cubicBezTo>
                    <a:pt x="269" y="58"/>
                    <a:pt x="252" y="65"/>
                    <a:pt x="244" y="69"/>
                  </a:cubicBezTo>
                  <a:cubicBezTo>
                    <a:pt x="248" y="66"/>
                    <a:pt x="248" y="66"/>
                    <a:pt x="248" y="66"/>
                  </a:cubicBezTo>
                  <a:cubicBezTo>
                    <a:pt x="235" y="73"/>
                    <a:pt x="221" y="76"/>
                    <a:pt x="209" y="82"/>
                  </a:cubicBezTo>
                  <a:cubicBezTo>
                    <a:pt x="209" y="82"/>
                    <a:pt x="211" y="81"/>
                    <a:pt x="208" y="82"/>
                  </a:cubicBezTo>
                  <a:cubicBezTo>
                    <a:pt x="192" y="88"/>
                    <a:pt x="186" y="93"/>
                    <a:pt x="173" y="97"/>
                  </a:cubicBezTo>
                  <a:cubicBezTo>
                    <a:pt x="174" y="96"/>
                    <a:pt x="174" y="96"/>
                    <a:pt x="174" y="96"/>
                  </a:cubicBezTo>
                  <a:cubicBezTo>
                    <a:pt x="173" y="96"/>
                    <a:pt x="166" y="100"/>
                    <a:pt x="168" y="100"/>
                  </a:cubicBezTo>
                  <a:cubicBezTo>
                    <a:pt x="178" y="95"/>
                    <a:pt x="180" y="95"/>
                    <a:pt x="190" y="91"/>
                  </a:cubicBezTo>
                  <a:cubicBezTo>
                    <a:pt x="186" y="93"/>
                    <a:pt x="178" y="97"/>
                    <a:pt x="172" y="100"/>
                  </a:cubicBezTo>
                  <a:cubicBezTo>
                    <a:pt x="171" y="101"/>
                    <a:pt x="171" y="101"/>
                    <a:pt x="171" y="101"/>
                  </a:cubicBezTo>
                  <a:cubicBezTo>
                    <a:pt x="164" y="106"/>
                    <a:pt x="155" y="108"/>
                    <a:pt x="147" y="113"/>
                  </a:cubicBezTo>
                  <a:cubicBezTo>
                    <a:pt x="157" y="110"/>
                    <a:pt x="157" y="110"/>
                    <a:pt x="157" y="110"/>
                  </a:cubicBezTo>
                  <a:cubicBezTo>
                    <a:pt x="157" y="110"/>
                    <a:pt x="156" y="110"/>
                    <a:pt x="156" y="111"/>
                  </a:cubicBezTo>
                  <a:cubicBezTo>
                    <a:pt x="160" y="109"/>
                    <a:pt x="163" y="107"/>
                    <a:pt x="164" y="106"/>
                  </a:cubicBezTo>
                  <a:cubicBezTo>
                    <a:pt x="178" y="99"/>
                    <a:pt x="187" y="98"/>
                    <a:pt x="189" y="98"/>
                  </a:cubicBezTo>
                  <a:cubicBezTo>
                    <a:pt x="196" y="96"/>
                    <a:pt x="187" y="101"/>
                    <a:pt x="189" y="101"/>
                  </a:cubicBezTo>
                  <a:cubicBezTo>
                    <a:pt x="199" y="97"/>
                    <a:pt x="198" y="95"/>
                    <a:pt x="209" y="91"/>
                  </a:cubicBezTo>
                  <a:cubicBezTo>
                    <a:pt x="212" y="90"/>
                    <a:pt x="211" y="90"/>
                    <a:pt x="210" y="91"/>
                  </a:cubicBezTo>
                  <a:cubicBezTo>
                    <a:pt x="217" y="87"/>
                    <a:pt x="217" y="87"/>
                    <a:pt x="217" y="87"/>
                  </a:cubicBezTo>
                  <a:cubicBezTo>
                    <a:pt x="217" y="88"/>
                    <a:pt x="236" y="81"/>
                    <a:pt x="225" y="86"/>
                  </a:cubicBezTo>
                  <a:cubicBezTo>
                    <a:pt x="224" y="87"/>
                    <a:pt x="221" y="88"/>
                    <a:pt x="218" y="89"/>
                  </a:cubicBezTo>
                  <a:cubicBezTo>
                    <a:pt x="230" y="85"/>
                    <a:pt x="248" y="80"/>
                    <a:pt x="256" y="78"/>
                  </a:cubicBezTo>
                  <a:cubicBezTo>
                    <a:pt x="254" y="79"/>
                    <a:pt x="254" y="79"/>
                    <a:pt x="255" y="79"/>
                  </a:cubicBezTo>
                  <a:cubicBezTo>
                    <a:pt x="256" y="79"/>
                    <a:pt x="256" y="78"/>
                    <a:pt x="257" y="78"/>
                  </a:cubicBezTo>
                  <a:cubicBezTo>
                    <a:pt x="259" y="77"/>
                    <a:pt x="261" y="77"/>
                    <a:pt x="261" y="78"/>
                  </a:cubicBezTo>
                  <a:cubicBezTo>
                    <a:pt x="269" y="75"/>
                    <a:pt x="267" y="75"/>
                    <a:pt x="280" y="72"/>
                  </a:cubicBezTo>
                  <a:cubicBezTo>
                    <a:pt x="284" y="70"/>
                    <a:pt x="282" y="69"/>
                    <a:pt x="285" y="68"/>
                  </a:cubicBezTo>
                  <a:cubicBezTo>
                    <a:pt x="288" y="67"/>
                    <a:pt x="291" y="66"/>
                    <a:pt x="293" y="65"/>
                  </a:cubicBezTo>
                  <a:cubicBezTo>
                    <a:pt x="292" y="66"/>
                    <a:pt x="292" y="66"/>
                    <a:pt x="292" y="66"/>
                  </a:cubicBezTo>
                  <a:cubicBezTo>
                    <a:pt x="300" y="63"/>
                    <a:pt x="300" y="63"/>
                    <a:pt x="300" y="63"/>
                  </a:cubicBezTo>
                  <a:cubicBezTo>
                    <a:pt x="297" y="64"/>
                    <a:pt x="292" y="65"/>
                    <a:pt x="287" y="67"/>
                  </a:cubicBezTo>
                  <a:cubicBezTo>
                    <a:pt x="289" y="66"/>
                    <a:pt x="291" y="65"/>
                    <a:pt x="293" y="64"/>
                  </a:cubicBezTo>
                  <a:cubicBezTo>
                    <a:pt x="282" y="67"/>
                    <a:pt x="282" y="67"/>
                    <a:pt x="282" y="67"/>
                  </a:cubicBezTo>
                  <a:cubicBezTo>
                    <a:pt x="279" y="68"/>
                    <a:pt x="277" y="69"/>
                    <a:pt x="275" y="70"/>
                  </a:cubicBezTo>
                  <a:cubicBezTo>
                    <a:pt x="287" y="66"/>
                    <a:pt x="287" y="66"/>
                    <a:pt x="287" y="66"/>
                  </a:cubicBezTo>
                  <a:cubicBezTo>
                    <a:pt x="285" y="67"/>
                    <a:pt x="284" y="67"/>
                    <a:pt x="283" y="68"/>
                  </a:cubicBezTo>
                  <a:cubicBezTo>
                    <a:pt x="279" y="69"/>
                    <a:pt x="275" y="70"/>
                    <a:pt x="273" y="71"/>
                  </a:cubicBezTo>
                  <a:cubicBezTo>
                    <a:pt x="275" y="71"/>
                    <a:pt x="278" y="70"/>
                    <a:pt x="281" y="69"/>
                  </a:cubicBezTo>
                  <a:cubicBezTo>
                    <a:pt x="280" y="70"/>
                    <a:pt x="280" y="70"/>
                    <a:pt x="279" y="71"/>
                  </a:cubicBezTo>
                  <a:cubicBezTo>
                    <a:pt x="261" y="77"/>
                    <a:pt x="255" y="77"/>
                    <a:pt x="245" y="80"/>
                  </a:cubicBezTo>
                  <a:cubicBezTo>
                    <a:pt x="251" y="77"/>
                    <a:pt x="261" y="73"/>
                    <a:pt x="257" y="73"/>
                  </a:cubicBezTo>
                  <a:cubicBezTo>
                    <a:pt x="266" y="72"/>
                    <a:pt x="267" y="69"/>
                    <a:pt x="278" y="67"/>
                  </a:cubicBezTo>
                  <a:cubicBezTo>
                    <a:pt x="276" y="68"/>
                    <a:pt x="276" y="68"/>
                    <a:pt x="276" y="68"/>
                  </a:cubicBezTo>
                  <a:cubicBezTo>
                    <a:pt x="284" y="64"/>
                    <a:pt x="286" y="65"/>
                    <a:pt x="293" y="62"/>
                  </a:cubicBezTo>
                  <a:cubicBezTo>
                    <a:pt x="292" y="62"/>
                    <a:pt x="293" y="62"/>
                    <a:pt x="294" y="62"/>
                  </a:cubicBezTo>
                  <a:cubicBezTo>
                    <a:pt x="310" y="56"/>
                    <a:pt x="289" y="62"/>
                    <a:pt x="305" y="56"/>
                  </a:cubicBezTo>
                  <a:cubicBezTo>
                    <a:pt x="319" y="53"/>
                    <a:pt x="310" y="57"/>
                    <a:pt x="314" y="57"/>
                  </a:cubicBezTo>
                  <a:cubicBezTo>
                    <a:pt x="291" y="65"/>
                    <a:pt x="315" y="59"/>
                    <a:pt x="290" y="68"/>
                  </a:cubicBezTo>
                  <a:cubicBezTo>
                    <a:pt x="290" y="68"/>
                    <a:pt x="290" y="68"/>
                    <a:pt x="291" y="68"/>
                  </a:cubicBezTo>
                  <a:cubicBezTo>
                    <a:pt x="279" y="72"/>
                    <a:pt x="269" y="76"/>
                    <a:pt x="256" y="80"/>
                  </a:cubicBezTo>
                  <a:cubicBezTo>
                    <a:pt x="260" y="78"/>
                    <a:pt x="256" y="79"/>
                    <a:pt x="255" y="79"/>
                  </a:cubicBezTo>
                  <a:cubicBezTo>
                    <a:pt x="247" y="82"/>
                    <a:pt x="237" y="86"/>
                    <a:pt x="233" y="89"/>
                  </a:cubicBezTo>
                  <a:cubicBezTo>
                    <a:pt x="220" y="95"/>
                    <a:pt x="220" y="95"/>
                    <a:pt x="220" y="95"/>
                  </a:cubicBezTo>
                  <a:cubicBezTo>
                    <a:pt x="220" y="94"/>
                    <a:pt x="224" y="90"/>
                    <a:pt x="237" y="85"/>
                  </a:cubicBezTo>
                  <a:cubicBezTo>
                    <a:pt x="192" y="104"/>
                    <a:pt x="161" y="126"/>
                    <a:pt x="123" y="156"/>
                  </a:cubicBezTo>
                  <a:cubicBezTo>
                    <a:pt x="121" y="157"/>
                    <a:pt x="128" y="152"/>
                    <a:pt x="125" y="154"/>
                  </a:cubicBezTo>
                  <a:cubicBezTo>
                    <a:pt x="120" y="158"/>
                    <a:pt x="114" y="164"/>
                    <a:pt x="113" y="165"/>
                  </a:cubicBezTo>
                  <a:cubicBezTo>
                    <a:pt x="113" y="165"/>
                    <a:pt x="114" y="164"/>
                    <a:pt x="117" y="161"/>
                  </a:cubicBezTo>
                  <a:cubicBezTo>
                    <a:pt x="98" y="179"/>
                    <a:pt x="87" y="187"/>
                    <a:pt x="77" y="200"/>
                  </a:cubicBezTo>
                  <a:cubicBezTo>
                    <a:pt x="76" y="200"/>
                    <a:pt x="85" y="190"/>
                    <a:pt x="84" y="191"/>
                  </a:cubicBezTo>
                  <a:cubicBezTo>
                    <a:pt x="66" y="209"/>
                    <a:pt x="60" y="221"/>
                    <a:pt x="46" y="242"/>
                  </a:cubicBezTo>
                  <a:cubicBezTo>
                    <a:pt x="50" y="235"/>
                    <a:pt x="42" y="246"/>
                    <a:pt x="38" y="252"/>
                  </a:cubicBezTo>
                  <a:cubicBezTo>
                    <a:pt x="27" y="270"/>
                    <a:pt x="8" y="310"/>
                    <a:pt x="5" y="342"/>
                  </a:cubicBezTo>
                  <a:cubicBezTo>
                    <a:pt x="2" y="333"/>
                    <a:pt x="1" y="376"/>
                    <a:pt x="0" y="379"/>
                  </a:cubicBezTo>
                  <a:cubicBezTo>
                    <a:pt x="0" y="386"/>
                    <a:pt x="2" y="397"/>
                    <a:pt x="3" y="398"/>
                  </a:cubicBezTo>
                  <a:cubicBezTo>
                    <a:pt x="2" y="394"/>
                    <a:pt x="2" y="384"/>
                    <a:pt x="2" y="386"/>
                  </a:cubicBezTo>
                  <a:cubicBezTo>
                    <a:pt x="3" y="396"/>
                    <a:pt x="7" y="411"/>
                    <a:pt x="9" y="412"/>
                  </a:cubicBezTo>
                  <a:cubicBezTo>
                    <a:pt x="10" y="416"/>
                    <a:pt x="11" y="420"/>
                    <a:pt x="12" y="424"/>
                  </a:cubicBezTo>
                  <a:cubicBezTo>
                    <a:pt x="13" y="425"/>
                    <a:pt x="16" y="428"/>
                    <a:pt x="19" y="434"/>
                  </a:cubicBezTo>
                  <a:cubicBezTo>
                    <a:pt x="25" y="449"/>
                    <a:pt x="19" y="432"/>
                    <a:pt x="30" y="451"/>
                  </a:cubicBezTo>
                  <a:cubicBezTo>
                    <a:pt x="26" y="448"/>
                    <a:pt x="23" y="444"/>
                    <a:pt x="22" y="443"/>
                  </a:cubicBezTo>
                  <a:cubicBezTo>
                    <a:pt x="27" y="452"/>
                    <a:pt x="27" y="451"/>
                    <a:pt x="32" y="456"/>
                  </a:cubicBezTo>
                  <a:cubicBezTo>
                    <a:pt x="33" y="459"/>
                    <a:pt x="25" y="452"/>
                    <a:pt x="20" y="445"/>
                  </a:cubicBezTo>
                  <a:cubicBezTo>
                    <a:pt x="23" y="449"/>
                    <a:pt x="25" y="453"/>
                    <a:pt x="28" y="457"/>
                  </a:cubicBezTo>
                  <a:cubicBezTo>
                    <a:pt x="38" y="467"/>
                    <a:pt x="56" y="481"/>
                    <a:pt x="74" y="492"/>
                  </a:cubicBezTo>
                  <a:cubicBezTo>
                    <a:pt x="71" y="491"/>
                    <a:pt x="65" y="488"/>
                    <a:pt x="69" y="492"/>
                  </a:cubicBezTo>
                  <a:cubicBezTo>
                    <a:pt x="77" y="496"/>
                    <a:pt x="89" y="500"/>
                    <a:pt x="100" y="506"/>
                  </a:cubicBezTo>
                  <a:cubicBezTo>
                    <a:pt x="98" y="505"/>
                    <a:pt x="99" y="506"/>
                    <a:pt x="98" y="505"/>
                  </a:cubicBezTo>
                  <a:cubicBezTo>
                    <a:pt x="118" y="512"/>
                    <a:pt x="112" y="512"/>
                    <a:pt x="131" y="518"/>
                  </a:cubicBezTo>
                  <a:cubicBezTo>
                    <a:pt x="131" y="518"/>
                    <a:pt x="130" y="518"/>
                    <a:pt x="130" y="518"/>
                  </a:cubicBezTo>
                  <a:cubicBezTo>
                    <a:pt x="134" y="519"/>
                    <a:pt x="138" y="519"/>
                    <a:pt x="141" y="520"/>
                  </a:cubicBezTo>
                  <a:cubicBezTo>
                    <a:pt x="166" y="523"/>
                    <a:pt x="168" y="527"/>
                    <a:pt x="183" y="530"/>
                  </a:cubicBezTo>
                  <a:cubicBezTo>
                    <a:pt x="179" y="530"/>
                    <a:pt x="179" y="530"/>
                    <a:pt x="179" y="530"/>
                  </a:cubicBezTo>
                  <a:cubicBezTo>
                    <a:pt x="189" y="533"/>
                    <a:pt x="219" y="534"/>
                    <a:pt x="227" y="535"/>
                  </a:cubicBezTo>
                  <a:cubicBezTo>
                    <a:pt x="217" y="533"/>
                    <a:pt x="224" y="534"/>
                    <a:pt x="216" y="532"/>
                  </a:cubicBezTo>
                  <a:cubicBezTo>
                    <a:pt x="207" y="531"/>
                    <a:pt x="209" y="534"/>
                    <a:pt x="194" y="531"/>
                  </a:cubicBezTo>
                  <a:cubicBezTo>
                    <a:pt x="196" y="530"/>
                    <a:pt x="216" y="531"/>
                    <a:pt x="220" y="530"/>
                  </a:cubicBezTo>
                  <a:cubicBezTo>
                    <a:pt x="228" y="530"/>
                    <a:pt x="234" y="533"/>
                    <a:pt x="235" y="534"/>
                  </a:cubicBezTo>
                  <a:cubicBezTo>
                    <a:pt x="256" y="535"/>
                    <a:pt x="268" y="536"/>
                    <a:pt x="295" y="535"/>
                  </a:cubicBezTo>
                  <a:cubicBezTo>
                    <a:pt x="304" y="534"/>
                    <a:pt x="311" y="530"/>
                    <a:pt x="333" y="532"/>
                  </a:cubicBezTo>
                  <a:cubicBezTo>
                    <a:pt x="332" y="532"/>
                    <a:pt x="332" y="532"/>
                    <a:pt x="332" y="532"/>
                  </a:cubicBezTo>
                  <a:cubicBezTo>
                    <a:pt x="334" y="531"/>
                    <a:pt x="343" y="532"/>
                    <a:pt x="347" y="531"/>
                  </a:cubicBezTo>
                  <a:cubicBezTo>
                    <a:pt x="339" y="530"/>
                    <a:pt x="356" y="529"/>
                    <a:pt x="347" y="528"/>
                  </a:cubicBezTo>
                  <a:cubicBezTo>
                    <a:pt x="360" y="527"/>
                    <a:pt x="362" y="529"/>
                    <a:pt x="363" y="531"/>
                  </a:cubicBezTo>
                  <a:cubicBezTo>
                    <a:pt x="372" y="528"/>
                    <a:pt x="389" y="530"/>
                    <a:pt x="408" y="527"/>
                  </a:cubicBezTo>
                  <a:cubicBezTo>
                    <a:pt x="405" y="528"/>
                    <a:pt x="383" y="530"/>
                    <a:pt x="392" y="531"/>
                  </a:cubicBezTo>
                  <a:cubicBezTo>
                    <a:pt x="401" y="529"/>
                    <a:pt x="409" y="528"/>
                    <a:pt x="417" y="526"/>
                  </a:cubicBezTo>
                  <a:cubicBezTo>
                    <a:pt x="406" y="527"/>
                    <a:pt x="406" y="527"/>
                    <a:pt x="406" y="527"/>
                  </a:cubicBezTo>
                  <a:cubicBezTo>
                    <a:pt x="425" y="523"/>
                    <a:pt x="430" y="524"/>
                    <a:pt x="441" y="524"/>
                  </a:cubicBezTo>
                  <a:cubicBezTo>
                    <a:pt x="444" y="524"/>
                    <a:pt x="437" y="525"/>
                    <a:pt x="431" y="526"/>
                  </a:cubicBezTo>
                  <a:cubicBezTo>
                    <a:pt x="437" y="525"/>
                    <a:pt x="446" y="524"/>
                    <a:pt x="454" y="522"/>
                  </a:cubicBezTo>
                  <a:cubicBezTo>
                    <a:pt x="459" y="520"/>
                    <a:pt x="479" y="517"/>
                    <a:pt x="487" y="514"/>
                  </a:cubicBezTo>
                  <a:cubicBezTo>
                    <a:pt x="490" y="513"/>
                    <a:pt x="490" y="513"/>
                    <a:pt x="490" y="513"/>
                  </a:cubicBezTo>
                  <a:cubicBezTo>
                    <a:pt x="490" y="514"/>
                    <a:pt x="489" y="514"/>
                    <a:pt x="489" y="514"/>
                  </a:cubicBezTo>
                  <a:cubicBezTo>
                    <a:pt x="490" y="514"/>
                    <a:pt x="492" y="513"/>
                    <a:pt x="493" y="513"/>
                  </a:cubicBezTo>
                  <a:cubicBezTo>
                    <a:pt x="503" y="512"/>
                    <a:pt x="503" y="512"/>
                    <a:pt x="503" y="512"/>
                  </a:cubicBezTo>
                  <a:cubicBezTo>
                    <a:pt x="501" y="512"/>
                    <a:pt x="501" y="512"/>
                    <a:pt x="501" y="512"/>
                  </a:cubicBezTo>
                  <a:cubicBezTo>
                    <a:pt x="505" y="511"/>
                    <a:pt x="505" y="511"/>
                    <a:pt x="505" y="511"/>
                  </a:cubicBezTo>
                  <a:cubicBezTo>
                    <a:pt x="515" y="510"/>
                    <a:pt x="515" y="510"/>
                    <a:pt x="515" y="510"/>
                  </a:cubicBezTo>
                  <a:cubicBezTo>
                    <a:pt x="520" y="508"/>
                    <a:pt x="520" y="508"/>
                    <a:pt x="520" y="508"/>
                  </a:cubicBezTo>
                  <a:cubicBezTo>
                    <a:pt x="518" y="509"/>
                    <a:pt x="518" y="509"/>
                    <a:pt x="518" y="509"/>
                  </a:cubicBezTo>
                  <a:cubicBezTo>
                    <a:pt x="518" y="507"/>
                    <a:pt x="530" y="503"/>
                    <a:pt x="545" y="500"/>
                  </a:cubicBezTo>
                  <a:cubicBezTo>
                    <a:pt x="544" y="500"/>
                    <a:pt x="536" y="501"/>
                    <a:pt x="525" y="503"/>
                  </a:cubicBezTo>
                  <a:cubicBezTo>
                    <a:pt x="529" y="502"/>
                    <a:pt x="529" y="502"/>
                    <a:pt x="529" y="502"/>
                  </a:cubicBezTo>
                  <a:cubicBezTo>
                    <a:pt x="545" y="499"/>
                    <a:pt x="560" y="496"/>
                    <a:pt x="574" y="492"/>
                  </a:cubicBezTo>
                  <a:cubicBezTo>
                    <a:pt x="569" y="494"/>
                    <a:pt x="564" y="495"/>
                    <a:pt x="558" y="497"/>
                  </a:cubicBezTo>
                  <a:cubicBezTo>
                    <a:pt x="573" y="495"/>
                    <a:pt x="596" y="486"/>
                    <a:pt x="603" y="486"/>
                  </a:cubicBezTo>
                  <a:cubicBezTo>
                    <a:pt x="581" y="495"/>
                    <a:pt x="569" y="496"/>
                    <a:pt x="545" y="503"/>
                  </a:cubicBezTo>
                  <a:cubicBezTo>
                    <a:pt x="532" y="504"/>
                    <a:pt x="561" y="498"/>
                    <a:pt x="561" y="497"/>
                  </a:cubicBezTo>
                  <a:cubicBezTo>
                    <a:pt x="557" y="498"/>
                    <a:pt x="552" y="499"/>
                    <a:pt x="547" y="500"/>
                  </a:cubicBezTo>
                  <a:cubicBezTo>
                    <a:pt x="549" y="500"/>
                    <a:pt x="520" y="507"/>
                    <a:pt x="528" y="507"/>
                  </a:cubicBezTo>
                  <a:cubicBezTo>
                    <a:pt x="559" y="501"/>
                    <a:pt x="589" y="494"/>
                    <a:pt x="615" y="485"/>
                  </a:cubicBezTo>
                  <a:cubicBezTo>
                    <a:pt x="608" y="492"/>
                    <a:pt x="601" y="498"/>
                    <a:pt x="593" y="505"/>
                  </a:cubicBezTo>
                  <a:cubicBezTo>
                    <a:pt x="593" y="505"/>
                    <a:pt x="593" y="505"/>
                    <a:pt x="592" y="506"/>
                  </a:cubicBezTo>
                  <a:cubicBezTo>
                    <a:pt x="593" y="505"/>
                    <a:pt x="593" y="505"/>
                    <a:pt x="593" y="505"/>
                  </a:cubicBezTo>
                  <a:cubicBezTo>
                    <a:pt x="593" y="504"/>
                    <a:pt x="588" y="506"/>
                    <a:pt x="582" y="508"/>
                  </a:cubicBezTo>
                  <a:cubicBezTo>
                    <a:pt x="583" y="507"/>
                    <a:pt x="584" y="506"/>
                    <a:pt x="577" y="508"/>
                  </a:cubicBezTo>
                  <a:cubicBezTo>
                    <a:pt x="563" y="511"/>
                    <a:pt x="555" y="516"/>
                    <a:pt x="545" y="518"/>
                  </a:cubicBezTo>
                  <a:cubicBezTo>
                    <a:pt x="548" y="517"/>
                    <a:pt x="548" y="517"/>
                    <a:pt x="548" y="517"/>
                  </a:cubicBezTo>
                  <a:cubicBezTo>
                    <a:pt x="538" y="519"/>
                    <a:pt x="525" y="522"/>
                    <a:pt x="518" y="524"/>
                  </a:cubicBezTo>
                  <a:cubicBezTo>
                    <a:pt x="509" y="524"/>
                    <a:pt x="546" y="517"/>
                    <a:pt x="530" y="519"/>
                  </a:cubicBezTo>
                  <a:cubicBezTo>
                    <a:pt x="541" y="517"/>
                    <a:pt x="557" y="512"/>
                    <a:pt x="565" y="510"/>
                  </a:cubicBezTo>
                  <a:cubicBezTo>
                    <a:pt x="551" y="513"/>
                    <a:pt x="538" y="513"/>
                    <a:pt x="542" y="511"/>
                  </a:cubicBezTo>
                  <a:cubicBezTo>
                    <a:pt x="512" y="520"/>
                    <a:pt x="543" y="516"/>
                    <a:pt x="517" y="523"/>
                  </a:cubicBezTo>
                  <a:cubicBezTo>
                    <a:pt x="498" y="526"/>
                    <a:pt x="498" y="526"/>
                    <a:pt x="498" y="526"/>
                  </a:cubicBezTo>
                  <a:cubicBezTo>
                    <a:pt x="492" y="529"/>
                    <a:pt x="492" y="529"/>
                    <a:pt x="492" y="529"/>
                  </a:cubicBezTo>
                  <a:cubicBezTo>
                    <a:pt x="481" y="531"/>
                    <a:pt x="499" y="526"/>
                    <a:pt x="482" y="529"/>
                  </a:cubicBezTo>
                  <a:cubicBezTo>
                    <a:pt x="477" y="531"/>
                    <a:pt x="466" y="532"/>
                    <a:pt x="463" y="533"/>
                  </a:cubicBezTo>
                  <a:cubicBezTo>
                    <a:pt x="463" y="532"/>
                    <a:pt x="463" y="532"/>
                    <a:pt x="454" y="533"/>
                  </a:cubicBezTo>
                  <a:cubicBezTo>
                    <a:pt x="454" y="534"/>
                    <a:pt x="455" y="534"/>
                    <a:pt x="448" y="535"/>
                  </a:cubicBezTo>
                  <a:cubicBezTo>
                    <a:pt x="443" y="534"/>
                    <a:pt x="465" y="532"/>
                    <a:pt x="457" y="531"/>
                  </a:cubicBezTo>
                  <a:cubicBezTo>
                    <a:pt x="436" y="534"/>
                    <a:pt x="446" y="535"/>
                    <a:pt x="441" y="537"/>
                  </a:cubicBezTo>
                  <a:cubicBezTo>
                    <a:pt x="442" y="536"/>
                    <a:pt x="443" y="536"/>
                    <a:pt x="446" y="536"/>
                  </a:cubicBezTo>
                  <a:cubicBezTo>
                    <a:pt x="445" y="537"/>
                    <a:pt x="437" y="537"/>
                    <a:pt x="438" y="538"/>
                  </a:cubicBezTo>
                  <a:cubicBezTo>
                    <a:pt x="441" y="538"/>
                    <a:pt x="445" y="537"/>
                    <a:pt x="448" y="536"/>
                  </a:cubicBezTo>
                  <a:cubicBezTo>
                    <a:pt x="442" y="538"/>
                    <a:pt x="458" y="537"/>
                    <a:pt x="464" y="536"/>
                  </a:cubicBezTo>
                  <a:cubicBezTo>
                    <a:pt x="477" y="533"/>
                    <a:pt x="505" y="528"/>
                    <a:pt x="524" y="524"/>
                  </a:cubicBezTo>
                  <a:cubicBezTo>
                    <a:pt x="522" y="524"/>
                    <a:pt x="519" y="525"/>
                    <a:pt x="521" y="525"/>
                  </a:cubicBezTo>
                  <a:cubicBezTo>
                    <a:pt x="548" y="519"/>
                    <a:pt x="559" y="518"/>
                    <a:pt x="589" y="509"/>
                  </a:cubicBezTo>
                  <a:cubicBezTo>
                    <a:pt x="592" y="506"/>
                    <a:pt x="592" y="506"/>
                    <a:pt x="592" y="506"/>
                  </a:cubicBezTo>
                  <a:cubicBezTo>
                    <a:pt x="618" y="498"/>
                    <a:pt x="603" y="498"/>
                    <a:pt x="609" y="495"/>
                  </a:cubicBezTo>
                  <a:cubicBezTo>
                    <a:pt x="615" y="494"/>
                    <a:pt x="619" y="491"/>
                    <a:pt x="625" y="490"/>
                  </a:cubicBezTo>
                  <a:cubicBezTo>
                    <a:pt x="622" y="492"/>
                    <a:pt x="622" y="492"/>
                    <a:pt x="622" y="492"/>
                  </a:cubicBezTo>
                  <a:cubicBezTo>
                    <a:pt x="638" y="486"/>
                    <a:pt x="627" y="488"/>
                    <a:pt x="641" y="484"/>
                  </a:cubicBezTo>
                  <a:cubicBezTo>
                    <a:pt x="652" y="478"/>
                    <a:pt x="631" y="487"/>
                    <a:pt x="638" y="483"/>
                  </a:cubicBezTo>
                  <a:cubicBezTo>
                    <a:pt x="653" y="478"/>
                    <a:pt x="646" y="477"/>
                    <a:pt x="670" y="469"/>
                  </a:cubicBezTo>
                  <a:cubicBezTo>
                    <a:pt x="669" y="470"/>
                    <a:pt x="673" y="470"/>
                    <a:pt x="660" y="476"/>
                  </a:cubicBezTo>
                  <a:cubicBezTo>
                    <a:pt x="664" y="475"/>
                    <a:pt x="669" y="473"/>
                    <a:pt x="673" y="472"/>
                  </a:cubicBezTo>
                  <a:cubicBezTo>
                    <a:pt x="658" y="479"/>
                    <a:pt x="667" y="475"/>
                    <a:pt x="651" y="481"/>
                  </a:cubicBezTo>
                  <a:cubicBezTo>
                    <a:pt x="644" y="485"/>
                    <a:pt x="646" y="486"/>
                    <a:pt x="640" y="490"/>
                  </a:cubicBezTo>
                  <a:cubicBezTo>
                    <a:pt x="646" y="487"/>
                    <a:pt x="644" y="486"/>
                    <a:pt x="654" y="483"/>
                  </a:cubicBezTo>
                  <a:cubicBezTo>
                    <a:pt x="665" y="479"/>
                    <a:pt x="652" y="484"/>
                    <a:pt x="651" y="485"/>
                  </a:cubicBezTo>
                  <a:cubicBezTo>
                    <a:pt x="665" y="478"/>
                    <a:pt x="668" y="481"/>
                    <a:pt x="681" y="474"/>
                  </a:cubicBezTo>
                  <a:cubicBezTo>
                    <a:pt x="677" y="473"/>
                    <a:pt x="680" y="472"/>
                    <a:pt x="670" y="474"/>
                  </a:cubicBezTo>
                  <a:cubicBezTo>
                    <a:pt x="679" y="470"/>
                    <a:pt x="691" y="466"/>
                    <a:pt x="691" y="468"/>
                  </a:cubicBezTo>
                  <a:cubicBezTo>
                    <a:pt x="692" y="466"/>
                    <a:pt x="692" y="466"/>
                    <a:pt x="692" y="466"/>
                  </a:cubicBezTo>
                  <a:cubicBezTo>
                    <a:pt x="695" y="466"/>
                    <a:pt x="702" y="462"/>
                    <a:pt x="702" y="462"/>
                  </a:cubicBezTo>
                  <a:cubicBezTo>
                    <a:pt x="705" y="460"/>
                    <a:pt x="705" y="460"/>
                    <a:pt x="705" y="460"/>
                  </a:cubicBezTo>
                  <a:cubicBezTo>
                    <a:pt x="698" y="462"/>
                    <a:pt x="692" y="464"/>
                    <a:pt x="681" y="469"/>
                  </a:cubicBezTo>
                  <a:cubicBezTo>
                    <a:pt x="685" y="467"/>
                    <a:pt x="674" y="470"/>
                    <a:pt x="688" y="463"/>
                  </a:cubicBezTo>
                  <a:cubicBezTo>
                    <a:pt x="695" y="460"/>
                    <a:pt x="690" y="464"/>
                    <a:pt x="690" y="464"/>
                  </a:cubicBezTo>
                  <a:cubicBezTo>
                    <a:pt x="723" y="447"/>
                    <a:pt x="725" y="451"/>
                    <a:pt x="750" y="436"/>
                  </a:cubicBezTo>
                  <a:cubicBezTo>
                    <a:pt x="744" y="440"/>
                    <a:pt x="728" y="448"/>
                    <a:pt x="716" y="455"/>
                  </a:cubicBezTo>
                  <a:cubicBezTo>
                    <a:pt x="724" y="452"/>
                    <a:pt x="732" y="446"/>
                    <a:pt x="739" y="442"/>
                  </a:cubicBezTo>
                  <a:cubicBezTo>
                    <a:pt x="733" y="446"/>
                    <a:pt x="732" y="448"/>
                    <a:pt x="740" y="444"/>
                  </a:cubicBezTo>
                  <a:cubicBezTo>
                    <a:pt x="743" y="441"/>
                    <a:pt x="743" y="441"/>
                    <a:pt x="743" y="441"/>
                  </a:cubicBezTo>
                  <a:cubicBezTo>
                    <a:pt x="747" y="439"/>
                    <a:pt x="755" y="434"/>
                    <a:pt x="756" y="434"/>
                  </a:cubicBezTo>
                  <a:cubicBezTo>
                    <a:pt x="756" y="434"/>
                    <a:pt x="754" y="435"/>
                    <a:pt x="749" y="437"/>
                  </a:cubicBezTo>
                  <a:cubicBezTo>
                    <a:pt x="760" y="430"/>
                    <a:pt x="780" y="416"/>
                    <a:pt x="799" y="403"/>
                  </a:cubicBezTo>
                  <a:cubicBezTo>
                    <a:pt x="799" y="406"/>
                    <a:pt x="773" y="422"/>
                    <a:pt x="788" y="415"/>
                  </a:cubicBezTo>
                  <a:cubicBezTo>
                    <a:pt x="795" y="409"/>
                    <a:pt x="800" y="403"/>
                    <a:pt x="813" y="394"/>
                  </a:cubicBezTo>
                  <a:cubicBezTo>
                    <a:pt x="809" y="399"/>
                    <a:pt x="820" y="390"/>
                    <a:pt x="820" y="391"/>
                  </a:cubicBezTo>
                  <a:cubicBezTo>
                    <a:pt x="826" y="385"/>
                    <a:pt x="831" y="379"/>
                    <a:pt x="836" y="374"/>
                  </a:cubicBezTo>
                  <a:cubicBezTo>
                    <a:pt x="844" y="366"/>
                    <a:pt x="853" y="357"/>
                    <a:pt x="859" y="348"/>
                  </a:cubicBezTo>
                  <a:cubicBezTo>
                    <a:pt x="857" y="351"/>
                    <a:pt x="854" y="355"/>
                    <a:pt x="850" y="359"/>
                  </a:cubicBezTo>
                  <a:cubicBezTo>
                    <a:pt x="858" y="345"/>
                    <a:pt x="870" y="337"/>
                    <a:pt x="879" y="319"/>
                  </a:cubicBezTo>
                  <a:cubicBezTo>
                    <a:pt x="875" y="328"/>
                    <a:pt x="875" y="328"/>
                    <a:pt x="875" y="328"/>
                  </a:cubicBezTo>
                  <a:cubicBezTo>
                    <a:pt x="883" y="315"/>
                    <a:pt x="888" y="304"/>
                    <a:pt x="892" y="292"/>
                  </a:cubicBezTo>
                  <a:cubicBezTo>
                    <a:pt x="893" y="293"/>
                    <a:pt x="893" y="293"/>
                    <a:pt x="893" y="293"/>
                  </a:cubicBezTo>
                  <a:cubicBezTo>
                    <a:pt x="893" y="291"/>
                    <a:pt x="900" y="266"/>
                    <a:pt x="900" y="260"/>
                  </a:cubicBezTo>
                  <a:cubicBezTo>
                    <a:pt x="892" y="296"/>
                    <a:pt x="890" y="290"/>
                    <a:pt x="875" y="322"/>
                  </a:cubicBezTo>
                  <a:cubicBezTo>
                    <a:pt x="880" y="310"/>
                    <a:pt x="884" y="301"/>
                    <a:pt x="888" y="287"/>
                  </a:cubicBezTo>
                  <a:cubicBezTo>
                    <a:pt x="890" y="282"/>
                    <a:pt x="891" y="280"/>
                    <a:pt x="891" y="280"/>
                  </a:cubicBezTo>
                  <a:cubicBezTo>
                    <a:pt x="892" y="275"/>
                    <a:pt x="891" y="273"/>
                    <a:pt x="893" y="265"/>
                  </a:cubicBezTo>
                  <a:cubicBezTo>
                    <a:pt x="894" y="263"/>
                    <a:pt x="894" y="263"/>
                    <a:pt x="894" y="263"/>
                  </a:cubicBezTo>
                  <a:cubicBezTo>
                    <a:pt x="900" y="239"/>
                    <a:pt x="895" y="241"/>
                    <a:pt x="896" y="219"/>
                  </a:cubicBezTo>
                  <a:cubicBezTo>
                    <a:pt x="898" y="214"/>
                    <a:pt x="899" y="238"/>
                    <a:pt x="897" y="253"/>
                  </a:cubicBezTo>
                  <a:cubicBezTo>
                    <a:pt x="901" y="242"/>
                    <a:pt x="894" y="275"/>
                    <a:pt x="898" y="263"/>
                  </a:cubicBezTo>
                  <a:cubicBezTo>
                    <a:pt x="899" y="256"/>
                    <a:pt x="899" y="256"/>
                    <a:pt x="899" y="256"/>
                  </a:cubicBezTo>
                  <a:cubicBezTo>
                    <a:pt x="900" y="249"/>
                    <a:pt x="901" y="250"/>
                    <a:pt x="900" y="254"/>
                  </a:cubicBezTo>
                  <a:cubicBezTo>
                    <a:pt x="901" y="245"/>
                    <a:pt x="901" y="247"/>
                    <a:pt x="901" y="243"/>
                  </a:cubicBezTo>
                  <a:cubicBezTo>
                    <a:pt x="902" y="206"/>
                    <a:pt x="905" y="248"/>
                    <a:pt x="905" y="211"/>
                  </a:cubicBezTo>
                  <a:cubicBezTo>
                    <a:pt x="905" y="215"/>
                    <a:pt x="906" y="225"/>
                    <a:pt x="907" y="223"/>
                  </a:cubicBezTo>
                  <a:cubicBezTo>
                    <a:pt x="907" y="230"/>
                    <a:pt x="906" y="237"/>
                    <a:pt x="905" y="243"/>
                  </a:cubicBezTo>
                  <a:cubicBezTo>
                    <a:pt x="907" y="244"/>
                    <a:pt x="907" y="244"/>
                    <a:pt x="907" y="244"/>
                  </a:cubicBezTo>
                  <a:cubicBezTo>
                    <a:pt x="910" y="218"/>
                    <a:pt x="905" y="203"/>
                    <a:pt x="900" y="193"/>
                  </a:cubicBezTo>
                  <a:close/>
                  <a:moveTo>
                    <a:pt x="568" y="512"/>
                  </a:moveTo>
                  <a:cubicBezTo>
                    <a:pt x="578" y="510"/>
                    <a:pt x="578" y="510"/>
                    <a:pt x="578" y="510"/>
                  </a:cubicBezTo>
                  <a:cubicBezTo>
                    <a:pt x="574" y="511"/>
                    <a:pt x="571" y="512"/>
                    <a:pt x="568" y="512"/>
                  </a:cubicBezTo>
                  <a:close/>
                  <a:moveTo>
                    <a:pt x="443" y="18"/>
                  </a:moveTo>
                  <a:cubicBezTo>
                    <a:pt x="465" y="12"/>
                    <a:pt x="465" y="12"/>
                    <a:pt x="465" y="12"/>
                  </a:cubicBezTo>
                  <a:cubicBezTo>
                    <a:pt x="454" y="13"/>
                    <a:pt x="452" y="16"/>
                    <a:pt x="438" y="18"/>
                  </a:cubicBezTo>
                  <a:cubicBezTo>
                    <a:pt x="439" y="16"/>
                    <a:pt x="438" y="15"/>
                    <a:pt x="453" y="12"/>
                  </a:cubicBezTo>
                  <a:cubicBezTo>
                    <a:pt x="466" y="11"/>
                    <a:pt x="452" y="13"/>
                    <a:pt x="459" y="13"/>
                  </a:cubicBezTo>
                  <a:cubicBezTo>
                    <a:pt x="469" y="9"/>
                    <a:pt x="472" y="13"/>
                    <a:pt x="483" y="10"/>
                  </a:cubicBezTo>
                  <a:cubicBezTo>
                    <a:pt x="496" y="9"/>
                    <a:pt x="492" y="11"/>
                    <a:pt x="496" y="11"/>
                  </a:cubicBezTo>
                  <a:cubicBezTo>
                    <a:pt x="483" y="12"/>
                    <a:pt x="502" y="12"/>
                    <a:pt x="486" y="14"/>
                  </a:cubicBezTo>
                  <a:cubicBezTo>
                    <a:pt x="499" y="14"/>
                    <a:pt x="495" y="11"/>
                    <a:pt x="506" y="11"/>
                  </a:cubicBezTo>
                  <a:cubicBezTo>
                    <a:pt x="508" y="13"/>
                    <a:pt x="508" y="13"/>
                    <a:pt x="508" y="13"/>
                  </a:cubicBezTo>
                  <a:cubicBezTo>
                    <a:pt x="518" y="13"/>
                    <a:pt x="540" y="14"/>
                    <a:pt x="553" y="12"/>
                  </a:cubicBezTo>
                  <a:cubicBezTo>
                    <a:pt x="542" y="11"/>
                    <a:pt x="560" y="11"/>
                    <a:pt x="558" y="10"/>
                  </a:cubicBezTo>
                  <a:cubicBezTo>
                    <a:pt x="556" y="12"/>
                    <a:pt x="540" y="11"/>
                    <a:pt x="541" y="10"/>
                  </a:cubicBezTo>
                  <a:cubicBezTo>
                    <a:pt x="548" y="9"/>
                    <a:pt x="565" y="9"/>
                    <a:pt x="573" y="10"/>
                  </a:cubicBezTo>
                  <a:cubicBezTo>
                    <a:pt x="560" y="8"/>
                    <a:pt x="560" y="8"/>
                    <a:pt x="560" y="8"/>
                  </a:cubicBezTo>
                  <a:cubicBezTo>
                    <a:pt x="566" y="8"/>
                    <a:pt x="588" y="7"/>
                    <a:pt x="589" y="7"/>
                  </a:cubicBezTo>
                  <a:cubicBezTo>
                    <a:pt x="596" y="8"/>
                    <a:pt x="606" y="8"/>
                    <a:pt x="609" y="10"/>
                  </a:cubicBezTo>
                  <a:cubicBezTo>
                    <a:pt x="605" y="9"/>
                    <a:pt x="601" y="10"/>
                    <a:pt x="597" y="10"/>
                  </a:cubicBezTo>
                  <a:cubicBezTo>
                    <a:pt x="592" y="9"/>
                    <a:pt x="592" y="9"/>
                    <a:pt x="592" y="9"/>
                  </a:cubicBezTo>
                  <a:cubicBezTo>
                    <a:pt x="585" y="10"/>
                    <a:pt x="585" y="10"/>
                    <a:pt x="585" y="10"/>
                  </a:cubicBezTo>
                  <a:cubicBezTo>
                    <a:pt x="593" y="11"/>
                    <a:pt x="610" y="13"/>
                    <a:pt x="614" y="15"/>
                  </a:cubicBezTo>
                  <a:cubicBezTo>
                    <a:pt x="595" y="13"/>
                    <a:pt x="565" y="12"/>
                    <a:pt x="530" y="16"/>
                  </a:cubicBezTo>
                  <a:cubicBezTo>
                    <a:pt x="530" y="16"/>
                    <a:pt x="530" y="16"/>
                    <a:pt x="532" y="16"/>
                  </a:cubicBezTo>
                  <a:cubicBezTo>
                    <a:pt x="514" y="16"/>
                    <a:pt x="512" y="16"/>
                    <a:pt x="498" y="17"/>
                  </a:cubicBezTo>
                  <a:cubicBezTo>
                    <a:pt x="502" y="16"/>
                    <a:pt x="502" y="16"/>
                    <a:pt x="502" y="16"/>
                  </a:cubicBezTo>
                  <a:cubicBezTo>
                    <a:pt x="500" y="15"/>
                    <a:pt x="488" y="17"/>
                    <a:pt x="476" y="18"/>
                  </a:cubicBezTo>
                  <a:cubicBezTo>
                    <a:pt x="473" y="19"/>
                    <a:pt x="466" y="20"/>
                    <a:pt x="461" y="20"/>
                  </a:cubicBezTo>
                  <a:cubicBezTo>
                    <a:pt x="463" y="19"/>
                    <a:pt x="463" y="19"/>
                    <a:pt x="463" y="19"/>
                  </a:cubicBezTo>
                  <a:cubicBezTo>
                    <a:pt x="460" y="19"/>
                    <a:pt x="449" y="20"/>
                    <a:pt x="436" y="22"/>
                  </a:cubicBezTo>
                  <a:cubicBezTo>
                    <a:pt x="441" y="20"/>
                    <a:pt x="441" y="20"/>
                    <a:pt x="441" y="20"/>
                  </a:cubicBezTo>
                  <a:cubicBezTo>
                    <a:pt x="444" y="19"/>
                    <a:pt x="448" y="18"/>
                    <a:pt x="453" y="17"/>
                  </a:cubicBezTo>
                  <a:cubicBezTo>
                    <a:pt x="450" y="18"/>
                    <a:pt x="447" y="18"/>
                    <a:pt x="443" y="18"/>
                  </a:cubicBezTo>
                  <a:close/>
                  <a:moveTo>
                    <a:pt x="598" y="486"/>
                  </a:moveTo>
                  <a:cubicBezTo>
                    <a:pt x="594" y="487"/>
                    <a:pt x="592" y="488"/>
                    <a:pt x="591" y="488"/>
                  </a:cubicBezTo>
                  <a:cubicBezTo>
                    <a:pt x="599" y="486"/>
                    <a:pt x="599" y="486"/>
                    <a:pt x="599" y="486"/>
                  </a:cubicBezTo>
                  <a:lnTo>
                    <a:pt x="598" y="486"/>
                  </a:lnTo>
                  <a:close/>
                  <a:moveTo>
                    <a:pt x="620" y="481"/>
                  </a:moveTo>
                  <a:cubicBezTo>
                    <a:pt x="617" y="481"/>
                    <a:pt x="616" y="481"/>
                    <a:pt x="615" y="481"/>
                  </a:cubicBezTo>
                  <a:cubicBezTo>
                    <a:pt x="622" y="479"/>
                    <a:pt x="622" y="479"/>
                    <a:pt x="622" y="479"/>
                  </a:cubicBezTo>
                  <a:lnTo>
                    <a:pt x="620" y="481"/>
                  </a:lnTo>
                  <a:close/>
                  <a:moveTo>
                    <a:pt x="679" y="440"/>
                  </a:moveTo>
                  <a:cubicBezTo>
                    <a:pt x="679" y="440"/>
                    <a:pt x="671" y="444"/>
                    <a:pt x="660" y="449"/>
                  </a:cubicBezTo>
                  <a:cubicBezTo>
                    <a:pt x="660" y="448"/>
                    <a:pt x="660" y="448"/>
                    <a:pt x="660" y="448"/>
                  </a:cubicBezTo>
                  <a:cubicBezTo>
                    <a:pt x="661" y="448"/>
                    <a:pt x="661" y="448"/>
                    <a:pt x="661" y="447"/>
                  </a:cubicBezTo>
                  <a:cubicBezTo>
                    <a:pt x="664" y="446"/>
                    <a:pt x="665" y="446"/>
                    <a:pt x="666" y="446"/>
                  </a:cubicBezTo>
                  <a:cubicBezTo>
                    <a:pt x="672" y="441"/>
                    <a:pt x="662" y="445"/>
                    <a:pt x="651" y="450"/>
                  </a:cubicBezTo>
                  <a:cubicBezTo>
                    <a:pt x="648" y="452"/>
                    <a:pt x="648" y="452"/>
                    <a:pt x="648" y="452"/>
                  </a:cubicBezTo>
                  <a:cubicBezTo>
                    <a:pt x="638" y="455"/>
                    <a:pt x="632" y="456"/>
                    <a:pt x="619" y="461"/>
                  </a:cubicBezTo>
                  <a:cubicBezTo>
                    <a:pt x="590" y="476"/>
                    <a:pt x="590" y="476"/>
                    <a:pt x="590" y="476"/>
                  </a:cubicBezTo>
                  <a:cubicBezTo>
                    <a:pt x="581" y="479"/>
                    <a:pt x="581" y="479"/>
                    <a:pt x="581" y="479"/>
                  </a:cubicBezTo>
                  <a:cubicBezTo>
                    <a:pt x="577" y="479"/>
                    <a:pt x="563" y="483"/>
                    <a:pt x="568" y="480"/>
                  </a:cubicBezTo>
                  <a:cubicBezTo>
                    <a:pt x="566" y="480"/>
                    <a:pt x="571" y="478"/>
                    <a:pt x="577" y="477"/>
                  </a:cubicBezTo>
                  <a:cubicBezTo>
                    <a:pt x="578" y="477"/>
                    <a:pt x="577" y="477"/>
                    <a:pt x="578" y="477"/>
                  </a:cubicBezTo>
                  <a:cubicBezTo>
                    <a:pt x="579" y="476"/>
                    <a:pt x="579" y="475"/>
                    <a:pt x="572" y="476"/>
                  </a:cubicBezTo>
                  <a:cubicBezTo>
                    <a:pt x="579" y="474"/>
                    <a:pt x="580" y="474"/>
                    <a:pt x="585" y="472"/>
                  </a:cubicBezTo>
                  <a:cubicBezTo>
                    <a:pt x="578" y="474"/>
                    <a:pt x="578" y="474"/>
                    <a:pt x="578" y="474"/>
                  </a:cubicBezTo>
                  <a:cubicBezTo>
                    <a:pt x="589" y="471"/>
                    <a:pt x="605" y="463"/>
                    <a:pt x="605" y="462"/>
                  </a:cubicBezTo>
                  <a:cubicBezTo>
                    <a:pt x="602" y="465"/>
                    <a:pt x="594" y="466"/>
                    <a:pt x="588" y="467"/>
                  </a:cubicBezTo>
                  <a:cubicBezTo>
                    <a:pt x="593" y="465"/>
                    <a:pt x="602" y="461"/>
                    <a:pt x="595" y="464"/>
                  </a:cubicBezTo>
                  <a:cubicBezTo>
                    <a:pt x="592" y="465"/>
                    <a:pt x="572" y="472"/>
                    <a:pt x="587" y="468"/>
                  </a:cubicBezTo>
                  <a:cubicBezTo>
                    <a:pt x="581" y="471"/>
                    <a:pt x="573" y="474"/>
                    <a:pt x="566" y="475"/>
                  </a:cubicBezTo>
                  <a:cubicBezTo>
                    <a:pt x="574" y="472"/>
                    <a:pt x="568" y="473"/>
                    <a:pt x="570" y="471"/>
                  </a:cubicBezTo>
                  <a:cubicBezTo>
                    <a:pt x="563" y="474"/>
                    <a:pt x="564" y="475"/>
                    <a:pt x="563" y="476"/>
                  </a:cubicBezTo>
                  <a:cubicBezTo>
                    <a:pt x="541" y="480"/>
                    <a:pt x="532" y="479"/>
                    <a:pt x="509" y="485"/>
                  </a:cubicBezTo>
                  <a:cubicBezTo>
                    <a:pt x="506" y="486"/>
                    <a:pt x="523" y="482"/>
                    <a:pt x="521" y="483"/>
                  </a:cubicBezTo>
                  <a:cubicBezTo>
                    <a:pt x="504" y="489"/>
                    <a:pt x="498" y="486"/>
                    <a:pt x="483" y="489"/>
                  </a:cubicBezTo>
                  <a:cubicBezTo>
                    <a:pt x="488" y="490"/>
                    <a:pt x="488" y="490"/>
                    <a:pt x="488" y="490"/>
                  </a:cubicBezTo>
                  <a:cubicBezTo>
                    <a:pt x="483" y="492"/>
                    <a:pt x="472" y="494"/>
                    <a:pt x="466" y="495"/>
                  </a:cubicBezTo>
                  <a:cubicBezTo>
                    <a:pt x="464" y="494"/>
                    <a:pt x="448" y="496"/>
                    <a:pt x="460" y="493"/>
                  </a:cubicBezTo>
                  <a:cubicBezTo>
                    <a:pt x="434" y="496"/>
                    <a:pt x="437" y="500"/>
                    <a:pt x="407" y="504"/>
                  </a:cubicBezTo>
                  <a:cubicBezTo>
                    <a:pt x="421" y="502"/>
                    <a:pt x="423" y="502"/>
                    <a:pt x="434" y="501"/>
                  </a:cubicBezTo>
                  <a:cubicBezTo>
                    <a:pt x="422" y="503"/>
                    <a:pt x="432" y="502"/>
                    <a:pt x="431" y="503"/>
                  </a:cubicBezTo>
                  <a:cubicBezTo>
                    <a:pt x="424" y="503"/>
                    <a:pt x="401" y="507"/>
                    <a:pt x="417" y="503"/>
                  </a:cubicBezTo>
                  <a:cubicBezTo>
                    <a:pt x="407" y="505"/>
                    <a:pt x="388" y="506"/>
                    <a:pt x="384" y="507"/>
                  </a:cubicBezTo>
                  <a:cubicBezTo>
                    <a:pt x="392" y="507"/>
                    <a:pt x="392" y="507"/>
                    <a:pt x="392" y="507"/>
                  </a:cubicBezTo>
                  <a:cubicBezTo>
                    <a:pt x="379" y="508"/>
                    <a:pt x="366" y="510"/>
                    <a:pt x="360" y="512"/>
                  </a:cubicBezTo>
                  <a:cubicBezTo>
                    <a:pt x="377" y="511"/>
                    <a:pt x="376" y="508"/>
                    <a:pt x="398" y="507"/>
                  </a:cubicBezTo>
                  <a:cubicBezTo>
                    <a:pt x="421" y="506"/>
                    <a:pt x="392" y="508"/>
                    <a:pt x="408" y="509"/>
                  </a:cubicBezTo>
                  <a:cubicBezTo>
                    <a:pt x="424" y="506"/>
                    <a:pt x="424" y="506"/>
                    <a:pt x="424" y="506"/>
                  </a:cubicBezTo>
                  <a:cubicBezTo>
                    <a:pt x="416" y="506"/>
                    <a:pt x="416" y="506"/>
                    <a:pt x="416" y="506"/>
                  </a:cubicBezTo>
                  <a:cubicBezTo>
                    <a:pt x="419" y="504"/>
                    <a:pt x="442" y="503"/>
                    <a:pt x="439" y="501"/>
                  </a:cubicBezTo>
                  <a:cubicBezTo>
                    <a:pt x="456" y="501"/>
                    <a:pt x="461" y="499"/>
                    <a:pt x="480" y="498"/>
                  </a:cubicBezTo>
                  <a:cubicBezTo>
                    <a:pt x="484" y="496"/>
                    <a:pt x="477" y="497"/>
                    <a:pt x="472" y="498"/>
                  </a:cubicBezTo>
                  <a:cubicBezTo>
                    <a:pt x="481" y="497"/>
                    <a:pt x="481" y="494"/>
                    <a:pt x="494" y="493"/>
                  </a:cubicBezTo>
                  <a:cubicBezTo>
                    <a:pt x="500" y="492"/>
                    <a:pt x="495" y="491"/>
                    <a:pt x="485" y="493"/>
                  </a:cubicBezTo>
                  <a:cubicBezTo>
                    <a:pt x="494" y="492"/>
                    <a:pt x="503" y="490"/>
                    <a:pt x="513" y="488"/>
                  </a:cubicBezTo>
                  <a:cubicBezTo>
                    <a:pt x="502" y="489"/>
                    <a:pt x="502" y="489"/>
                    <a:pt x="502" y="489"/>
                  </a:cubicBezTo>
                  <a:cubicBezTo>
                    <a:pt x="513" y="487"/>
                    <a:pt x="513" y="487"/>
                    <a:pt x="513" y="487"/>
                  </a:cubicBezTo>
                  <a:cubicBezTo>
                    <a:pt x="504" y="487"/>
                    <a:pt x="504" y="487"/>
                    <a:pt x="504" y="487"/>
                  </a:cubicBezTo>
                  <a:cubicBezTo>
                    <a:pt x="524" y="483"/>
                    <a:pt x="548" y="478"/>
                    <a:pt x="559" y="477"/>
                  </a:cubicBezTo>
                  <a:cubicBezTo>
                    <a:pt x="541" y="483"/>
                    <a:pt x="512" y="489"/>
                    <a:pt x="502" y="493"/>
                  </a:cubicBezTo>
                  <a:cubicBezTo>
                    <a:pt x="506" y="493"/>
                    <a:pt x="516" y="489"/>
                    <a:pt x="521" y="490"/>
                  </a:cubicBezTo>
                  <a:cubicBezTo>
                    <a:pt x="527" y="487"/>
                    <a:pt x="527" y="487"/>
                    <a:pt x="527" y="487"/>
                  </a:cubicBezTo>
                  <a:cubicBezTo>
                    <a:pt x="533" y="485"/>
                    <a:pt x="547" y="482"/>
                    <a:pt x="549" y="483"/>
                  </a:cubicBezTo>
                  <a:cubicBezTo>
                    <a:pt x="532" y="487"/>
                    <a:pt x="527" y="490"/>
                    <a:pt x="519" y="493"/>
                  </a:cubicBezTo>
                  <a:cubicBezTo>
                    <a:pt x="519" y="493"/>
                    <a:pt x="518" y="494"/>
                    <a:pt x="515" y="494"/>
                  </a:cubicBezTo>
                  <a:cubicBezTo>
                    <a:pt x="515" y="494"/>
                    <a:pt x="515" y="494"/>
                    <a:pt x="515" y="494"/>
                  </a:cubicBezTo>
                  <a:cubicBezTo>
                    <a:pt x="515" y="494"/>
                    <a:pt x="515" y="494"/>
                    <a:pt x="515" y="494"/>
                  </a:cubicBezTo>
                  <a:cubicBezTo>
                    <a:pt x="510" y="495"/>
                    <a:pt x="501" y="497"/>
                    <a:pt x="497" y="498"/>
                  </a:cubicBezTo>
                  <a:cubicBezTo>
                    <a:pt x="490" y="499"/>
                    <a:pt x="495" y="497"/>
                    <a:pt x="495" y="497"/>
                  </a:cubicBezTo>
                  <a:cubicBezTo>
                    <a:pt x="474" y="499"/>
                    <a:pt x="460" y="505"/>
                    <a:pt x="438" y="507"/>
                  </a:cubicBezTo>
                  <a:cubicBezTo>
                    <a:pt x="437" y="506"/>
                    <a:pt x="420" y="508"/>
                    <a:pt x="425" y="507"/>
                  </a:cubicBezTo>
                  <a:cubicBezTo>
                    <a:pt x="412" y="508"/>
                    <a:pt x="405" y="510"/>
                    <a:pt x="397" y="512"/>
                  </a:cubicBezTo>
                  <a:cubicBezTo>
                    <a:pt x="395" y="511"/>
                    <a:pt x="377" y="513"/>
                    <a:pt x="384" y="512"/>
                  </a:cubicBezTo>
                  <a:cubicBezTo>
                    <a:pt x="372" y="514"/>
                    <a:pt x="372" y="514"/>
                    <a:pt x="372" y="514"/>
                  </a:cubicBezTo>
                  <a:cubicBezTo>
                    <a:pt x="363" y="514"/>
                    <a:pt x="346" y="516"/>
                    <a:pt x="343" y="515"/>
                  </a:cubicBezTo>
                  <a:cubicBezTo>
                    <a:pt x="334" y="516"/>
                    <a:pt x="341" y="517"/>
                    <a:pt x="328" y="517"/>
                  </a:cubicBezTo>
                  <a:cubicBezTo>
                    <a:pt x="329" y="517"/>
                    <a:pt x="328" y="517"/>
                    <a:pt x="331" y="517"/>
                  </a:cubicBezTo>
                  <a:cubicBezTo>
                    <a:pt x="325" y="516"/>
                    <a:pt x="311" y="517"/>
                    <a:pt x="305" y="518"/>
                  </a:cubicBezTo>
                  <a:cubicBezTo>
                    <a:pt x="314" y="518"/>
                    <a:pt x="307" y="518"/>
                    <a:pt x="318" y="518"/>
                  </a:cubicBezTo>
                  <a:cubicBezTo>
                    <a:pt x="318" y="519"/>
                    <a:pt x="306" y="520"/>
                    <a:pt x="294" y="519"/>
                  </a:cubicBezTo>
                  <a:cubicBezTo>
                    <a:pt x="310" y="518"/>
                    <a:pt x="281" y="518"/>
                    <a:pt x="289" y="517"/>
                  </a:cubicBezTo>
                  <a:cubicBezTo>
                    <a:pt x="263" y="517"/>
                    <a:pt x="248" y="519"/>
                    <a:pt x="226" y="520"/>
                  </a:cubicBezTo>
                  <a:cubicBezTo>
                    <a:pt x="201" y="519"/>
                    <a:pt x="170" y="514"/>
                    <a:pt x="151" y="511"/>
                  </a:cubicBezTo>
                  <a:cubicBezTo>
                    <a:pt x="153" y="512"/>
                    <a:pt x="153" y="512"/>
                    <a:pt x="153" y="512"/>
                  </a:cubicBezTo>
                  <a:cubicBezTo>
                    <a:pt x="142" y="510"/>
                    <a:pt x="142" y="510"/>
                    <a:pt x="142" y="510"/>
                  </a:cubicBezTo>
                  <a:cubicBezTo>
                    <a:pt x="135" y="508"/>
                    <a:pt x="142" y="508"/>
                    <a:pt x="132" y="506"/>
                  </a:cubicBezTo>
                  <a:cubicBezTo>
                    <a:pt x="136" y="505"/>
                    <a:pt x="150" y="510"/>
                    <a:pt x="160" y="511"/>
                  </a:cubicBezTo>
                  <a:cubicBezTo>
                    <a:pt x="143" y="506"/>
                    <a:pt x="177" y="513"/>
                    <a:pt x="166" y="509"/>
                  </a:cubicBezTo>
                  <a:cubicBezTo>
                    <a:pt x="158" y="512"/>
                    <a:pt x="128" y="502"/>
                    <a:pt x="113" y="497"/>
                  </a:cubicBezTo>
                  <a:cubicBezTo>
                    <a:pt x="99" y="491"/>
                    <a:pt x="120" y="498"/>
                    <a:pt x="113" y="495"/>
                  </a:cubicBezTo>
                  <a:cubicBezTo>
                    <a:pt x="108" y="495"/>
                    <a:pt x="108" y="495"/>
                    <a:pt x="108" y="495"/>
                  </a:cubicBezTo>
                  <a:cubicBezTo>
                    <a:pt x="102" y="492"/>
                    <a:pt x="101" y="491"/>
                    <a:pt x="101" y="490"/>
                  </a:cubicBezTo>
                  <a:cubicBezTo>
                    <a:pt x="87" y="484"/>
                    <a:pt x="71" y="475"/>
                    <a:pt x="60" y="467"/>
                  </a:cubicBezTo>
                  <a:cubicBezTo>
                    <a:pt x="74" y="477"/>
                    <a:pt x="54" y="465"/>
                    <a:pt x="68" y="475"/>
                  </a:cubicBezTo>
                  <a:cubicBezTo>
                    <a:pt x="63" y="473"/>
                    <a:pt x="54" y="466"/>
                    <a:pt x="47" y="459"/>
                  </a:cubicBezTo>
                  <a:cubicBezTo>
                    <a:pt x="54" y="465"/>
                    <a:pt x="39" y="448"/>
                    <a:pt x="54" y="464"/>
                  </a:cubicBezTo>
                  <a:cubicBezTo>
                    <a:pt x="53" y="460"/>
                    <a:pt x="46" y="456"/>
                    <a:pt x="40" y="448"/>
                  </a:cubicBezTo>
                  <a:cubicBezTo>
                    <a:pt x="42" y="450"/>
                    <a:pt x="44" y="452"/>
                    <a:pt x="47" y="454"/>
                  </a:cubicBezTo>
                  <a:cubicBezTo>
                    <a:pt x="35" y="443"/>
                    <a:pt x="25" y="419"/>
                    <a:pt x="23" y="415"/>
                  </a:cubicBezTo>
                  <a:cubicBezTo>
                    <a:pt x="18" y="406"/>
                    <a:pt x="13" y="390"/>
                    <a:pt x="12" y="376"/>
                  </a:cubicBezTo>
                  <a:cubicBezTo>
                    <a:pt x="12" y="363"/>
                    <a:pt x="13" y="348"/>
                    <a:pt x="17" y="333"/>
                  </a:cubicBezTo>
                  <a:cubicBezTo>
                    <a:pt x="17" y="336"/>
                    <a:pt x="17" y="336"/>
                    <a:pt x="17" y="336"/>
                  </a:cubicBezTo>
                  <a:cubicBezTo>
                    <a:pt x="19" y="327"/>
                    <a:pt x="22" y="314"/>
                    <a:pt x="27" y="303"/>
                  </a:cubicBezTo>
                  <a:cubicBezTo>
                    <a:pt x="29" y="300"/>
                    <a:pt x="29" y="300"/>
                    <a:pt x="29" y="300"/>
                  </a:cubicBezTo>
                  <a:cubicBezTo>
                    <a:pt x="32" y="292"/>
                    <a:pt x="39" y="277"/>
                    <a:pt x="45" y="265"/>
                  </a:cubicBezTo>
                  <a:cubicBezTo>
                    <a:pt x="45" y="265"/>
                    <a:pt x="39" y="276"/>
                    <a:pt x="41" y="270"/>
                  </a:cubicBezTo>
                  <a:cubicBezTo>
                    <a:pt x="38" y="276"/>
                    <a:pt x="35" y="281"/>
                    <a:pt x="37" y="280"/>
                  </a:cubicBezTo>
                  <a:cubicBezTo>
                    <a:pt x="34" y="286"/>
                    <a:pt x="33" y="285"/>
                    <a:pt x="30" y="290"/>
                  </a:cubicBezTo>
                  <a:cubicBezTo>
                    <a:pt x="34" y="282"/>
                    <a:pt x="37" y="274"/>
                    <a:pt x="41" y="266"/>
                  </a:cubicBezTo>
                  <a:cubicBezTo>
                    <a:pt x="42" y="265"/>
                    <a:pt x="43" y="264"/>
                    <a:pt x="43" y="264"/>
                  </a:cubicBezTo>
                  <a:cubicBezTo>
                    <a:pt x="43" y="262"/>
                    <a:pt x="43" y="262"/>
                    <a:pt x="43" y="262"/>
                  </a:cubicBezTo>
                  <a:cubicBezTo>
                    <a:pt x="46" y="256"/>
                    <a:pt x="48" y="254"/>
                    <a:pt x="47" y="255"/>
                  </a:cubicBezTo>
                  <a:cubicBezTo>
                    <a:pt x="55" y="243"/>
                    <a:pt x="56" y="237"/>
                    <a:pt x="66" y="225"/>
                  </a:cubicBezTo>
                  <a:cubicBezTo>
                    <a:pt x="63" y="231"/>
                    <a:pt x="61" y="235"/>
                    <a:pt x="55" y="244"/>
                  </a:cubicBezTo>
                  <a:cubicBezTo>
                    <a:pt x="58" y="239"/>
                    <a:pt x="62" y="234"/>
                    <a:pt x="65" y="230"/>
                  </a:cubicBezTo>
                  <a:cubicBezTo>
                    <a:pt x="61" y="237"/>
                    <a:pt x="44" y="262"/>
                    <a:pt x="49" y="259"/>
                  </a:cubicBezTo>
                  <a:cubicBezTo>
                    <a:pt x="58" y="242"/>
                    <a:pt x="74" y="218"/>
                    <a:pt x="84" y="205"/>
                  </a:cubicBezTo>
                  <a:cubicBezTo>
                    <a:pt x="92" y="199"/>
                    <a:pt x="100" y="188"/>
                    <a:pt x="111" y="178"/>
                  </a:cubicBezTo>
                  <a:cubicBezTo>
                    <a:pt x="113" y="177"/>
                    <a:pt x="116" y="174"/>
                    <a:pt x="115" y="176"/>
                  </a:cubicBezTo>
                  <a:cubicBezTo>
                    <a:pt x="112" y="179"/>
                    <a:pt x="112" y="179"/>
                    <a:pt x="112" y="179"/>
                  </a:cubicBezTo>
                  <a:cubicBezTo>
                    <a:pt x="126" y="166"/>
                    <a:pt x="144" y="151"/>
                    <a:pt x="157" y="140"/>
                  </a:cubicBezTo>
                  <a:cubicBezTo>
                    <a:pt x="166" y="136"/>
                    <a:pt x="166" y="136"/>
                    <a:pt x="166" y="136"/>
                  </a:cubicBezTo>
                  <a:cubicBezTo>
                    <a:pt x="192" y="120"/>
                    <a:pt x="159" y="137"/>
                    <a:pt x="186" y="120"/>
                  </a:cubicBezTo>
                  <a:cubicBezTo>
                    <a:pt x="193" y="117"/>
                    <a:pt x="220" y="102"/>
                    <a:pt x="222" y="103"/>
                  </a:cubicBezTo>
                  <a:cubicBezTo>
                    <a:pt x="227" y="101"/>
                    <a:pt x="229" y="100"/>
                    <a:pt x="230" y="99"/>
                  </a:cubicBezTo>
                  <a:cubicBezTo>
                    <a:pt x="225" y="100"/>
                    <a:pt x="214" y="106"/>
                    <a:pt x="220" y="102"/>
                  </a:cubicBezTo>
                  <a:cubicBezTo>
                    <a:pt x="229" y="97"/>
                    <a:pt x="234" y="96"/>
                    <a:pt x="242" y="93"/>
                  </a:cubicBezTo>
                  <a:cubicBezTo>
                    <a:pt x="242" y="93"/>
                    <a:pt x="236" y="96"/>
                    <a:pt x="239" y="95"/>
                  </a:cubicBezTo>
                  <a:cubicBezTo>
                    <a:pt x="258" y="86"/>
                    <a:pt x="295" y="75"/>
                    <a:pt x="314" y="69"/>
                  </a:cubicBezTo>
                  <a:cubicBezTo>
                    <a:pt x="307" y="71"/>
                    <a:pt x="306" y="72"/>
                    <a:pt x="296" y="74"/>
                  </a:cubicBezTo>
                  <a:cubicBezTo>
                    <a:pt x="296" y="73"/>
                    <a:pt x="301" y="72"/>
                    <a:pt x="303" y="71"/>
                  </a:cubicBezTo>
                  <a:cubicBezTo>
                    <a:pt x="302" y="70"/>
                    <a:pt x="294" y="74"/>
                    <a:pt x="283" y="76"/>
                  </a:cubicBezTo>
                  <a:cubicBezTo>
                    <a:pt x="289" y="74"/>
                    <a:pt x="294" y="72"/>
                    <a:pt x="300" y="70"/>
                  </a:cubicBezTo>
                  <a:cubicBezTo>
                    <a:pt x="290" y="71"/>
                    <a:pt x="290" y="71"/>
                    <a:pt x="290" y="71"/>
                  </a:cubicBezTo>
                  <a:cubicBezTo>
                    <a:pt x="303" y="66"/>
                    <a:pt x="315" y="63"/>
                    <a:pt x="328" y="59"/>
                  </a:cubicBezTo>
                  <a:cubicBezTo>
                    <a:pt x="322" y="60"/>
                    <a:pt x="316" y="61"/>
                    <a:pt x="311" y="63"/>
                  </a:cubicBezTo>
                  <a:cubicBezTo>
                    <a:pt x="312" y="61"/>
                    <a:pt x="315" y="59"/>
                    <a:pt x="307" y="61"/>
                  </a:cubicBezTo>
                  <a:cubicBezTo>
                    <a:pt x="327" y="54"/>
                    <a:pt x="325" y="51"/>
                    <a:pt x="348" y="47"/>
                  </a:cubicBezTo>
                  <a:cubicBezTo>
                    <a:pt x="348" y="47"/>
                    <a:pt x="348" y="47"/>
                    <a:pt x="348" y="47"/>
                  </a:cubicBezTo>
                  <a:cubicBezTo>
                    <a:pt x="357" y="44"/>
                    <a:pt x="357" y="44"/>
                    <a:pt x="357" y="44"/>
                  </a:cubicBezTo>
                  <a:cubicBezTo>
                    <a:pt x="371" y="41"/>
                    <a:pt x="371" y="41"/>
                    <a:pt x="371" y="41"/>
                  </a:cubicBezTo>
                  <a:cubicBezTo>
                    <a:pt x="363" y="45"/>
                    <a:pt x="353" y="47"/>
                    <a:pt x="346" y="49"/>
                  </a:cubicBezTo>
                  <a:cubicBezTo>
                    <a:pt x="363" y="48"/>
                    <a:pt x="367" y="42"/>
                    <a:pt x="386" y="38"/>
                  </a:cubicBezTo>
                  <a:cubicBezTo>
                    <a:pt x="402" y="38"/>
                    <a:pt x="367" y="44"/>
                    <a:pt x="368" y="46"/>
                  </a:cubicBezTo>
                  <a:cubicBezTo>
                    <a:pt x="372" y="44"/>
                    <a:pt x="382" y="43"/>
                    <a:pt x="381" y="44"/>
                  </a:cubicBezTo>
                  <a:cubicBezTo>
                    <a:pt x="363" y="47"/>
                    <a:pt x="370" y="48"/>
                    <a:pt x="351" y="51"/>
                  </a:cubicBezTo>
                  <a:cubicBezTo>
                    <a:pt x="360" y="48"/>
                    <a:pt x="349" y="50"/>
                    <a:pt x="351" y="49"/>
                  </a:cubicBezTo>
                  <a:cubicBezTo>
                    <a:pt x="348" y="50"/>
                    <a:pt x="331" y="55"/>
                    <a:pt x="318" y="58"/>
                  </a:cubicBezTo>
                  <a:cubicBezTo>
                    <a:pt x="315" y="61"/>
                    <a:pt x="329" y="57"/>
                    <a:pt x="337" y="55"/>
                  </a:cubicBezTo>
                  <a:cubicBezTo>
                    <a:pt x="352" y="50"/>
                    <a:pt x="368" y="49"/>
                    <a:pt x="380" y="45"/>
                  </a:cubicBezTo>
                  <a:cubicBezTo>
                    <a:pt x="396" y="41"/>
                    <a:pt x="381" y="46"/>
                    <a:pt x="382" y="46"/>
                  </a:cubicBezTo>
                  <a:cubicBezTo>
                    <a:pt x="397" y="44"/>
                    <a:pt x="388" y="43"/>
                    <a:pt x="393" y="42"/>
                  </a:cubicBezTo>
                  <a:cubicBezTo>
                    <a:pt x="415" y="37"/>
                    <a:pt x="418" y="39"/>
                    <a:pt x="434" y="37"/>
                  </a:cubicBezTo>
                  <a:cubicBezTo>
                    <a:pt x="447" y="34"/>
                    <a:pt x="480" y="30"/>
                    <a:pt x="503" y="29"/>
                  </a:cubicBezTo>
                  <a:cubicBezTo>
                    <a:pt x="500" y="30"/>
                    <a:pt x="503" y="31"/>
                    <a:pt x="505" y="31"/>
                  </a:cubicBezTo>
                  <a:cubicBezTo>
                    <a:pt x="518" y="27"/>
                    <a:pt x="514" y="29"/>
                    <a:pt x="531" y="27"/>
                  </a:cubicBezTo>
                  <a:cubicBezTo>
                    <a:pt x="516" y="26"/>
                    <a:pt x="516" y="26"/>
                    <a:pt x="516" y="26"/>
                  </a:cubicBezTo>
                  <a:cubicBezTo>
                    <a:pt x="528" y="26"/>
                    <a:pt x="537" y="24"/>
                    <a:pt x="548" y="25"/>
                  </a:cubicBezTo>
                  <a:cubicBezTo>
                    <a:pt x="534" y="23"/>
                    <a:pt x="567" y="23"/>
                    <a:pt x="575" y="23"/>
                  </a:cubicBezTo>
                  <a:cubicBezTo>
                    <a:pt x="587" y="24"/>
                    <a:pt x="599" y="23"/>
                    <a:pt x="605" y="25"/>
                  </a:cubicBezTo>
                  <a:cubicBezTo>
                    <a:pt x="604" y="25"/>
                    <a:pt x="604" y="25"/>
                    <a:pt x="604" y="25"/>
                  </a:cubicBezTo>
                  <a:cubicBezTo>
                    <a:pt x="621" y="27"/>
                    <a:pt x="621" y="27"/>
                    <a:pt x="621" y="27"/>
                  </a:cubicBezTo>
                  <a:cubicBezTo>
                    <a:pt x="619" y="29"/>
                    <a:pt x="619" y="29"/>
                    <a:pt x="619" y="29"/>
                  </a:cubicBezTo>
                  <a:cubicBezTo>
                    <a:pt x="630" y="31"/>
                    <a:pt x="645" y="31"/>
                    <a:pt x="641" y="30"/>
                  </a:cubicBezTo>
                  <a:cubicBezTo>
                    <a:pt x="653" y="32"/>
                    <a:pt x="646" y="31"/>
                    <a:pt x="648" y="33"/>
                  </a:cubicBezTo>
                  <a:cubicBezTo>
                    <a:pt x="641" y="33"/>
                    <a:pt x="625" y="33"/>
                    <a:pt x="621" y="31"/>
                  </a:cubicBezTo>
                  <a:cubicBezTo>
                    <a:pt x="622" y="31"/>
                    <a:pt x="625" y="31"/>
                    <a:pt x="626" y="31"/>
                  </a:cubicBezTo>
                  <a:cubicBezTo>
                    <a:pt x="594" y="27"/>
                    <a:pt x="615" y="33"/>
                    <a:pt x="599" y="32"/>
                  </a:cubicBezTo>
                  <a:cubicBezTo>
                    <a:pt x="607" y="33"/>
                    <a:pt x="613" y="35"/>
                    <a:pt x="622" y="35"/>
                  </a:cubicBezTo>
                  <a:cubicBezTo>
                    <a:pt x="626" y="35"/>
                    <a:pt x="643" y="36"/>
                    <a:pt x="652" y="36"/>
                  </a:cubicBezTo>
                  <a:cubicBezTo>
                    <a:pt x="640" y="36"/>
                    <a:pt x="634" y="34"/>
                    <a:pt x="625" y="33"/>
                  </a:cubicBezTo>
                  <a:cubicBezTo>
                    <a:pt x="633" y="34"/>
                    <a:pt x="634" y="32"/>
                    <a:pt x="641" y="34"/>
                  </a:cubicBezTo>
                  <a:cubicBezTo>
                    <a:pt x="639" y="34"/>
                    <a:pt x="639" y="34"/>
                    <a:pt x="639" y="34"/>
                  </a:cubicBezTo>
                  <a:cubicBezTo>
                    <a:pt x="647" y="34"/>
                    <a:pt x="647" y="34"/>
                    <a:pt x="647" y="34"/>
                  </a:cubicBezTo>
                  <a:cubicBezTo>
                    <a:pt x="648" y="36"/>
                    <a:pt x="670" y="39"/>
                    <a:pt x="657" y="38"/>
                  </a:cubicBezTo>
                  <a:cubicBezTo>
                    <a:pt x="669" y="40"/>
                    <a:pt x="661" y="37"/>
                    <a:pt x="672" y="39"/>
                  </a:cubicBezTo>
                  <a:cubicBezTo>
                    <a:pt x="651" y="35"/>
                    <a:pt x="651" y="35"/>
                    <a:pt x="651" y="35"/>
                  </a:cubicBezTo>
                  <a:cubicBezTo>
                    <a:pt x="652" y="33"/>
                    <a:pt x="652" y="33"/>
                    <a:pt x="652" y="33"/>
                  </a:cubicBezTo>
                  <a:cubicBezTo>
                    <a:pt x="660" y="34"/>
                    <a:pt x="661" y="35"/>
                    <a:pt x="669" y="36"/>
                  </a:cubicBezTo>
                  <a:cubicBezTo>
                    <a:pt x="669" y="34"/>
                    <a:pt x="669" y="34"/>
                    <a:pt x="669" y="34"/>
                  </a:cubicBezTo>
                  <a:cubicBezTo>
                    <a:pt x="683" y="38"/>
                    <a:pt x="683" y="38"/>
                    <a:pt x="683" y="38"/>
                  </a:cubicBezTo>
                  <a:cubicBezTo>
                    <a:pt x="682" y="37"/>
                    <a:pt x="694" y="39"/>
                    <a:pt x="696" y="40"/>
                  </a:cubicBezTo>
                  <a:cubicBezTo>
                    <a:pt x="703" y="42"/>
                    <a:pt x="698" y="44"/>
                    <a:pt x="711" y="46"/>
                  </a:cubicBezTo>
                  <a:cubicBezTo>
                    <a:pt x="710" y="45"/>
                    <a:pt x="710" y="45"/>
                    <a:pt x="710" y="45"/>
                  </a:cubicBezTo>
                  <a:cubicBezTo>
                    <a:pt x="718" y="47"/>
                    <a:pt x="723" y="48"/>
                    <a:pt x="733" y="52"/>
                  </a:cubicBezTo>
                  <a:cubicBezTo>
                    <a:pt x="732" y="52"/>
                    <a:pt x="730" y="51"/>
                    <a:pt x="728" y="51"/>
                  </a:cubicBezTo>
                  <a:cubicBezTo>
                    <a:pt x="743" y="57"/>
                    <a:pt x="766" y="65"/>
                    <a:pt x="771" y="71"/>
                  </a:cubicBezTo>
                  <a:cubicBezTo>
                    <a:pt x="770" y="71"/>
                    <a:pt x="764" y="68"/>
                    <a:pt x="763" y="69"/>
                  </a:cubicBezTo>
                  <a:cubicBezTo>
                    <a:pt x="743" y="57"/>
                    <a:pt x="747" y="64"/>
                    <a:pt x="721" y="53"/>
                  </a:cubicBezTo>
                  <a:cubicBezTo>
                    <a:pt x="721" y="49"/>
                    <a:pt x="698" y="48"/>
                    <a:pt x="694" y="44"/>
                  </a:cubicBezTo>
                  <a:cubicBezTo>
                    <a:pt x="704" y="47"/>
                    <a:pt x="719" y="49"/>
                    <a:pt x="717" y="48"/>
                  </a:cubicBezTo>
                  <a:cubicBezTo>
                    <a:pt x="708" y="46"/>
                    <a:pt x="693" y="42"/>
                    <a:pt x="687" y="41"/>
                  </a:cubicBezTo>
                  <a:cubicBezTo>
                    <a:pt x="693" y="43"/>
                    <a:pt x="691" y="44"/>
                    <a:pt x="686" y="44"/>
                  </a:cubicBezTo>
                  <a:cubicBezTo>
                    <a:pt x="701" y="46"/>
                    <a:pt x="730" y="57"/>
                    <a:pt x="751" y="67"/>
                  </a:cubicBezTo>
                  <a:cubicBezTo>
                    <a:pt x="749" y="64"/>
                    <a:pt x="749" y="64"/>
                    <a:pt x="749" y="64"/>
                  </a:cubicBezTo>
                  <a:cubicBezTo>
                    <a:pt x="768" y="71"/>
                    <a:pt x="746" y="65"/>
                    <a:pt x="760" y="71"/>
                  </a:cubicBezTo>
                  <a:cubicBezTo>
                    <a:pt x="767" y="73"/>
                    <a:pt x="767" y="73"/>
                    <a:pt x="767" y="73"/>
                  </a:cubicBezTo>
                  <a:cubicBezTo>
                    <a:pt x="768" y="74"/>
                    <a:pt x="768" y="74"/>
                    <a:pt x="768" y="74"/>
                  </a:cubicBezTo>
                  <a:cubicBezTo>
                    <a:pt x="771" y="75"/>
                    <a:pt x="775" y="76"/>
                    <a:pt x="779" y="78"/>
                  </a:cubicBezTo>
                  <a:cubicBezTo>
                    <a:pt x="772" y="73"/>
                    <a:pt x="774" y="77"/>
                    <a:pt x="767" y="72"/>
                  </a:cubicBezTo>
                  <a:cubicBezTo>
                    <a:pt x="760" y="68"/>
                    <a:pt x="768" y="71"/>
                    <a:pt x="770" y="71"/>
                  </a:cubicBezTo>
                  <a:cubicBezTo>
                    <a:pt x="775" y="73"/>
                    <a:pt x="791" y="83"/>
                    <a:pt x="781" y="78"/>
                  </a:cubicBezTo>
                  <a:cubicBezTo>
                    <a:pt x="787" y="81"/>
                    <a:pt x="793" y="84"/>
                    <a:pt x="799" y="88"/>
                  </a:cubicBezTo>
                  <a:cubicBezTo>
                    <a:pt x="799" y="88"/>
                    <a:pt x="795" y="86"/>
                    <a:pt x="793" y="85"/>
                  </a:cubicBezTo>
                  <a:cubicBezTo>
                    <a:pt x="797" y="88"/>
                    <a:pt x="801" y="91"/>
                    <a:pt x="805" y="94"/>
                  </a:cubicBezTo>
                  <a:cubicBezTo>
                    <a:pt x="805" y="94"/>
                    <a:pt x="805" y="94"/>
                    <a:pt x="805" y="94"/>
                  </a:cubicBezTo>
                  <a:cubicBezTo>
                    <a:pt x="815" y="100"/>
                    <a:pt x="827" y="112"/>
                    <a:pt x="835" y="118"/>
                  </a:cubicBezTo>
                  <a:cubicBezTo>
                    <a:pt x="821" y="102"/>
                    <a:pt x="843" y="124"/>
                    <a:pt x="842" y="122"/>
                  </a:cubicBezTo>
                  <a:cubicBezTo>
                    <a:pt x="847" y="128"/>
                    <a:pt x="846" y="132"/>
                    <a:pt x="835" y="121"/>
                  </a:cubicBezTo>
                  <a:cubicBezTo>
                    <a:pt x="832" y="117"/>
                    <a:pt x="824" y="110"/>
                    <a:pt x="818" y="105"/>
                  </a:cubicBezTo>
                  <a:cubicBezTo>
                    <a:pt x="825" y="112"/>
                    <a:pt x="828" y="114"/>
                    <a:pt x="833" y="120"/>
                  </a:cubicBezTo>
                  <a:cubicBezTo>
                    <a:pt x="829" y="116"/>
                    <a:pt x="840" y="128"/>
                    <a:pt x="839" y="129"/>
                  </a:cubicBezTo>
                  <a:cubicBezTo>
                    <a:pt x="837" y="128"/>
                    <a:pt x="835" y="127"/>
                    <a:pt x="828" y="119"/>
                  </a:cubicBezTo>
                  <a:cubicBezTo>
                    <a:pt x="818" y="108"/>
                    <a:pt x="828" y="117"/>
                    <a:pt x="825" y="114"/>
                  </a:cubicBezTo>
                  <a:cubicBezTo>
                    <a:pt x="823" y="109"/>
                    <a:pt x="809" y="100"/>
                    <a:pt x="802" y="94"/>
                  </a:cubicBezTo>
                  <a:cubicBezTo>
                    <a:pt x="801" y="93"/>
                    <a:pt x="804" y="95"/>
                    <a:pt x="805" y="95"/>
                  </a:cubicBezTo>
                  <a:cubicBezTo>
                    <a:pt x="799" y="91"/>
                    <a:pt x="784" y="81"/>
                    <a:pt x="782" y="82"/>
                  </a:cubicBezTo>
                  <a:cubicBezTo>
                    <a:pt x="789" y="85"/>
                    <a:pt x="794" y="89"/>
                    <a:pt x="800" y="92"/>
                  </a:cubicBezTo>
                  <a:cubicBezTo>
                    <a:pt x="803" y="95"/>
                    <a:pt x="794" y="90"/>
                    <a:pt x="799" y="94"/>
                  </a:cubicBezTo>
                  <a:cubicBezTo>
                    <a:pt x="803" y="96"/>
                    <a:pt x="807" y="99"/>
                    <a:pt x="811" y="103"/>
                  </a:cubicBezTo>
                  <a:cubicBezTo>
                    <a:pt x="810" y="103"/>
                    <a:pt x="810" y="103"/>
                    <a:pt x="810" y="103"/>
                  </a:cubicBezTo>
                  <a:cubicBezTo>
                    <a:pt x="819" y="111"/>
                    <a:pt x="832" y="124"/>
                    <a:pt x="841" y="135"/>
                  </a:cubicBezTo>
                  <a:cubicBezTo>
                    <a:pt x="845" y="135"/>
                    <a:pt x="851" y="140"/>
                    <a:pt x="856" y="143"/>
                  </a:cubicBezTo>
                  <a:cubicBezTo>
                    <a:pt x="867" y="161"/>
                    <a:pt x="876" y="182"/>
                    <a:pt x="879" y="203"/>
                  </a:cubicBezTo>
                  <a:cubicBezTo>
                    <a:pt x="879" y="203"/>
                    <a:pt x="880" y="203"/>
                    <a:pt x="880" y="204"/>
                  </a:cubicBezTo>
                  <a:cubicBezTo>
                    <a:pt x="881" y="210"/>
                    <a:pt x="882" y="222"/>
                    <a:pt x="880" y="221"/>
                  </a:cubicBezTo>
                  <a:cubicBezTo>
                    <a:pt x="883" y="228"/>
                    <a:pt x="882" y="247"/>
                    <a:pt x="883" y="244"/>
                  </a:cubicBezTo>
                  <a:cubicBezTo>
                    <a:pt x="883" y="246"/>
                    <a:pt x="883" y="246"/>
                    <a:pt x="883" y="246"/>
                  </a:cubicBezTo>
                  <a:cubicBezTo>
                    <a:pt x="880" y="254"/>
                    <a:pt x="877" y="266"/>
                    <a:pt x="868" y="286"/>
                  </a:cubicBezTo>
                  <a:cubicBezTo>
                    <a:pt x="867" y="290"/>
                    <a:pt x="867" y="291"/>
                    <a:pt x="869" y="291"/>
                  </a:cubicBezTo>
                  <a:cubicBezTo>
                    <a:pt x="867" y="295"/>
                    <a:pt x="864" y="298"/>
                    <a:pt x="862" y="302"/>
                  </a:cubicBezTo>
                  <a:cubicBezTo>
                    <a:pt x="863" y="299"/>
                    <a:pt x="863" y="297"/>
                    <a:pt x="866" y="291"/>
                  </a:cubicBezTo>
                  <a:cubicBezTo>
                    <a:pt x="861" y="301"/>
                    <a:pt x="855" y="311"/>
                    <a:pt x="849" y="320"/>
                  </a:cubicBezTo>
                  <a:cubicBezTo>
                    <a:pt x="850" y="318"/>
                    <a:pt x="850" y="318"/>
                    <a:pt x="850" y="318"/>
                  </a:cubicBezTo>
                  <a:cubicBezTo>
                    <a:pt x="842" y="329"/>
                    <a:pt x="842" y="329"/>
                    <a:pt x="842" y="329"/>
                  </a:cubicBezTo>
                  <a:cubicBezTo>
                    <a:pt x="847" y="323"/>
                    <a:pt x="854" y="313"/>
                    <a:pt x="853" y="317"/>
                  </a:cubicBezTo>
                  <a:cubicBezTo>
                    <a:pt x="845" y="330"/>
                    <a:pt x="839" y="336"/>
                    <a:pt x="831" y="347"/>
                  </a:cubicBezTo>
                  <a:cubicBezTo>
                    <a:pt x="829" y="345"/>
                    <a:pt x="826" y="348"/>
                    <a:pt x="828" y="344"/>
                  </a:cubicBezTo>
                  <a:cubicBezTo>
                    <a:pt x="828" y="343"/>
                    <a:pt x="829" y="343"/>
                    <a:pt x="829" y="343"/>
                  </a:cubicBezTo>
                  <a:cubicBezTo>
                    <a:pt x="831" y="338"/>
                    <a:pt x="837" y="329"/>
                    <a:pt x="841" y="323"/>
                  </a:cubicBezTo>
                  <a:cubicBezTo>
                    <a:pt x="823" y="344"/>
                    <a:pt x="828" y="339"/>
                    <a:pt x="810" y="356"/>
                  </a:cubicBezTo>
                  <a:cubicBezTo>
                    <a:pt x="807" y="357"/>
                    <a:pt x="825" y="339"/>
                    <a:pt x="820" y="342"/>
                  </a:cubicBezTo>
                  <a:cubicBezTo>
                    <a:pt x="826" y="337"/>
                    <a:pt x="831" y="331"/>
                    <a:pt x="836" y="325"/>
                  </a:cubicBezTo>
                  <a:cubicBezTo>
                    <a:pt x="833" y="328"/>
                    <a:pt x="833" y="329"/>
                    <a:pt x="832" y="331"/>
                  </a:cubicBezTo>
                  <a:cubicBezTo>
                    <a:pt x="841" y="318"/>
                    <a:pt x="846" y="314"/>
                    <a:pt x="850" y="303"/>
                  </a:cubicBezTo>
                  <a:cubicBezTo>
                    <a:pt x="855" y="297"/>
                    <a:pt x="845" y="313"/>
                    <a:pt x="850" y="306"/>
                  </a:cubicBezTo>
                  <a:cubicBezTo>
                    <a:pt x="847" y="313"/>
                    <a:pt x="844" y="319"/>
                    <a:pt x="843" y="323"/>
                  </a:cubicBezTo>
                  <a:cubicBezTo>
                    <a:pt x="854" y="308"/>
                    <a:pt x="847" y="313"/>
                    <a:pt x="855" y="300"/>
                  </a:cubicBezTo>
                  <a:cubicBezTo>
                    <a:pt x="861" y="290"/>
                    <a:pt x="861" y="290"/>
                    <a:pt x="861" y="290"/>
                  </a:cubicBezTo>
                  <a:cubicBezTo>
                    <a:pt x="864" y="284"/>
                    <a:pt x="859" y="292"/>
                    <a:pt x="859" y="292"/>
                  </a:cubicBezTo>
                  <a:cubicBezTo>
                    <a:pt x="862" y="285"/>
                    <a:pt x="864" y="282"/>
                    <a:pt x="866" y="276"/>
                  </a:cubicBezTo>
                  <a:cubicBezTo>
                    <a:pt x="865" y="278"/>
                    <a:pt x="863" y="281"/>
                    <a:pt x="863" y="280"/>
                  </a:cubicBezTo>
                  <a:cubicBezTo>
                    <a:pt x="868" y="271"/>
                    <a:pt x="870" y="261"/>
                    <a:pt x="874" y="252"/>
                  </a:cubicBezTo>
                  <a:cubicBezTo>
                    <a:pt x="872" y="257"/>
                    <a:pt x="873" y="246"/>
                    <a:pt x="873" y="241"/>
                  </a:cubicBezTo>
                  <a:cubicBezTo>
                    <a:pt x="872" y="248"/>
                    <a:pt x="869" y="254"/>
                    <a:pt x="867" y="260"/>
                  </a:cubicBezTo>
                  <a:cubicBezTo>
                    <a:pt x="861" y="283"/>
                    <a:pt x="853" y="297"/>
                    <a:pt x="838" y="320"/>
                  </a:cubicBezTo>
                  <a:cubicBezTo>
                    <a:pt x="839" y="318"/>
                    <a:pt x="839" y="318"/>
                    <a:pt x="839" y="318"/>
                  </a:cubicBezTo>
                  <a:cubicBezTo>
                    <a:pt x="810" y="350"/>
                    <a:pt x="819" y="348"/>
                    <a:pt x="790" y="373"/>
                  </a:cubicBezTo>
                  <a:cubicBezTo>
                    <a:pt x="788" y="373"/>
                    <a:pt x="775" y="384"/>
                    <a:pt x="775" y="382"/>
                  </a:cubicBezTo>
                  <a:cubicBezTo>
                    <a:pt x="785" y="375"/>
                    <a:pt x="782" y="376"/>
                    <a:pt x="779" y="377"/>
                  </a:cubicBezTo>
                  <a:cubicBezTo>
                    <a:pt x="774" y="381"/>
                    <a:pt x="771" y="386"/>
                    <a:pt x="760" y="392"/>
                  </a:cubicBezTo>
                  <a:cubicBezTo>
                    <a:pt x="763" y="388"/>
                    <a:pt x="753" y="394"/>
                    <a:pt x="763" y="387"/>
                  </a:cubicBezTo>
                  <a:cubicBezTo>
                    <a:pt x="748" y="396"/>
                    <a:pt x="741" y="402"/>
                    <a:pt x="733" y="407"/>
                  </a:cubicBezTo>
                  <a:cubicBezTo>
                    <a:pt x="709" y="423"/>
                    <a:pt x="725" y="410"/>
                    <a:pt x="700" y="424"/>
                  </a:cubicBezTo>
                  <a:cubicBezTo>
                    <a:pt x="703" y="421"/>
                    <a:pt x="703" y="421"/>
                    <a:pt x="703" y="421"/>
                  </a:cubicBezTo>
                  <a:cubicBezTo>
                    <a:pt x="687" y="430"/>
                    <a:pt x="687" y="430"/>
                    <a:pt x="687" y="430"/>
                  </a:cubicBezTo>
                  <a:cubicBezTo>
                    <a:pt x="693" y="428"/>
                    <a:pt x="693" y="428"/>
                    <a:pt x="693" y="428"/>
                  </a:cubicBezTo>
                  <a:cubicBezTo>
                    <a:pt x="687" y="432"/>
                    <a:pt x="680" y="435"/>
                    <a:pt x="674" y="438"/>
                  </a:cubicBezTo>
                  <a:cubicBezTo>
                    <a:pt x="662" y="444"/>
                    <a:pt x="679" y="437"/>
                    <a:pt x="678" y="439"/>
                  </a:cubicBezTo>
                  <a:cubicBezTo>
                    <a:pt x="681" y="435"/>
                    <a:pt x="681" y="435"/>
                    <a:pt x="681" y="435"/>
                  </a:cubicBezTo>
                  <a:cubicBezTo>
                    <a:pt x="690" y="432"/>
                    <a:pt x="700" y="425"/>
                    <a:pt x="702" y="426"/>
                  </a:cubicBezTo>
                  <a:cubicBezTo>
                    <a:pt x="689" y="432"/>
                    <a:pt x="693" y="432"/>
                    <a:pt x="688" y="435"/>
                  </a:cubicBezTo>
                  <a:cubicBezTo>
                    <a:pt x="700" y="428"/>
                    <a:pt x="700" y="428"/>
                    <a:pt x="700" y="428"/>
                  </a:cubicBezTo>
                  <a:cubicBezTo>
                    <a:pt x="704" y="427"/>
                    <a:pt x="704" y="427"/>
                    <a:pt x="704" y="427"/>
                  </a:cubicBezTo>
                  <a:cubicBezTo>
                    <a:pt x="717" y="422"/>
                    <a:pt x="726" y="416"/>
                    <a:pt x="732" y="412"/>
                  </a:cubicBezTo>
                  <a:cubicBezTo>
                    <a:pt x="727" y="414"/>
                    <a:pt x="725" y="417"/>
                    <a:pt x="720" y="419"/>
                  </a:cubicBezTo>
                  <a:cubicBezTo>
                    <a:pt x="725" y="413"/>
                    <a:pt x="740" y="406"/>
                    <a:pt x="752" y="396"/>
                  </a:cubicBezTo>
                  <a:cubicBezTo>
                    <a:pt x="753" y="397"/>
                    <a:pt x="757" y="394"/>
                    <a:pt x="756" y="395"/>
                  </a:cubicBezTo>
                  <a:cubicBezTo>
                    <a:pt x="755" y="396"/>
                    <a:pt x="753" y="397"/>
                    <a:pt x="752" y="398"/>
                  </a:cubicBezTo>
                  <a:cubicBezTo>
                    <a:pt x="753" y="398"/>
                    <a:pt x="746" y="403"/>
                    <a:pt x="759" y="396"/>
                  </a:cubicBezTo>
                  <a:cubicBezTo>
                    <a:pt x="755" y="400"/>
                    <a:pt x="747" y="408"/>
                    <a:pt x="747" y="408"/>
                  </a:cubicBezTo>
                  <a:cubicBezTo>
                    <a:pt x="740" y="413"/>
                    <a:pt x="729" y="419"/>
                    <a:pt x="723" y="422"/>
                  </a:cubicBezTo>
                  <a:cubicBezTo>
                    <a:pt x="723" y="422"/>
                    <a:pt x="723" y="422"/>
                    <a:pt x="723" y="422"/>
                  </a:cubicBezTo>
                  <a:cubicBezTo>
                    <a:pt x="716" y="426"/>
                    <a:pt x="702" y="433"/>
                    <a:pt x="700" y="433"/>
                  </a:cubicBezTo>
                  <a:cubicBezTo>
                    <a:pt x="696" y="435"/>
                    <a:pt x="684" y="441"/>
                    <a:pt x="697" y="436"/>
                  </a:cubicBezTo>
                  <a:cubicBezTo>
                    <a:pt x="690" y="440"/>
                    <a:pt x="684" y="443"/>
                    <a:pt x="677" y="446"/>
                  </a:cubicBezTo>
                  <a:cubicBezTo>
                    <a:pt x="679" y="443"/>
                    <a:pt x="660" y="450"/>
                    <a:pt x="679" y="440"/>
                  </a:cubicBezTo>
                  <a:close/>
                  <a:moveTo>
                    <a:pt x="708" y="446"/>
                  </a:moveTo>
                  <a:cubicBezTo>
                    <a:pt x="708" y="448"/>
                    <a:pt x="694" y="455"/>
                    <a:pt x="690" y="458"/>
                  </a:cubicBezTo>
                  <a:cubicBezTo>
                    <a:pt x="687" y="460"/>
                    <a:pt x="670" y="467"/>
                    <a:pt x="673" y="465"/>
                  </a:cubicBezTo>
                  <a:cubicBezTo>
                    <a:pt x="685" y="460"/>
                    <a:pt x="683" y="457"/>
                    <a:pt x="694" y="455"/>
                  </a:cubicBezTo>
                  <a:cubicBezTo>
                    <a:pt x="695" y="453"/>
                    <a:pt x="693" y="454"/>
                    <a:pt x="688" y="455"/>
                  </a:cubicBezTo>
                  <a:cubicBezTo>
                    <a:pt x="690" y="454"/>
                    <a:pt x="690" y="454"/>
                    <a:pt x="690" y="454"/>
                  </a:cubicBezTo>
                  <a:cubicBezTo>
                    <a:pt x="695" y="452"/>
                    <a:pt x="698" y="450"/>
                    <a:pt x="702" y="448"/>
                  </a:cubicBezTo>
                  <a:cubicBezTo>
                    <a:pt x="706" y="447"/>
                    <a:pt x="709" y="445"/>
                    <a:pt x="708" y="446"/>
                  </a:cubicBezTo>
                  <a:close/>
                  <a:moveTo>
                    <a:pt x="751" y="423"/>
                  </a:moveTo>
                  <a:cubicBezTo>
                    <a:pt x="740" y="429"/>
                    <a:pt x="729" y="436"/>
                    <a:pt x="722" y="439"/>
                  </a:cubicBezTo>
                  <a:cubicBezTo>
                    <a:pt x="725" y="437"/>
                    <a:pt x="725" y="437"/>
                    <a:pt x="725" y="437"/>
                  </a:cubicBezTo>
                  <a:cubicBezTo>
                    <a:pt x="776" y="409"/>
                    <a:pt x="753" y="418"/>
                    <a:pt x="722" y="432"/>
                  </a:cubicBezTo>
                  <a:cubicBezTo>
                    <a:pt x="738" y="423"/>
                    <a:pt x="756" y="414"/>
                    <a:pt x="772" y="403"/>
                  </a:cubicBezTo>
                  <a:cubicBezTo>
                    <a:pt x="770" y="403"/>
                    <a:pt x="770" y="403"/>
                    <a:pt x="770" y="403"/>
                  </a:cubicBezTo>
                  <a:cubicBezTo>
                    <a:pt x="775" y="400"/>
                    <a:pt x="779" y="397"/>
                    <a:pt x="782" y="395"/>
                  </a:cubicBezTo>
                  <a:cubicBezTo>
                    <a:pt x="783" y="396"/>
                    <a:pt x="759" y="417"/>
                    <a:pt x="751" y="423"/>
                  </a:cubicBezTo>
                  <a:close/>
                  <a:moveTo>
                    <a:pt x="787" y="400"/>
                  </a:moveTo>
                  <a:cubicBezTo>
                    <a:pt x="788" y="399"/>
                    <a:pt x="787" y="399"/>
                    <a:pt x="785" y="400"/>
                  </a:cubicBezTo>
                  <a:cubicBezTo>
                    <a:pt x="795" y="393"/>
                    <a:pt x="795" y="393"/>
                    <a:pt x="795" y="393"/>
                  </a:cubicBezTo>
                  <a:cubicBezTo>
                    <a:pt x="794" y="394"/>
                    <a:pt x="796" y="393"/>
                    <a:pt x="787" y="400"/>
                  </a:cubicBezTo>
                  <a:close/>
                  <a:moveTo>
                    <a:pt x="881" y="298"/>
                  </a:moveTo>
                  <a:cubicBezTo>
                    <a:pt x="879" y="305"/>
                    <a:pt x="871" y="317"/>
                    <a:pt x="870" y="318"/>
                  </a:cubicBezTo>
                  <a:cubicBezTo>
                    <a:pt x="871" y="321"/>
                    <a:pt x="857" y="340"/>
                    <a:pt x="851" y="347"/>
                  </a:cubicBezTo>
                  <a:cubicBezTo>
                    <a:pt x="836" y="364"/>
                    <a:pt x="840" y="356"/>
                    <a:pt x="826" y="371"/>
                  </a:cubicBezTo>
                  <a:cubicBezTo>
                    <a:pt x="832" y="367"/>
                    <a:pt x="832" y="367"/>
                    <a:pt x="832" y="367"/>
                  </a:cubicBezTo>
                  <a:cubicBezTo>
                    <a:pt x="819" y="380"/>
                    <a:pt x="813" y="385"/>
                    <a:pt x="797" y="396"/>
                  </a:cubicBezTo>
                  <a:cubicBezTo>
                    <a:pt x="794" y="397"/>
                    <a:pt x="805" y="391"/>
                    <a:pt x="808" y="388"/>
                  </a:cubicBezTo>
                  <a:cubicBezTo>
                    <a:pt x="805" y="389"/>
                    <a:pt x="802" y="391"/>
                    <a:pt x="799" y="392"/>
                  </a:cubicBezTo>
                  <a:cubicBezTo>
                    <a:pt x="803" y="390"/>
                    <a:pt x="808" y="383"/>
                    <a:pt x="809" y="385"/>
                  </a:cubicBezTo>
                  <a:cubicBezTo>
                    <a:pt x="809" y="384"/>
                    <a:pt x="813" y="379"/>
                    <a:pt x="804" y="387"/>
                  </a:cubicBezTo>
                  <a:cubicBezTo>
                    <a:pt x="810" y="381"/>
                    <a:pt x="810" y="381"/>
                    <a:pt x="810" y="381"/>
                  </a:cubicBezTo>
                  <a:cubicBezTo>
                    <a:pt x="809" y="381"/>
                    <a:pt x="809" y="381"/>
                    <a:pt x="809" y="381"/>
                  </a:cubicBezTo>
                  <a:cubicBezTo>
                    <a:pt x="815" y="376"/>
                    <a:pt x="815" y="376"/>
                    <a:pt x="815" y="376"/>
                  </a:cubicBezTo>
                  <a:cubicBezTo>
                    <a:pt x="818" y="374"/>
                    <a:pt x="823" y="370"/>
                    <a:pt x="827" y="367"/>
                  </a:cubicBezTo>
                  <a:cubicBezTo>
                    <a:pt x="828" y="367"/>
                    <a:pt x="824" y="371"/>
                    <a:pt x="821" y="373"/>
                  </a:cubicBezTo>
                  <a:cubicBezTo>
                    <a:pt x="828" y="368"/>
                    <a:pt x="834" y="363"/>
                    <a:pt x="837" y="359"/>
                  </a:cubicBezTo>
                  <a:cubicBezTo>
                    <a:pt x="827" y="368"/>
                    <a:pt x="832" y="363"/>
                    <a:pt x="829" y="364"/>
                  </a:cubicBezTo>
                  <a:cubicBezTo>
                    <a:pt x="834" y="358"/>
                    <a:pt x="843" y="348"/>
                    <a:pt x="846" y="344"/>
                  </a:cubicBezTo>
                  <a:cubicBezTo>
                    <a:pt x="854" y="336"/>
                    <a:pt x="860" y="329"/>
                    <a:pt x="857" y="336"/>
                  </a:cubicBezTo>
                  <a:cubicBezTo>
                    <a:pt x="860" y="330"/>
                    <a:pt x="866" y="324"/>
                    <a:pt x="868" y="316"/>
                  </a:cubicBezTo>
                  <a:cubicBezTo>
                    <a:pt x="862" y="329"/>
                    <a:pt x="866" y="315"/>
                    <a:pt x="857" y="331"/>
                  </a:cubicBezTo>
                  <a:cubicBezTo>
                    <a:pt x="852" y="334"/>
                    <a:pt x="865" y="318"/>
                    <a:pt x="870" y="310"/>
                  </a:cubicBezTo>
                  <a:cubicBezTo>
                    <a:pt x="868" y="315"/>
                    <a:pt x="871" y="311"/>
                    <a:pt x="870" y="313"/>
                  </a:cubicBezTo>
                  <a:cubicBezTo>
                    <a:pt x="877" y="300"/>
                    <a:pt x="872" y="305"/>
                    <a:pt x="867" y="313"/>
                  </a:cubicBezTo>
                  <a:cubicBezTo>
                    <a:pt x="869" y="309"/>
                    <a:pt x="871" y="304"/>
                    <a:pt x="873" y="299"/>
                  </a:cubicBezTo>
                  <a:cubicBezTo>
                    <a:pt x="873" y="300"/>
                    <a:pt x="873" y="300"/>
                    <a:pt x="873" y="300"/>
                  </a:cubicBezTo>
                  <a:cubicBezTo>
                    <a:pt x="875" y="295"/>
                    <a:pt x="877" y="290"/>
                    <a:pt x="879" y="285"/>
                  </a:cubicBezTo>
                  <a:cubicBezTo>
                    <a:pt x="881" y="284"/>
                    <a:pt x="882" y="284"/>
                    <a:pt x="880" y="288"/>
                  </a:cubicBezTo>
                  <a:cubicBezTo>
                    <a:pt x="882" y="285"/>
                    <a:pt x="883" y="283"/>
                    <a:pt x="885" y="280"/>
                  </a:cubicBezTo>
                  <a:cubicBezTo>
                    <a:pt x="883" y="284"/>
                    <a:pt x="882" y="288"/>
                    <a:pt x="880" y="293"/>
                  </a:cubicBezTo>
                  <a:cubicBezTo>
                    <a:pt x="884" y="288"/>
                    <a:pt x="886" y="279"/>
                    <a:pt x="888" y="272"/>
                  </a:cubicBezTo>
                  <a:cubicBezTo>
                    <a:pt x="891" y="265"/>
                    <a:pt x="884" y="290"/>
                    <a:pt x="881" y="298"/>
                  </a:cubicBezTo>
                  <a:close/>
                  <a:moveTo>
                    <a:pt x="889" y="232"/>
                  </a:moveTo>
                  <a:cubicBezTo>
                    <a:pt x="889" y="226"/>
                    <a:pt x="889" y="220"/>
                    <a:pt x="888" y="215"/>
                  </a:cubicBezTo>
                  <a:cubicBezTo>
                    <a:pt x="889" y="213"/>
                    <a:pt x="889" y="213"/>
                    <a:pt x="889" y="213"/>
                  </a:cubicBezTo>
                  <a:cubicBezTo>
                    <a:pt x="887" y="186"/>
                    <a:pt x="878" y="168"/>
                    <a:pt x="864" y="143"/>
                  </a:cubicBezTo>
                  <a:cubicBezTo>
                    <a:pt x="867" y="146"/>
                    <a:pt x="872" y="156"/>
                    <a:pt x="871" y="154"/>
                  </a:cubicBezTo>
                  <a:cubicBezTo>
                    <a:pt x="863" y="139"/>
                    <a:pt x="862" y="143"/>
                    <a:pt x="854" y="128"/>
                  </a:cubicBezTo>
                  <a:cubicBezTo>
                    <a:pt x="868" y="148"/>
                    <a:pt x="845" y="116"/>
                    <a:pt x="859" y="133"/>
                  </a:cubicBezTo>
                  <a:cubicBezTo>
                    <a:pt x="841" y="109"/>
                    <a:pt x="817" y="86"/>
                    <a:pt x="800" y="75"/>
                  </a:cubicBezTo>
                  <a:cubicBezTo>
                    <a:pt x="804" y="79"/>
                    <a:pt x="793" y="72"/>
                    <a:pt x="792" y="72"/>
                  </a:cubicBezTo>
                  <a:cubicBezTo>
                    <a:pt x="788" y="69"/>
                    <a:pt x="790" y="69"/>
                    <a:pt x="793" y="72"/>
                  </a:cubicBezTo>
                  <a:cubicBezTo>
                    <a:pt x="785" y="66"/>
                    <a:pt x="784" y="64"/>
                    <a:pt x="786" y="64"/>
                  </a:cubicBezTo>
                  <a:cubicBezTo>
                    <a:pt x="792" y="67"/>
                    <a:pt x="798" y="71"/>
                    <a:pt x="804" y="75"/>
                  </a:cubicBezTo>
                  <a:cubicBezTo>
                    <a:pt x="798" y="71"/>
                    <a:pt x="796" y="68"/>
                    <a:pt x="791" y="65"/>
                  </a:cubicBezTo>
                  <a:cubicBezTo>
                    <a:pt x="791" y="65"/>
                    <a:pt x="791" y="65"/>
                    <a:pt x="791" y="65"/>
                  </a:cubicBezTo>
                  <a:cubicBezTo>
                    <a:pt x="791" y="65"/>
                    <a:pt x="791" y="65"/>
                    <a:pt x="791" y="65"/>
                  </a:cubicBezTo>
                  <a:cubicBezTo>
                    <a:pt x="789" y="63"/>
                    <a:pt x="786" y="62"/>
                    <a:pt x="783" y="60"/>
                  </a:cubicBezTo>
                  <a:cubicBezTo>
                    <a:pt x="780" y="59"/>
                    <a:pt x="780" y="60"/>
                    <a:pt x="780" y="60"/>
                  </a:cubicBezTo>
                  <a:cubicBezTo>
                    <a:pt x="773" y="58"/>
                    <a:pt x="765" y="55"/>
                    <a:pt x="755" y="52"/>
                  </a:cubicBezTo>
                  <a:cubicBezTo>
                    <a:pt x="756" y="52"/>
                    <a:pt x="756" y="52"/>
                    <a:pt x="756" y="52"/>
                  </a:cubicBezTo>
                  <a:cubicBezTo>
                    <a:pt x="749" y="49"/>
                    <a:pt x="741" y="46"/>
                    <a:pt x="734" y="44"/>
                  </a:cubicBezTo>
                  <a:cubicBezTo>
                    <a:pt x="737" y="44"/>
                    <a:pt x="737" y="44"/>
                    <a:pt x="737" y="44"/>
                  </a:cubicBezTo>
                  <a:cubicBezTo>
                    <a:pt x="733" y="43"/>
                    <a:pt x="729" y="42"/>
                    <a:pt x="724" y="41"/>
                  </a:cubicBezTo>
                  <a:cubicBezTo>
                    <a:pt x="725" y="39"/>
                    <a:pt x="720" y="39"/>
                    <a:pt x="722" y="38"/>
                  </a:cubicBezTo>
                  <a:cubicBezTo>
                    <a:pt x="714" y="33"/>
                    <a:pt x="693" y="31"/>
                    <a:pt x="675" y="27"/>
                  </a:cubicBezTo>
                  <a:cubicBezTo>
                    <a:pt x="678" y="27"/>
                    <a:pt x="678" y="27"/>
                    <a:pt x="678" y="27"/>
                  </a:cubicBezTo>
                  <a:cubicBezTo>
                    <a:pt x="668" y="27"/>
                    <a:pt x="644" y="21"/>
                    <a:pt x="628" y="20"/>
                  </a:cubicBezTo>
                  <a:cubicBezTo>
                    <a:pt x="629" y="19"/>
                    <a:pt x="629" y="19"/>
                    <a:pt x="629" y="19"/>
                  </a:cubicBezTo>
                  <a:cubicBezTo>
                    <a:pt x="638" y="20"/>
                    <a:pt x="640" y="19"/>
                    <a:pt x="636" y="18"/>
                  </a:cubicBezTo>
                  <a:cubicBezTo>
                    <a:pt x="639" y="18"/>
                    <a:pt x="644" y="18"/>
                    <a:pt x="648" y="18"/>
                  </a:cubicBezTo>
                  <a:cubicBezTo>
                    <a:pt x="653" y="19"/>
                    <a:pt x="668" y="21"/>
                    <a:pt x="669" y="23"/>
                  </a:cubicBezTo>
                  <a:cubicBezTo>
                    <a:pt x="658" y="21"/>
                    <a:pt x="659" y="21"/>
                    <a:pt x="664" y="23"/>
                  </a:cubicBezTo>
                  <a:cubicBezTo>
                    <a:pt x="675" y="24"/>
                    <a:pt x="695" y="28"/>
                    <a:pt x="694" y="25"/>
                  </a:cubicBezTo>
                  <a:cubicBezTo>
                    <a:pt x="709" y="29"/>
                    <a:pt x="699" y="27"/>
                    <a:pt x="709" y="30"/>
                  </a:cubicBezTo>
                  <a:cubicBezTo>
                    <a:pt x="710" y="31"/>
                    <a:pt x="707" y="31"/>
                    <a:pt x="703" y="30"/>
                  </a:cubicBezTo>
                  <a:cubicBezTo>
                    <a:pt x="717" y="34"/>
                    <a:pt x="732" y="38"/>
                    <a:pt x="746" y="43"/>
                  </a:cubicBezTo>
                  <a:cubicBezTo>
                    <a:pt x="748" y="42"/>
                    <a:pt x="719" y="32"/>
                    <a:pt x="734" y="35"/>
                  </a:cubicBezTo>
                  <a:cubicBezTo>
                    <a:pt x="738" y="36"/>
                    <a:pt x="738" y="34"/>
                    <a:pt x="753" y="40"/>
                  </a:cubicBezTo>
                  <a:cubicBezTo>
                    <a:pt x="753" y="40"/>
                    <a:pt x="751" y="40"/>
                    <a:pt x="750" y="39"/>
                  </a:cubicBezTo>
                  <a:cubicBezTo>
                    <a:pt x="757" y="42"/>
                    <a:pt x="757" y="43"/>
                    <a:pt x="764" y="46"/>
                  </a:cubicBezTo>
                  <a:cubicBezTo>
                    <a:pt x="766" y="49"/>
                    <a:pt x="755" y="43"/>
                    <a:pt x="750" y="42"/>
                  </a:cubicBezTo>
                  <a:cubicBezTo>
                    <a:pt x="755" y="44"/>
                    <a:pt x="760" y="46"/>
                    <a:pt x="765" y="48"/>
                  </a:cubicBezTo>
                  <a:cubicBezTo>
                    <a:pt x="764" y="48"/>
                    <a:pt x="764" y="48"/>
                    <a:pt x="764" y="48"/>
                  </a:cubicBezTo>
                  <a:cubicBezTo>
                    <a:pt x="769" y="50"/>
                    <a:pt x="773" y="53"/>
                    <a:pt x="778" y="55"/>
                  </a:cubicBezTo>
                  <a:cubicBezTo>
                    <a:pt x="785" y="57"/>
                    <a:pt x="767" y="49"/>
                    <a:pt x="767" y="48"/>
                  </a:cubicBezTo>
                  <a:cubicBezTo>
                    <a:pt x="770" y="49"/>
                    <a:pt x="773" y="51"/>
                    <a:pt x="777" y="52"/>
                  </a:cubicBezTo>
                  <a:cubicBezTo>
                    <a:pt x="788" y="56"/>
                    <a:pt x="815" y="73"/>
                    <a:pt x="822" y="83"/>
                  </a:cubicBezTo>
                  <a:cubicBezTo>
                    <a:pt x="832" y="92"/>
                    <a:pt x="829" y="87"/>
                    <a:pt x="832" y="88"/>
                  </a:cubicBezTo>
                  <a:cubicBezTo>
                    <a:pt x="839" y="93"/>
                    <a:pt x="844" y="100"/>
                    <a:pt x="850" y="105"/>
                  </a:cubicBezTo>
                  <a:cubicBezTo>
                    <a:pt x="851" y="104"/>
                    <a:pt x="857" y="112"/>
                    <a:pt x="858" y="111"/>
                  </a:cubicBezTo>
                  <a:cubicBezTo>
                    <a:pt x="861" y="115"/>
                    <a:pt x="864" y="119"/>
                    <a:pt x="866" y="122"/>
                  </a:cubicBezTo>
                  <a:cubicBezTo>
                    <a:pt x="873" y="127"/>
                    <a:pt x="857" y="109"/>
                    <a:pt x="855" y="106"/>
                  </a:cubicBezTo>
                  <a:cubicBezTo>
                    <a:pt x="852" y="99"/>
                    <a:pt x="862" y="113"/>
                    <a:pt x="860" y="109"/>
                  </a:cubicBezTo>
                  <a:cubicBezTo>
                    <a:pt x="853" y="101"/>
                    <a:pt x="851" y="101"/>
                    <a:pt x="847" y="98"/>
                  </a:cubicBezTo>
                  <a:cubicBezTo>
                    <a:pt x="843" y="93"/>
                    <a:pt x="841" y="91"/>
                    <a:pt x="842" y="90"/>
                  </a:cubicBezTo>
                  <a:cubicBezTo>
                    <a:pt x="853" y="103"/>
                    <a:pt x="850" y="95"/>
                    <a:pt x="859" y="106"/>
                  </a:cubicBezTo>
                  <a:cubicBezTo>
                    <a:pt x="859" y="107"/>
                    <a:pt x="859" y="107"/>
                    <a:pt x="859" y="107"/>
                  </a:cubicBezTo>
                  <a:cubicBezTo>
                    <a:pt x="860" y="106"/>
                    <a:pt x="872" y="122"/>
                    <a:pt x="876" y="128"/>
                  </a:cubicBezTo>
                  <a:cubicBezTo>
                    <a:pt x="883" y="142"/>
                    <a:pt x="868" y="119"/>
                    <a:pt x="867" y="120"/>
                  </a:cubicBezTo>
                  <a:cubicBezTo>
                    <a:pt x="871" y="125"/>
                    <a:pt x="875" y="130"/>
                    <a:pt x="878" y="135"/>
                  </a:cubicBezTo>
                  <a:cubicBezTo>
                    <a:pt x="873" y="129"/>
                    <a:pt x="877" y="136"/>
                    <a:pt x="870" y="128"/>
                  </a:cubicBezTo>
                  <a:cubicBezTo>
                    <a:pt x="876" y="137"/>
                    <a:pt x="876" y="139"/>
                    <a:pt x="882" y="148"/>
                  </a:cubicBezTo>
                  <a:cubicBezTo>
                    <a:pt x="874" y="138"/>
                    <a:pt x="887" y="162"/>
                    <a:pt x="886" y="164"/>
                  </a:cubicBezTo>
                  <a:cubicBezTo>
                    <a:pt x="882" y="153"/>
                    <a:pt x="872" y="134"/>
                    <a:pt x="872" y="134"/>
                  </a:cubicBezTo>
                  <a:cubicBezTo>
                    <a:pt x="871" y="132"/>
                    <a:pt x="864" y="121"/>
                    <a:pt x="861" y="117"/>
                  </a:cubicBezTo>
                  <a:cubicBezTo>
                    <a:pt x="854" y="111"/>
                    <a:pt x="854" y="111"/>
                    <a:pt x="854" y="111"/>
                  </a:cubicBezTo>
                  <a:cubicBezTo>
                    <a:pt x="860" y="119"/>
                    <a:pt x="868" y="129"/>
                    <a:pt x="865" y="127"/>
                  </a:cubicBezTo>
                  <a:cubicBezTo>
                    <a:pt x="868" y="130"/>
                    <a:pt x="870" y="134"/>
                    <a:pt x="873" y="138"/>
                  </a:cubicBezTo>
                  <a:cubicBezTo>
                    <a:pt x="864" y="127"/>
                    <a:pt x="864" y="128"/>
                    <a:pt x="855" y="119"/>
                  </a:cubicBezTo>
                  <a:cubicBezTo>
                    <a:pt x="869" y="140"/>
                    <a:pt x="882" y="156"/>
                    <a:pt x="887" y="176"/>
                  </a:cubicBezTo>
                  <a:cubicBezTo>
                    <a:pt x="886" y="173"/>
                    <a:pt x="886" y="173"/>
                    <a:pt x="886" y="173"/>
                  </a:cubicBezTo>
                  <a:cubicBezTo>
                    <a:pt x="898" y="213"/>
                    <a:pt x="892" y="224"/>
                    <a:pt x="889" y="232"/>
                  </a:cubicBezTo>
                  <a:close/>
                </a:path>
              </a:pathLst>
            </a:custGeom>
            <a:solidFill>
              <a:srgbClr val="FDBE00"/>
            </a:solidFill>
            <a:ln>
              <a:noFill/>
            </a:ln>
          </p:spPr>
          <p:txBody>
            <a:bodyPr vert="horz" wrap="square" lIns="91440" tIns="45720" rIns="91440" bIns="45720" numCol="1" anchor="t" anchorCtr="0" compatLnSpc="1"/>
            <a:lstStyle/>
            <a:p>
              <a:endParaRPr lang="zh-CN" altLang="en-US">
                <a:solidFill>
                  <a:srgbClr val="5F7797"/>
                </a:solidFill>
              </a:endParaRPr>
            </a:p>
          </p:txBody>
        </p:sp>
        <p:sp>
          <p:nvSpPr>
            <p:cNvPr id="77" name="矩形 76"/>
            <p:cNvSpPr/>
            <p:nvPr/>
          </p:nvSpPr>
          <p:spPr>
            <a:xfrm>
              <a:off x="1220926" y="4842441"/>
              <a:ext cx="1076903" cy="461665"/>
            </a:xfrm>
            <a:prstGeom prst="rect">
              <a:avLst/>
            </a:prstGeom>
          </p:spPr>
          <p:txBody>
            <a:bodyPr wrap="square">
              <a:spAutoFit/>
            </a:bodyPr>
            <a:lstStyle/>
            <a:p>
              <a:pPr algn="ctr"/>
              <a:r>
                <a:rPr lang="zh-CN" altLang="en-US" sz="2400" dirty="0" smtClean="0">
                  <a:solidFill>
                    <a:srgbClr val="5F7797"/>
                  </a:solidFill>
                </a:rPr>
                <a:t>培训</a:t>
              </a:r>
              <a:endParaRPr lang="zh-CN" altLang="en-US" sz="2400" dirty="0">
                <a:solidFill>
                  <a:srgbClr val="5F7797"/>
                </a:solidFill>
              </a:endParaRPr>
            </a:p>
          </p:txBody>
        </p:sp>
      </p:grpSp>
      <p:grpSp>
        <p:nvGrpSpPr>
          <p:cNvPr id="81" name="chenying0907 80"/>
          <p:cNvGrpSpPr/>
          <p:nvPr/>
        </p:nvGrpSpPr>
        <p:grpSpPr>
          <a:xfrm>
            <a:off x="8250804" y="4066356"/>
            <a:ext cx="277960" cy="406961"/>
            <a:chOff x="5895033" y="2825440"/>
            <a:chExt cx="369965" cy="541665"/>
          </a:xfrm>
          <a:solidFill>
            <a:srgbClr val="5F7797"/>
          </a:solidFill>
        </p:grpSpPr>
        <p:sp>
          <p:nvSpPr>
            <p:cNvPr id="82" name="Freeform 548"/>
            <p:cNvSpPr>
              <a:spLocks noEditPoints="1"/>
            </p:cNvSpPr>
            <p:nvPr/>
          </p:nvSpPr>
          <p:spPr bwMode="auto">
            <a:xfrm rot="16200000">
              <a:off x="5809183" y="3079098"/>
              <a:ext cx="541665" cy="34350"/>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sp>
          <p:nvSpPr>
            <p:cNvPr id="83" name="Freeform 548"/>
            <p:cNvSpPr>
              <a:spLocks noEditPoints="1"/>
            </p:cNvSpPr>
            <p:nvPr/>
          </p:nvSpPr>
          <p:spPr bwMode="auto">
            <a:xfrm>
              <a:off x="5895033" y="3079098"/>
              <a:ext cx="369965" cy="34350"/>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grpSp>
      <p:pic>
        <p:nvPicPr>
          <p:cNvPr id="42" name="图片 41" descr="WechatIMG3484.png"/>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093822" y="0"/>
            <a:ext cx="3098177" cy="1113243"/>
          </a:xfrm>
          <a:prstGeom prst="rect">
            <a:avLst/>
          </a:prstGeom>
        </p:spPr>
      </p:pic>
      <p:grpSp>
        <p:nvGrpSpPr>
          <p:cNvPr id="48" name="chenying0907 2"/>
          <p:cNvGrpSpPr/>
          <p:nvPr/>
        </p:nvGrpSpPr>
        <p:grpSpPr>
          <a:xfrm>
            <a:off x="4160837" y="3751532"/>
            <a:ext cx="1557902" cy="1315602"/>
            <a:chOff x="941693" y="4368586"/>
            <a:chExt cx="1557902" cy="1315602"/>
          </a:xfrm>
        </p:grpSpPr>
        <p:sp>
          <p:nvSpPr>
            <p:cNvPr id="49" name="Freeform 376"/>
            <p:cNvSpPr>
              <a:spLocks noEditPoints="1"/>
            </p:cNvSpPr>
            <p:nvPr/>
          </p:nvSpPr>
          <p:spPr bwMode="auto">
            <a:xfrm rot="12101646">
              <a:off x="941693" y="4368586"/>
              <a:ext cx="1557902" cy="1315602"/>
            </a:xfrm>
            <a:custGeom>
              <a:avLst/>
              <a:gdLst>
                <a:gd name="T0" fmla="*/ 715 w 910"/>
                <a:gd name="T1" fmla="*/ 20 h 538"/>
                <a:gd name="T2" fmla="*/ 489 w 910"/>
                <a:gd name="T3" fmla="*/ 6 h 538"/>
                <a:gd name="T4" fmla="*/ 372 w 910"/>
                <a:gd name="T5" fmla="*/ 17 h 538"/>
                <a:gd name="T6" fmla="*/ 263 w 910"/>
                <a:gd name="T7" fmla="*/ 50 h 538"/>
                <a:gd name="T8" fmla="*/ 193 w 910"/>
                <a:gd name="T9" fmla="*/ 77 h 538"/>
                <a:gd name="T10" fmla="*/ 195 w 910"/>
                <a:gd name="T11" fmla="*/ 82 h 538"/>
                <a:gd name="T12" fmla="*/ 286 w 910"/>
                <a:gd name="T13" fmla="*/ 51 h 538"/>
                <a:gd name="T14" fmla="*/ 157 w 910"/>
                <a:gd name="T15" fmla="*/ 110 h 538"/>
                <a:gd name="T16" fmla="*/ 257 w 910"/>
                <a:gd name="T17" fmla="*/ 78 h 538"/>
                <a:gd name="T18" fmla="*/ 283 w 910"/>
                <a:gd name="T19" fmla="*/ 68 h 538"/>
                <a:gd name="T20" fmla="*/ 290 w 910"/>
                <a:gd name="T21" fmla="*/ 68 h 538"/>
                <a:gd name="T22" fmla="*/ 84 w 910"/>
                <a:gd name="T23" fmla="*/ 191 h 538"/>
                <a:gd name="T24" fmla="*/ 32 w 910"/>
                <a:gd name="T25" fmla="*/ 456 h 538"/>
                <a:gd name="T26" fmla="*/ 227 w 910"/>
                <a:gd name="T27" fmla="*/ 535 h 538"/>
                <a:gd name="T28" fmla="*/ 392 w 910"/>
                <a:gd name="T29" fmla="*/ 531 h 538"/>
                <a:gd name="T30" fmla="*/ 505 w 910"/>
                <a:gd name="T31" fmla="*/ 511 h 538"/>
                <a:gd name="T32" fmla="*/ 547 w 910"/>
                <a:gd name="T33" fmla="*/ 500 h 538"/>
                <a:gd name="T34" fmla="*/ 565 w 910"/>
                <a:gd name="T35" fmla="*/ 510 h 538"/>
                <a:gd name="T36" fmla="*/ 438 w 910"/>
                <a:gd name="T37" fmla="*/ 538 h 538"/>
                <a:gd name="T38" fmla="*/ 670 w 910"/>
                <a:gd name="T39" fmla="*/ 469 h 538"/>
                <a:gd name="T40" fmla="*/ 705 w 910"/>
                <a:gd name="T41" fmla="*/ 460 h 538"/>
                <a:gd name="T42" fmla="*/ 788 w 910"/>
                <a:gd name="T43" fmla="*/ 415 h 538"/>
                <a:gd name="T44" fmla="*/ 888 w 910"/>
                <a:gd name="T45" fmla="*/ 287 h 538"/>
                <a:gd name="T46" fmla="*/ 905 w 910"/>
                <a:gd name="T47" fmla="*/ 243 h 538"/>
                <a:gd name="T48" fmla="*/ 496 w 910"/>
                <a:gd name="T49" fmla="*/ 11 h 538"/>
                <a:gd name="T50" fmla="*/ 592 w 910"/>
                <a:gd name="T51" fmla="*/ 9 h 538"/>
                <a:gd name="T52" fmla="*/ 453 w 910"/>
                <a:gd name="T53" fmla="*/ 17 h 538"/>
                <a:gd name="T54" fmla="*/ 660 w 910"/>
                <a:gd name="T55" fmla="*/ 448 h 538"/>
                <a:gd name="T56" fmla="*/ 585 w 910"/>
                <a:gd name="T57" fmla="*/ 472 h 538"/>
                <a:gd name="T58" fmla="*/ 488 w 910"/>
                <a:gd name="T59" fmla="*/ 490 h 538"/>
                <a:gd name="T60" fmla="*/ 424 w 910"/>
                <a:gd name="T61" fmla="*/ 506 h 538"/>
                <a:gd name="T62" fmla="*/ 502 w 910"/>
                <a:gd name="T63" fmla="*/ 493 h 538"/>
                <a:gd name="T64" fmla="*/ 397 w 910"/>
                <a:gd name="T65" fmla="*/ 512 h 538"/>
                <a:gd name="T66" fmla="*/ 153 w 910"/>
                <a:gd name="T67" fmla="*/ 512 h 538"/>
                <a:gd name="T68" fmla="*/ 54 w 910"/>
                <a:gd name="T69" fmla="*/ 464 h 538"/>
                <a:gd name="T70" fmla="*/ 30 w 910"/>
                <a:gd name="T71" fmla="*/ 290 h 538"/>
                <a:gd name="T72" fmla="*/ 112 w 910"/>
                <a:gd name="T73" fmla="*/ 179 h 538"/>
                <a:gd name="T74" fmla="*/ 283 w 910"/>
                <a:gd name="T75" fmla="*/ 76 h 538"/>
                <a:gd name="T76" fmla="*/ 368 w 910"/>
                <a:gd name="T77" fmla="*/ 46 h 538"/>
                <a:gd name="T78" fmla="*/ 531 w 910"/>
                <a:gd name="T79" fmla="*/ 27 h 538"/>
                <a:gd name="T80" fmla="*/ 599 w 910"/>
                <a:gd name="T81" fmla="*/ 32 h 538"/>
                <a:gd name="T82" fmla="*/ 669 w 910"/>
                <a:gd name="T83" fmla="*/ 34 h 538"/>
                <a:gd name="T84" fmla="*/ 687 w 910"/>
                <a:gd name="T85" fmla="*/ 41 h 538"/>
                <a:gd name="T86" fmla="*/ 793 w 910"/>
                <a:gd name="T87" fmla="*/ 85 h 538"/>
                <a:gd name="T88" fmla="*/ 805 w 910"/>
                <a:gd name="T89" fmla="*/ 95 h 538"/>
                <a:gd name="T90" fmla="*/ 883 w 910"/>
                <a:gd name="T91" fmla="*/ 246 h 538"/>
                <a:gd name="T92" fmla="*/ 841 w 910"/>
                <a:gd name="T93" fmla="*/ 323 h 538"/>
                <a:gd name="T94" fmla="*/ 863 w 910"/>
                <a:gd name="T95" fmla="*/ 280 h 538"/>
                <a:gd name="T96" fmla="*/ 700 w 910"/>
                <a:gd name="T97" fmla="*/ 424 h 538"/>
                <a:gd name="T98" fmla="*/ 720 w 910"/>
                <a:gd name="T99" fmla="*/ 419 h 538"/>
                <a:gd name="T100" fmla="*/ 708 w 910"/>
                <a:gd name="T101" fmla="*/ 446 h 538"/>
                <a:gd name="T102" fmla="*/ 772 w 910"/>
                <a:gd name="T103" fmla="*/ 403 h 538"/>
                <a:gd name="T104" fmla="*/ 832 w 910"/>
                <a:gd name="T105" fmla="*/ 367 h 538"/>
                <a:gd name="T106" fmla="*/ 829 w 910"/>
                <a:gd name="T107" fmla="*/ 364 h 538"/>
                <a:gd name="T108" fmla="*/ 885 w 910"/>
                <a:gd name="T109" fmla="*/ 280 h 538"/>
                <a:gd name="T110" fmla="*/ 792 w 910"/>
                <a:gd name="T111" fmla="*/ 72 h 538"/>
                <a:gd name="T112" fmla="*/ 737 w 910"/>
                <a:gd name="T113" fmla="*/ 44 h 538"/>
                <a:gd name="T114" fmla="*/ 709 w 910"/>
                <a:gd name="T115" fmla="*/ 30 h 538"/>
                <a:gd name="T116" fmla="*/ 777 w 910"/>
                <a:gd name="T117" fmla="*/ 52 h 538"/>
                <a:gd name="T118" fmla="*/ 876 w 910"/>
                <a:gd name="T119" fmla="*/ 128 h 538"/>
                <a:gd name="T120" fmla="*/ 887 w 910"/>
                <a:gd name="T121" fmla="*/ 176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10" h="538">
                  <a:moveTo>
                    <a:pt x="900" y="193"/>
                  </a:moveTo>
                  <a:cubicBezTo>
                    <a:pt x="905" y="215"/>
                    <a:pt x="899" y="195"/>
                    <a:pt x="900" y="207"/>
                  </a:cubicBezTo>
                  <a:cubicBezTo>
                    <a:pt x="899" y="203"/>
                    <a:pt x="899" y="199"/>
                    <a:pt x="899" y="196"/>
                  </a:cubicBezTo>
                  <a:cubicBezTo>
                    <a:pt x="898" y="195"/>
                    <a:pt x="895" y="184"/>
                    <a:pt x="895" y="185"/>
                  </a:cubicBezTo>
                  <a:cubicBezTo>
                    <a:pt x="899" y="179"/>
                    <a:pt x="879" y="134"/>
                    <a:pt x="886" y="143"/>
                  </a:cubicBezTo>
                  <a:cubicBezTo>
                    <a:pt x="882" y="129"/>
                    <a:pt x="854" y="95"/>
                    <a:pt x="830" y="77"/>
                  </a:cubicBezTo>
                  <a:cubicBezTo>
                    <a:pt x="832" y="79"/>
                    <a:pt x="835" y="80"/>
                    <a:pt x="837" y="82"/>
                  </a:cubicBezTo>
                  <a:cubicBezTo>
                    <a:pt x="815" y="59"/>
                    <a:pt x="813" y="67"/>
                    <a:pt x="798" y="58"/>
                  </a:cubicBezTo>
                  <a:cubicBezTo>
                    <a:pt x="812" y="65"/>
                    <a:pt x="787" y="49"/>
                    <a:pt x="782" y="45"/>
                  </a:cubicBezTo>
                  <a:cubicBezTo>
                    <a:pt x="768" y="40"/>
                    <a:pt x="757" y="37"/>
                    <a:pt x="739" y="30"/>
                  </a:cubicBezTo>
                  <a:cubicBezTo>
                    <a:pt x="736" y="27"/>
                    <a:pt x="736" y="25"/>
                    <a:pt x="724" y="21"/>
                  </a:cubicBezTo>
                  <a:cubicBezTo>
                    <a:pt x="715" y="20"/>
                    <a:pt x="715" y="20"/>
                    <a:pt x="715" y="20"/>
                  </a:cubicBezTo>
                  <a:cubicBezTo>
                    <a:pt x="703" y="16"/>
                    <a:pt x="686" y="14"/>
                    <a:pt x="678" y="12"/>
                  </a:cubicBezTo>
                  <a:cubicBezTo>
                    <a:pt x="680" y="12"/>
                    <a:pt x="680" y="12"/>
                    <a:pt x="680" y="12"/>
                  </a:cubicBezTo>
                  <a:cubicBezTo>
                    <a:pt x="666" y="9"/>
                    <a:pt x="666" y="11"/>
                    <a:pt x="676" y="13"/>
                  </a:cubicBezTo>
                  <a:cubicBezTo>
                    <a:pt x="663" y="12"/>
                    <a:pt x="663" y="12"/>
                    <a:pt x="663" y="12"/>
                  </a:cubicBezTo>
                  <a:cubicBezTo>
                    <a:pt x="663" y="11"/>
                    <a:pt x="663" y="11"/>
                    <a:pt x="663" y="11"/>
                  </a:cubicBezTo>
                  <a:cubicBezTo>
                    <a:pt x="645" y="9"/>
                    <a:pt x="629" y="10"/>
                    <a:pt x="601" y="8"/>
                  </a:cubicBezTo>
                  <a:cubicBezTo>
                    <a:pt x="609" y="7"/>
                    <a:pt x="581" y="4"/>
                    <a:pt x="606" y="5"/>
                  </a:cubicBezTo>
                  <a:cubicBezTo>
                    <a:pt x="598" y="5"/>
                    <a:pt x="610" y="7"/>
                    <a:pt x="611" y="8"/>
                  </a:cubicBezTo>
                  <a:cubicBezTo>
                    <a:pt x="620" y="9"/>
                    <a:pt x="628" y="8"/>
                    <a:pt x="632" y="8"/>
                  </a:cubicBezTo>
                  <a:cubicBezTo>
                    <a:pt x="629" y="7"/>
                    <a:pt x="632" y="6"/>
                    <a:pt x="637" y="5"/>
                  </a:cubicBezTo>
                  <a:cubicBezTo>
                    <a:pt x="619" y="5"/>
                    <a:pt x="569" y="0"/>
                    <a:pt x="565" y="4"/>
                  </a:cubicBezTo>
                  <a:cubicBezTo>
                    <a:pt x="542" y="4"/>
                    <a:pt x="514" y="5"/>
                    <a:pt x="489" y="6"/>
                  </a:cubicBezTo>
                  <a:cubicBezTo>
                    <a:pt x="490" y="6"/>
                    <a:pt x="492" y="6"/>
                    <a:pt x="491" y="7"/>
                  </a:cubicBezTo>
                  <a:cubicBezTo>
                    <a:pt x="469" y="6"/>
                    <a:pt x="469" y="6"/>
                    <a:pt x="469" y="6"/>
                  </a:cubicBezTo>
                  <a:cubicBezTo>
                    <a:pt x="474" y="6"/>
                    <a:pt x="474" y="6"/>
                    <a:pt x="474" y="6"/>
                  </a:cubicBezTo>
                  <a:cubicBezTo>
                    <a:pt x="469" y="6"/>
                    <a:pt x="465" y="6"/>
                    <a:pt x="460" y="6"/>
                  </a:cubicBezTo>
                  <a:cubicBezTo>
                    <a:pt x="458" y="6"/>
                    <a:pt x="464" y="4"/>
                    <a:pt x="470" y="3"/>
                  </a:cubicBezTo>
                  <a:cubicBezTo>
                    <a:pt x="473" y="3"/>
                    <a:pt x="476" y="3"/>
                    <a:pt x="473" y="4"/>
                  </a:cubicBezTo>
                  <a:cubicBezTo>
                    <a:pt x="488" y="1"/>
                    <a:pt x="460" y="4"/>
                    <a:pt x="470" y="2"/>
                  </a:cubicBezTo>
                  <a:cubicBezTo>
                    <a:pt x="474" y="2"/>
                    <a:pt x="479" y="1"/>
                    <a:pt x="481" y="1"/>
                  </a:cubicBezTo>
                  <a:cubicBezTo>
                    <a:pt x="464" y="1"/>
                    <a:pt x="456" y="5"/>
                    <a:pt x="445" y="4"/>
                  </a:cubicBezTo>
                  <a:cubicBezTo>
                    <a:pt x="436" y="6"/>
                    <a:pt x="420" y="10"/>
                    <a:pt x="404" y="12"/>
                  </a:cubicBezTo>
                  <a:cubicBezTo>
                    <a:pt x="410" y="10"/>
                    <a:pt x="387" y="15"/>
                    <a:pt x="394" y="12"/>
                  </a:cubicBezTo>
                  <a:cubicBezTo>
                    <a:pt x="388" y="14"/>
                    <a:pt x="374" y="15"/>
                    <a:pt x="372" y="17"/>
                  </a:cubicBezTo>
                  <a:cubicBezTo>
                    <a:pt x="374" y="16"/>
                    <a:pt x="381" y="14"/>
                    <a:pt x="386" y="14"/>
                  </a:cubicBezTo>
                  <a:cubicBezTo>
                    <a:pt x="379" y="16"/>
                    <a:pt x="379" y="17"/>
                    <a:pt x="371" y="18"/>
                  </a:cubicBezTo>
                  <a:cubicBezTo>
                    <a:pt x="370" y="19"/>
                    <a:pt x="370" y="18"/>
                    <a:pt x="370" y="18"/>
                  </a:cubicBezTo>
                  <a:cubicBezTo>
                    <a:pt x="360" y="21"/>
                    <a:pt x="368" y="22"/>
                    <a:pt x="350" y="26"/>
                  </a:cubicBezTo>
                  <a:cubicBezTo>
                    <a:pt x="303" y="38"/>
                    <a:pt x="355" y="21"/>
                    <a:pt x="349" y="22"/>
                  </a:cubicBezTo>
                  <a:cubicBezTo>
                    <a:pt x="347" y="23"/>
                    <a:pt x="327" y="29"/>
                    <a:pt x="317" y="31"/>
                  </a:cubicBezTo>
                  <a:cubicBezTo>
                    <a:pt x="319" y="30"/>
                    <a:pt x="319" y="30"/>
                    <a:pt x="319" y="30"/>
                  </a:cubicBezTo>
                  <a:cubicBezTo>
                    <a:pt x="315" y="31"/>
                    <a:pt x="308" y="34"/>
                    <a:pt x="303" y="34"/>
                  </a:cubicBezTo>
                  <a:cubicBezTo>
                    <a:pt x="300" y="37"/>
                    <a:pt x="295" y="39"/>
                    <a:pt x="292" y="41"/>
                  </a:cubicBezTo>
                  <a:cubicBezTo>
                    <a:pt x="272" y="48"/>
                    <a:pt x="272" y="48"/>
                    <a:pt x="272" y="48"/>
                  </a:cubicBezTo>
                  <a:cubicBezTo>
                    <a:pt x="276" y="46"/>
                    <a:pt x="276" y="46"/>
                    <a:pt x="276" y="46"/>
                  </a:cubicBezTo>
                  <a:cubicBezTo>
                    <a:pt x="271" y="48"/>
                    <a:pt x="267" y="49"/>
                    <a:pt x="263" y="50"/>
                  </a:cubicBezTo>
                  <a:cubicBezTo>
                    <a:pt x="261" y="50"/>
                    <a:pt x="267" y="48"/>
                    <a:pt x="273" y="46"/>
                  </a:cubicBezTo>
                  <a:cubicBezTo>
                    <a:pt x="269" y="46"/>
                    <a:pt x="265" y="47"/>
                    <a:pt x="261" y="50"/>
                  </a:cubicBezTo>
                  <a:cubicBezTo>
                    <a:pt x="263" y="49"/>
                    <a:pt x="263" y="49"/>
                    <a:pt x="263" y="49"/>
                  </a:cubicBezTo>
                  <a:cubicBezTo>
                    <a:pt x="258" y="51"/>
                    <a:pt x="239" y="59"/>
                    <a:pt x="255" y="54"/>
                  </a:cubicBezTo>
                  <a:cubicBezTo>
                    <a:pt x="244" y="59"/>
                    <a:pt x="239" y="59"/>
                    <a:pt x="232" y="62"/>
                  </a:cubicBezTo>
                  <a:cubicBezTo>
                    <a:pt x="231" y="61"/>
                    <a:pt x="238" y="59"/>
                    <a:pt x="234" y="59"/>
                  </a:cubicBezTo>
                  <a:cubicBezTo>
                    <a:pt x="226" y="62"/>
                    <a:pt x="221" y="63"/>
                    <a:pt x="215" y="66"/>
                  </a:cubicBezTo>
                  <a:cubicBezTo>
                    <a:pt x="221" y="64"/>
                    <a:pt x="214" y="68"/>
                    <a:pt x="223" y="65"/>
                  </a:cubicBezTo>
                  <a:cubicBezTo>
                    <a:pt x="220" y="66"/>
                    <a:pt x="210" y="70"/>
                    <a:pt x="211" y="70"/>
                  </a:cubicBezTo>
                  <a:cubicBezTo>
                    <a:pt x="214" y="69"/>
                    <a:pt x="216" y="68"/>
                    <a:pt x="221" y="67"/>
                  </a:cubicBezTo>
                  <a:cubicBezTo>
                    <a:pt x="211" y="70"/>
                    <a:pt x="201" y="75"/>
                    <a:pt x="190" y="78"/>
                  </a:cubicBezTo>
                  <a:cubicBezTo>
                    <a:pt x="191" y="78"/>
                    <a:pt x="192" y="77"/>
                    <a:pt x="193" y="77"/>
                  </a:cubicBezTo>
                  <a:cubicBezTo>
                    <a:pt x="180" y="83"/>
                    <a:pt x="160" y="91"/>
                    <a:pt x="152" y="97"/>
                  </a:cubicBezTo>
                  <a:cubicBezTo>
                    <a:pt x="156" y="96"/>
                    <a:pt x="156" y="96"/>
                    <a:pt x="156" y="96"/>
                  </a:cubicBezTo>
                  <a:cubicBezTo>
                    <a:pt x="159" y="94"/>
                    <a:pt x="165" y="91"/>
                    <a:pt x="168" y="90"/>
                  </a:cubicBezTo>
                  <a:cubicBezTo>
                    <a:pt x="158" y="95"/>
                    <a:pt x="175" y="89"/>
                    <a:pt x="165" y="94"/>
                  </a:cubicBezTo>
                  <a:cubicBezTo>
                    <a:pt x="151" y="101"/>
                    <a:pt x="138" y="105"/>
                    <a:pt x="131" y="110"/>
                  </a:cubicBezTo>
                  <a:cubicBezTo>
                    <a:pt x="144" y="104"/>
                    <a:pt x="163" y="97"/>
                    <a:pt x="168" y="94"/>
                  </a:cubicBezTo>
                  <a:cubicBezTo>
                    <a:pt x="160" y="98"/>
                    <a:pt x="160" y="98"/>
                    <a:pt x="160" y="98"/>
                  </a:cubicBezTo>
                  <a:cubicBezTo>
                    <a:pt x="166" y="94"/>
                    <a:pt x="172" y="90"/>
                    <a:pt x="179" y="87"/>
                  </a:cubicBezTo>
                  <a:cubicBezTo>
                    <a:pt x="180" y="87"/>
                    <a:pt x="197" y="79"/>
                    <a:pt x="197" y="81"/>
                  </a:cubicBezTo>
                  <a:cubicBezTo>
                    <a:pt x="190" y="84"/>
                    <a:pt x="184" y="86"/>
                    <a:pt x="178" y="89"/>
                  </a:cubicBezTo>
                  <a:cubicBezTo>
                    <a:pt x="180" y="89"/>
                    <a:pt x="197" y="81"/>
                    <a:pt x="205" y="79"/>
                  </a:cubicBezTo>
                  <a:cubicBezTo>
                    <a:pt x="195" y="82"/>
                    <a:pt x="195" y="82"/>
                    <a:pt x="195" y="82"/>
                  </a:cubicBezTo>
                  <a:cubicBezTo>
                    <a:pt x="211" y="74"/>
                    <a:pt x="233" y="67"/>
                    <a:pt x="249" y="60"/>
                  </a:cubicBezTo>
                  <a:cubicBezTo>
                    <a:pt x="236" y="66"/>
                    <a:pt x="266" y="55"/>
                    <a:pt x="256" y="60"/>
                  </a:cubicBezTo>
                  <a:cubicBezTo>
                    <a:pt x="252" y="62"/>
                    <a:pt x="245" y="64"/>
                    <a:pt x="247" y="63"/>
                  </a:cubicBezTo>
                  <a:cubicBezTo>
                    <a:pt x="246" y="65"/>
                    <a:pt x="257" y="60"/>
                    <a:pt x="260" y="60"/>
                  </a:cubicBezTo>
                  <a:cubicBezTo>
                    <a:pt x="262" y="58"/>
                    <a:pt x="279" y="53"/>
                    <a:pt x="268" y="55"/>
                  </a:cubicBezTo>
                  <a:cubicBezTo>
                    <a:pt x="274" y="54"/>
                    <a:pt x="286" y="49"/>
                    <a:pt x="293" y="47"/>
                  </a:cubicBezTo>
                  <a:cubicBezTo>
                    <a:pt x="291" y="46"/>
                    <a:pt x="307" y="42"/>
                    <a:pt x="310" y="41"/>
                  </a:cubicBezTo>
                  <a:cubicBezTo>
                    <a:pt x="313" y="40"/>
                    <a:pt x="316" y="40"/>
                    <a:pt x="318" y="39"/>
                  </a:cubicBezTo>
                  <a:cubicBezTo>
                    <a:pt x="312" y="42"/>
                    <a:pt x="303" y="45"/>
                    <a:pt x="295" y="48"/>
                  </a:cubicBezTo>
                  <a:cubicBezTo>
                    <a:pt x="295" y="48"/>
                    <a:pt x="295" y="48"/>
                    <a:pt x="295" y="48"/>
                  </a:cubicBezTo>
                  <a:cubicBezTo>
                    <a:pt x="291" y="49"/>
                    <a:pt x="284" y="51"/>
                    <a:pt x="286" y="50"/>
                  </a:cubicBezTo>
                  <a:cubicBezTo>
                    <a:pt x="286" y="51"/>
                    <a:pt x="286" y="51"/>
                    <a:pt x="286" y="51"/>
                  </a:cubicBezTo>
                  <a:cubicBezTo>
                    <a:pt x="269" y="58"/>
                    <a:pt x="252" y="65"/>
                    <a:pt x="244" y="69"/>
                  </a:cubicBezTo>
                  <a:cubicBezTo>
                    <a:pt x="248" y="66"/>
                    <a:pt x="248" y="66"/>
                    <a:pt x="248" y="66"/>
                  </a:cubicBezTo>
                  <a:cubicBezTo>
                    <a:pt x="235" y="73"/>
                    <a:pt x="221" y="76"/>
                    <a:pt x="209" y="82"/>
                  </a:cubicBezTo>
                  <a:cubicBezTo>
                    <a:pt x="209" y="82"/>
                    <a:pt x="211" y="81"/>
                    <a:pt x="208" y="82"/>
                  </a:cubicBezTo>
                  <a:cubicBezTo>
                    <a:pt x="192" y="88"/>
                    <a:pt x="186" y="93"/>
                    <a:pt x="173" y="97"/>
                  </a:cubicBezTo>
                  <a:cubicBezTo>
                    <a:pt x="174" y="96"/>
                    <a:pt x="174" y="96"/>
                    <a:pt x="174" y="96"/>
                  </a:cubicBezTo>
                  <a:cubicBezTo>
                    <a:pt x="173" y="96"/>
                    <a:pt x="166" y="100"/>
                    <a:pt x="168" y="100"/>
                  </a:cubicBezTo>
                  <a:cubicBezTo>
                    <a:pt x="178" y="95"/>
                    <a:pt x="180" y="95"/>
                    <a:pt x="190" y="91"/>
                  </a:cubicBezTo>
                  <a:cubicBezTo>
                    <a:pt x="186" y="93"/>
                    <a:pt x="178" y="97"/>
                    <a:pt x="172" y="100"/>
                  </a:cubicBezTo>
                  <a:cubicBezTo>
                    <a:pt x="171" y="101"/>
                    <a:pt x="171" y="101"/>
                    <a:pt x="171" y="101"/>
                  </a:cubicBezTo>
                  <a:cubicBezTo>
                    <a:pt x="164" y="106"/>
                    <a:pt x="155" y="108"/>
                    <a:pt x="147" y="113"/>
                  </a:cubicBezTo>
                  <a:cubicBezTo>
                    <a:pt x="157" y="110"/>
                    <a:pt x="157" y="110"/>
                    <a:pt x="157" y="110"/>
                  </a:cubicBezTo>
                  <a:cubicBezTo>
                    <a:pt x="157" y="110"/>
                    <a:pt x="156" y="110"/>
                    <a:pt x="156" y="111"/>
                  </a:cubicBezTo>
                  <a:cubicBezTo>
                    <a:pt x="160" y="109"/>
                    <a:pt x="163" y="107"/>
                    <a:pt x="164" y="106"/>
                  </a:cubicBezTo>
                  <a:cubicBezTo>
                    <a:pt x="178" y="99"/>
                    <a:pt x="187" y="98"/>
                    <a:pt x="189" y="98"/>
                  </a:cubicBezTo>
                  <a:cubicBezTo>
                    <a:pt x="196" y="96"/>
                    <a:pt x="187" y="101"/>
                    <a:pt x="189" y="101"/>
                  </a:cubicBezTo>
                  <a:cubicBezTo>
                    <a:pt x="199" y="97"/>
                    <a:pt x="198" y="95"/>
                    <a:pt x="209" y="91"/>
                  </a:cubicBezTo>
                  <a:cubicBezTo>
                    <a:pt x="212" y="90"/>
                    <a:pt x="211" y="90"/>
                    <a:pt x="210" y="91"/>
                  </a:cubicBezTo>
                  <a:cubicBezTo>
                    <a:pt x="217" y="87"/>
                    <a:pt x="217" y="87"/>
                    <a:pt x="217" y="87"/>
                  </a:cubicBezTo>
                  <a:cubicBezTo>
                    <a:pt x="217" y="88"/>
                    <a:pt x="236" y="81"/>
                    <a:pt x="225" y="86"/>
                  </a:cubicBezTo>
                  <a:cubicBezTo>
                    <a:pt x="224" y="87"/>
                    <a:pt x="221" y="88"/>
                    <a:pt x="218" y="89"/>
                  </a:cubicBezTo>
                  <a:cubicBezTo>
                    <a:pt x="230" y="85"/>
                    <a:pt x="248" y="80"/>
                    <a:pt x="256" y="78"/>
                  </a:cubicBezTo>
                  <a:cubicBezTo>
                    <a:pt x="254" y="79"/>
                    <a:pt x="254" y="79"/>
                    <a:pt x="255" y="79"/>
                  </a:cubicBezTo>
                  <a:cubicBezTo>
                    <a:pt x="256" y="79"/>
                    <a:pt x="256" y="78"/>
                    <a:pt x="257" y="78"/>
                  </a:cubicBezTo>
                  <a:cubicBezTo>
                    <a:pt x="259" y="77"/>
                    <a:pt x="261" y="77"/>
                    <a:pt x="261" y="78"/>
                  </a:cubicBezTo>
                  <a:cubicBezTo>
                    <a:pt x="269" y="75"/>
                    <a:pt x="267" y="75"/>
                    <a:pt x="280" y="72"/>
                  </a:cubicBezTo>
                  <a:cubicBezTo>
                    <a:pt x="284" y="70"/>
                    <a:pt x="282" y="69"/>
                    <a:pt x="285" y="68"/>
                  </a:cubicBezTo>
                  <a:cubicBezTo>
                    <a:pt x="288" y="67"/>
                    <a:pt x="291" y="66"/>
                    <a:pt x="293" y="65"/>
                  </a:cubicBezTo>
                  <a:cubicBezTo>
                    <a:pt x="292" y="66"/>
                    <a:pt x="292" y="66"/>
                    <a:pt x="292" y="66"/>
                  </a:cubicBezTo>
                  <a:cubicBezTo>
                    <a:pt x="300" y="63"/>
                    <a:pt x="300" y="63"/>
                    <a:pt x="300" y="63"/>
                  </a:cubicBezTo>
                  <a:cubicBezTo>
                    <a:pt x="297" y="64"/>
                    <a:pt x="292" y="65"/>
                    <a:pt x="287" y="67"/>
                  </a:cubicBezTo>
                  <a:cubicBezTo>
                    <a:pt x="289" y="66"/>
                    <a:pt x="291" y="65"/>
                    <a:pt x="293" y="64"/>
                  </a:cubicBezTo>
                  <a:cubicBezTo>
                    <a:pt x="282" y="67"/>
                    <a:pt x="282" y="67"/>
                    <a:pt x="282" y="67"/>
                  </a:cubicBezTo>
                  <a:cubicBezTo>
                    <a:pt x="279" y="68"/>
                    <a:pt x="277" y="69"/>
                    <a:pt x="275" y="70"/>
                  </a:cubicBezTo>
                  <a:cubicBezTo>
                    <a:pt x="287" y="66"/>
                    <a:pt x="287" y="66"/>
                    <a:pt x="287" y="66"/>
                  </a:cubicBezTo>
                  <a:cubicBezTo>
                    <a:pt x="285" y="67"/>
                    <a:pt x="284" y="67"/>
                    <a:pt x="283" y="68"/>
                  </a:cubicBezTo>
                  <a:cubicBezTo>
                    <a:pt x="279" y="69"/>
                    <a:pt x="275" y="70"/>
                    <a:pt x="273" y="71"/>
                  </a:cubicBezTo>
                  <a:cubicBezTo>
                    <a:pt x="275" y="71"/>
                    <a:pt x="278" y="70"/>
                    <a:pt x="281" y="69"/>
                  </a:cubicBezTo>
                  <a:cubicBezTo>
                    <a:pt x="280" y="70"/>
                    <a:pt x="280" y="70"/>
                    <a:pt x="279" y="71"/>
                  </a:cubicBezTo>
                  <a:cubicBezTo>
                    <a:pt x="261" y="77"/>
                    <a:pt x="255" y="77"/>
                    <a:pt x="245" y="80"/>
                  </a:cubicBezTo>
                  <a:cubicBezTo>
                    <a:pt x="251" y="77"/>
                    <a:pt x="261" y="73"/>
                    <a:pt x="257" y="73"/>
                  </a:cubicBezTo>
                  <a:cubicBezTo>
                    <a:pt x="266" y="72"/>
                    <a:pt x="267" y="69"/>
                    <a:pt x="278" y="67"/>
                  </a:cubicBezTo>
                  <a:cubicBezTo>
                    <a:pt x="276" y="68"/>
                    <a:pt x="276" y="68"/>
                    <a:pt x="276" y="68"/>
                  </a:cubicBezTo>
                  <a:cubicBezTo>
                    <a:pt x="284" y="64"/>
                    <a:pt x="286" y="65"/>
                    <a:pt x="293" y="62"/>
                  </a:cubicBezTo>
                  <a:cubicBezTo>
                    <a:pt x="292" y="62"/>
                    <a:pt x="293" y="62"/>
                    <a:pt x="294" y="62"/>
                  </a:cubicBezTo>
                  <a:cubicBezTo>
                    <a:pt x="310" y="56"/>
                    <a:pt x="289" y="62"/>
                    <a:pt x="305" y="56"/>
                  </a:cubicBezTo>
                  <a:cubicBezTo>
                    <a:pt x="319" y="53"/>
                    <a:pt x="310" y="57"/>
                    <a:pt x="314" y="57"/>
                  </a:cubicBezTo>
                  <a:cubicBezTo>
                    <a:pt x="291" y="65"/>
                    <a:pt x="315" y="59"/>
                    <a:pt x="290" y="68"/>
                  </a:cubicBezTo>
                  <a:cubicBezTo>
                    <a:pt x="290" y="68"/>
                    <a:pt x="290" y="68"/>
                    <a:pt x="291" y="68"/>
                  </a:cubicBezTo>
                  <a:cubicBezTo>
                    <a:pt x="279" y="72"/>
                    <a:pt x="269" y="76"/>
                    <a:pt x="256" y="80"/>
                  </a:cubicBezTo>
                  <a:cubicBezTo>
                    <a:pt x="260" y="78"/>
                    <a:pt x="256" y="79"/>
                    <a:pt x="255" y="79"/>
                  </a:cubicBezTo>
                  <a:cubicBezTo>
                    <a:pt x="247" y="82"/>
                    <a:pt x="237" y="86"/>
                    <a:pt x="233" y="89"/>
                  </a:cubicBezTo>
                  <a:cubicBezTo>
                    <a:pt x="220" y="95"/>
                    <a:pt x="220" y="95"/>
                    <a:pt x="220" y="95"/>
                  </a:cubicBezTo>
                  <a:cubicBezTo>
                    <a:pt x="220" y="94"/>
                    <a:pt x="224" y="90"/>
                    <a:pt x="237" y="85"/>
                  </a:cubicBezTo>
                  <a:cubicBezTo>
                    <a:pt x="192" y="104"/>
                    <a:pt x="161" y="126"/>
                    <a:pt x="123" y="156"/>
                  </a:cubicBezTo>
                  <a:cubicBezTo>
                    <a:pt x="121" y="157"/>
                    <a:pt x="128" y="152"/>
                    <a:pt x="125" y="154"/>
                  </a:cubicBezTo>
                  <a:cubicBezTo>
                    <a:pt x="120" y="158"/>
                    <a:pt x="114" y="164"/>
                    <a:pt x="113" y="165"/>
                  </a:cubicBezTo>
                  <a:cubicBezTo>
                    <a:pt x="113" y="165"/>
                    <a:pt x="114" y="164"/>
                    <a:pt x="117" y="161"/>
                  </a:cubicBezTo>
                  <a:cubicBezTo>
                    <a:pt x="98" y="179"/>
                    <a:pt x="87" y="187"/>
                    <a:pt x="77" y="200"/>
                  </a:cubicBezTo>
                  <a:cubicBezTo>
                    <a:pt x="76" y="200"/>
                    <a:pt x="85" y="190"/>
                    <a:pt x="84" y="191"/>
                  </a:cubicBezTo>
                  <a:cubicBezTo>
                    <a:pt x="66" y="209"/>
                    <a:pt x="60" y="221"/>
                    <a:pt x="46" y="242"/>
                  </a:cubicBezTo>
                  <a:cubicBezTo>
                    <a:pt x="50" y="235"/>
                    <a:pt x="42" y="246"/>
                    <a:pt x="38" y="252"/>
                  </a:cubicBezTo>
                  <a:cubicBezTo>
                    <a:pt x="27" y="270"/>
                    <a:pt x="8" y="310"/>
                    <a:pt x="5" y="342"/>
                  </a:cubicBezTo>
                  <a:cubicBezTo>
                    <a:pt x="2" y="333"/>
                    <a:pt x="1" y="376"/>
                    <a:pt x="0" y="379"/>
                  </a:cubicBezTo>
                  <a:cubicBezTo>
                    <a:pt x="0" y="386"/>
                    <a:pt x="2" y="397"/>
                    <a:pt x="3" y="398"/>
                  </a:cubicBezTo>
                  <a:cubicBezTo>
                    <a:pt x="2" y="394"/>
                    <a:pt x="2" y="384"/>
                    <a:pt x="2" y="386"/>
                  </a:cubicBezTo>
                  <a:cubicBezTo>
                    <a:pt x="3" y="396"/>
                    <a:pt x="7" y="411"/>
                    <a:pt x="9" y="412"/>
                  </a:cubicBezTo>
                  <a:cubicBezTo>
                    <a:pt x="10" y="416"/>
                    <a:pt x="11" y="420"/>
                    <a:pt x="12" y="424"/>
                  </a:cubicBezTo>
                  <a:cubicBezTo>
                    <a:pt x="13" y="425"/>
                    <a:pt x="16" y="428"/>
                    <a:pt x="19" y="434"/>
                  </a:cubicBezTo>
                  <a:cubicBezTo>
                    <a:pt x="25" y="449"/>
                    <a:pt x="19" y="432"/>
                    <a:pt x="30" y="451"/>
                  </a:cubicBezTo>
                  <a:cubicBezTo>
                    <a:pt x="26" y="448"/>
                    <a:pt x="23" y="444"/>
                    <a:pt x="22" y="443"/>
                  </a:cubicBezTo>
                  <a:cubicBezTo>
                    <a:pt x="27" y="452"/>
                    <a:pt x="27" y="451"/>
                    <a:pt x="32" y="456"/>
                  </a:cubicBezTo>
                  <a:cubicBezTo>
                    <a:pt x="33" y="459"/>
                    <a:pt x="25" y="452"/>
                    <a:pt x="20" y="445"/>
                  </a:cubicBezTo>
                  <a:cubicBezTo>
                    <a:pt x="23" y="449"/>
                    <a:pt x="25" y="453"/>
                    <a:pt x="28" y="457"/>
                  </a:cubicBezTo>
                  <a:cubicBezTo>
                    <a:pt x="38" y="467"/>
                    <a:pt x="56" y="481"/>
                    <a:pt x="74" y="492"/>
                  </a:cubicBezTo>
                  <a:cubicBezTo>
                    <a:pt x="71" y="491"/>
                    <a:pt x="65" y="488"/>
                    <a:pt x="69" y="492"/>
                  </a:cubicBezTo>
                  <a:cubicBezTo>
                    <a:pt x="77" y="496"/>
                    <a:pt x="89" y="500"/>
                    <a:pt x="100" y="506"/>
                  </a:cubicBezTo>
                  <a:cubicBezTo>
                    <a:pt x="98" y="505"/>
                    <a:pt x="99" y="506"/>
                    <a:pt x="98" y="505"/>
                  </a:cubicBezTo>
                  <a:cubicBezTo>
                    <a:pt x="118" y="512"/>
                    <a:pt x="112" y="512"/>
                    <a:pt x="131" y="518"/>
                  </a:cubicBezTo>
                  <a:cubicBezTo>
                    <a:pt x="131" y="518"/>
                    <a:pt x="130" y="518"/>
                    <a:pt x="130" y="518"/>
                  </a:cubicBezTo>
                  <a:cubicBezTo>
                    <a:pt x="134" y="519"/>
                    <a:pt x="138" y="519"/>
                    <a:pt x="141" y="520"/>
                  </a:cubicBezTo>
                  <a:cubicBezTo>
                    <a:pt x="166" y="523"/>
                    <a:pt x="168" y="527"/>
                    <a:pt x="183" y="530"/>
                  </a:cubicBezTo>
                  <a:cubicBezTo>
                    <a:pt x="179" y="530"/>
                    <a:pt x="179" y="530"/>
                    <a:pt x="179" y="530"/>
                  </a:cubicBezTo>
                  <a:cubicBezTo>
                    <a:pt x="189" y="533"/>
                    <a:pt x="219" y="534"/>
                    <a:pt x="227" y="535"/>
                  </a:cubicBezTo>
                  <a:cubicBezTo>
                    <a:pt x="217" y="533"/>
                    <a:pt x="224" y="534"/>
                    <a:pt x="216" y="532"/>
                  </a:cubicBezTo>
                  <a:cubicBezTo>
                    <a:pt x="207" y="531"/>
                    <a:pt x="209" y="534"/>
                    <a:pt x="194" y="531"/>
                  </a:cubicBezTo>
                  <a:cubicBezTo>
                    <a:pt x="196" y="530"/>
                    <a:pt x="216" y="531"/>
                    <a:pt x="220" y="530"/>
                  </a:cubicBezTo>
                  <a:cubicBezTo>
                    <a:pt x="228" y="530"/>
                    <a:pt x="234" y="533"/>
                    <a:pt x="235" y="534"/>
                  </a:cubicBezTo>
                  <a:cubicBezTo>
                    <a:pt x="256" y="535"/>
                    <a:pt x="268" y="536"/>
                    <a:pt x="295" y="535"/>
                  </a:cubicBezTo>
                  <a:cubicBezTo>
                    <a:pt x="304" y="534"/>
                    <a:pt x="311" y="530"/>
                    <a:pt x="333" y="532"/>
                  </a:cubicBezTo>
                  <a:cubicBezTo>
                    <a:pt x="332" y="532"/>
                    <a:pt x="332" y="532"/>
                    <a:pt x="332" y="532"/>
                  </a:cubicBezTo>
                  <a:cubicBezTo>
                    <a:pt x="334" y="531"/>
                    <a:pt x="343" y="532"/>
                    <a:pt x="347" y="531"/>
                  </a:cubicBezTo>
                  <a:cubicBezTo>
                    <a:pt x="339" y="530"/>
                    <a:pt x="356" y="529"/>
                    <a:pt x="347" y="528"/>
                  </a:cubicBezTo>
                  <a:cubicBezTo>
                    <a:pt x="360" y="527"/>
                    <a:pt x="362" y="529"/>
                    <a:pt x="363" y="531"/>
                  </a:cubicBezTo>
                  <a:cubicBezTo>
                    <a:pt x="372" y="528"/>
                    <a:pt x="389" y="530"/>
                    <a:pt x="408" y="527"/>
                  </a:cubicBezTo>
                  <a:cubicBezTo>
                    <a:pt x="405" y="528"/>
                    <a:pt x="383" y="530"/>
                    <a:pt x="392" y="531"/>
                  </a:cubicBezTo>
                  <a:cubicBezTo>
                    <a:pt x="401" y="529"/>
                    <a:pt x="409" y="528"/>
                    <a:pt x="417" y="526"/>
                  </a:cubicBezTo>
                  <a:cubicBezTo>
                    <a:pt x="406" y="527"/>
                    <a:pt x="406" y="527"/>
                    <a:pt x="406" y="527"/>
                  </a:cubicBezTo>
                  <a:cubicBezTo>
                    <a:pt x="425" y="523"/>
                    <a:pt x="430" y="524"/>
                    <a:pt x="441" y="524"/>
                  </a:cubicBezTo>
                  <a:cubicBezTo>
                    <a:pt x="444" y="524"/>
                    <a:pt x="437" y="525"/>
                    <a:pt x="431" y="526"/>
                  </a:cubicBezTo>
                  <a:cubicBezTo>
                    <a:pt x="437" y="525"/>
                    <a:pt x="446" y="524"/>
                    <a:pt x="454" y="522"/>
                  </a:cubicBezTo>
                  <a:cubicBezTo>
                    <a:pt x="459" y="520"/>
                    <a:pt x="479" y="517"/>
                    <a:pt x="487" y="514"/>
                  </a:cubicBezTo>
                  <a:cubicBezTo>
                    <a:pt x="490" y="513"/>
                    <a:pt x="490" y="513"/>
                    <a:pt x="490" y="513"/>
                  </a:cubicBezTo>
                  <a:cubicBezTo>
                    <a:pt x="490" y="514"/>
                    <a:pt x="489" y="514"/>
                    <a:pt x="489" y="514"/>
                  </a:cubicBezTo>
                  <a:cubicBezTo>
                    <a:pt x="490" y="514"/>
                    <a:pt x="492" y="513"/>
                    <a:pt x="493" y="513"/>
                  </a:cubicBezTo>
                  <a:cubicBezTo>
                    <a:pt x="503" y="512"/>
                    <a:pt x="503" y="512"/>
                    <a:pt x="503" y="512"/>
                  </a:cubicBezTo>
                  <a:cubicBezTo>
                    <a:pt x="501" y="512"/>
                    <a:pt x="501" y="512"/>
                    <a:pt x="501" y="512"/>
                  </a:cubicBezTo>
                  <a:cubicBezTo>
                    <a:pt x="505" y="511"/>
                    <a:pt x="505" y="511"/>
                    <a:pt x="505" y="511"/>
                  </a:cubicBezTo>
                  <a:cubicBezTo>
                    <a:pt x="515" y="510"/>
                    <a:pt x="515" y="510"/>
                    <a:pt x="515" y="510"/>
                  </a:cubicBezTo>
                  <a:cubicBezTo>
                    <a:pt x="520" y="508"/>
                    <a:pt x="520" y="508"/>
                    <a:pt x="520" y="508"/>
                  </a:cubicBezTo>
                  <a:cubicBezTo>
                    <a:pt x="518" y="509"/>
                    <a:pt x="518" y="509"/>
                    <a:pt x="518" y="509"/>
                  </a:cubicBezTo>
                  <a:cubicBezTo>
                    <a:pt x="518" y="507"/>
                    <a:pt x="530" y="503"/>
                    <a:pt x="545" y="500"/>
                  </a:cubicBezTo>
                  <a:cubicBezTo>
                    <a:pt x="544" y="500"/>
                    <a:pt x="536" y="501"/>
                    <a:pt x="525" y="503"/>
                  </a:cubicBezTo>
                  <a:cubicBezTo>
                    <a:pt x="529" y="502"/>
                    <a:pt x="529" y="502"/>
                    <a:pt x="529" y="502"/>
                  </a:cubicBezTo>
                  <a:cubicBezTo>
                    <a:pt x="545" y="499"/>
                    <a:pt x="560" y="496"/>
                    <a:pt x="574" y="492"/>
                  </a:cubicBezTo>
                  <a:cubicBezTo>
                    <a:pt x="569" y="494"/>
                    <a:pt x="564" y="495"/>
                    <a:pt x="558" y="497"/>
                  </a:cubicBezTo>
                  <a:cubicBezTo>
                    <a:pt x="573" y="495"/>
                    <a:pt x="596" y="486"/>
                    <a:pt x="603" y="486"/>
                  </a:cubicBezTo>
                  <a:cubicBezTo>
                    <a:pt x="581" y="495"/>
                    <a:pt x="569" y="496"/>
                    <a:pt x="545" y="503"/>
                  </a:cubicBezTo>
                  <a:cubicBezTo>
                    <a:pt x="532" y="504"/>
                    <a:pt x="561" y="498"/>
                    <a:pt x="561" y="497"/>
                  </a:cubicBezTo>
                  <a:cubicBezTo>
                    <a:pt x="557" y="498"/>
                    <a:pt x="552" y="499"/>
                    <a:pt x="547" y="500"/>
                  </a:cubicBezTo>
                  <a:cubicBezTo>
                    <a:pt x="549" y="500"/>
                    <a:pt x="520" y="507"/>
                    <a:pt x="528" y="507"/>
                  </a:cubicBezTo>
                  <a:cubicBezTo>
                    <a:pt x="559" y="501"/>
                    <a:pt x="589" y="494"/>
                    <a:pt x="615" y="485"/>
                  </a:cubicBezTo>
                  <a:cubicBezTo>
                    <a:pt x="608" y="492"/>
                    <a:pt x="601" y="498"/>
                    <a:pt x="593" y="505"/>
                  </a:cubicBezTo>
                  <a:cubicBezTo>
                    <a:pt x="593" y="505"/>
                    <a:pt x="593" y="505"/>
                    <a:pt x="592" y="506"/>
                  </a:cubicBezTo>
                  <a:cubicBezTo>
                    <a:pt x="593" y="505"/>
                    <a:pt x="593" y="505"/>
                    <a:pt x="593" y="505"/>
                  </a:cubicBezTo>
                  <a:cubicBezTo>
                    <a:pt x="593" y="504"/>
                    <a:pt x="588" y="506"/>
                    <a:pt x="582" y="508"/>
                  </a:cubicBezTo>
                  <a:cubicBezTo>
                    <a:pt x="583" y="507"/>
                    <a:pt x="584" y="506"/>
                    <a:pt x="577" y="508"/>
                  </a:cubicBezTo>
                  <a:cubicBezTo>
                    <a:pt x="563" y="511"/>
                    <a:pt x="555" y="516"/>
                    <a:pt x="545" y="518"/>
                  </a:cubicBezTo>
                  <a:cubicBezTo>
                    <a:pt x="548" y="517"/>
                    <a:pt x="548" y="517"/>
                    <a:pt x="548" y="517"/>
                  </a:cubicBezTo>
                  <a:cubicBezTo>
                    <a:pt x="538" y="519"/>
                    <a:pt x="525" y="522"/>
                    <a:pt x="518" y="524"/>
                  </a:cubicBezTo>
                  <a:cubicBezTo>
                    <a:pt x="509" y="524"/>
                    <a:pt x="546" y="517"/>
                    <a:pt x="530" y="519"/>
                  </a:cubicBezTo>
                  <a:cubicBezTo>
                    <a:pt x="541" y="517"/>
                    <a:pt x="557" y="512"/>
                    <a:pt x="565" y="510"/>
                  </a:cubicBezTo>
                  <a:cubicBezTo>
                    <a:pt x="551" y="513"/>
                    <a:pt x="538" y="513"/>
                    <a:pt x="542" y="511"/>
                  </a:cubicBezTo>
                  <a:cubicBezTo>
                    <a:pt x="512" y="520"/>
                    <a:pt x="543" y="516"/>
                    <a:pt x="517" y="523"/>
                  </a:cubicBezTo>
                  <a:cubicBezTo>
                    <a:pt x="498" y="526"/>
                    <a:pt x="498" y="526"/>
                    <a:pt x="498" y="526"/>
                  </a:cubicBezTo>
                  <a:cubicBezTo>
                    <a:pt x="492" y="529"/>
                    <a:pt x="492" y="529"/>
                    <a:pt x="492" y="529"/>
                  </a:cubicBezTo>
                  <a:cubicBezTo>
                    <a:pt x="481" y="531"/>
                    <a:pt x="499" y="526"/>
                    <a:pt x="482" y="529"/>
                  </a:cubicBezTo>
                  <a:cubicBezTo>
                    <a:pt x="477" y="531"/>
                    <a:pt x="466" y="532"/>
                    <a:pt x="463" y="533"/>
                  </a:cubicBezTo>
                  <a:cubicBezTo>
                    <a:pt x="463" y="532"/>
                    <a:pt x="463" y="532"/>
                    <a:pt x="454" y="533"/>
                  </a:cubicBezTo>
                  <a:cubicBezTo>
                    <a:pt x="454" y="534"/>
                    <a:pt x="455" y="534"/>
                    <a:pt x="448" y="535"/>
                  </a:cubicBezTo>
                  <a:cubicBezTo>
                    <a:pt x="443" y="534"/>
                    <a:pt x="465" y="532"/>
                    <a:pt x="457" y="531"/>
                  </a:cubicBezTo>
                  <a:cubicBezTo>
                    <a:pt x="436" y="534"/>
                    <a:pt x="446" y="535"/>
                    <a:pt x="441" y="537"/>
                  </a:cubicBezTo>
                  <a:cubicBezTo>
                    <a:pt x="442" y="536"/>
                    <a:pt x="443" y="536"/>
                    <a:pt x="446" y="536"/>
                  </a:cubicBezTo>
                  <a:cubicBezTo>
                    <a:pt x="445" y="537"/>
                    <a:pt x="437" y="537"/>
                    <a:pt x="438" y="538"/>
                  </a:cubicBezTo>
                  <a:cubicBezTo>
                    <a:pt x="441" y="538"/>
                    <a:pt x="445" y="537"/>
                    <a:pt x="448" y="536"/>
                  </a:cubicBezTo>
                  <a:cubicBezTo>
                    <a:pt x="442" y="538"/>
                    <a:pt x="458" y="537"/>
                    <a:pt x="464" y="536"/>
                  </a:cubicBezTo>
                  <a:cubicBezTo>
                    <a:pt x="477" y="533"/>
                    <a:pt x="505" y="528"/>
                    <a:pt x="524" y="524"/>
                  </a:cubicBezTo>
                  <a:cubicBezTo>
                    <a:pt x="522" y="524"/>
                    <a:pt x="519" y="525"/>
                    <a:pt x="521" y="525"/>
                  </a:cubicBezTo>
                  <a:cubicBezTo>
                    <a:pt x="548" y="519"/>
                    <a:pt x="559" y="518"/>
                    <a:pt x="589" y="509"/>
                  </a:cubicBezTo>
                  <a:cubicBezTo>
                    <a:pt x="592" y="506"/>
                    <a:pt x="592" y="506"/>
                    <a:pt x="592" y="506"/>
                  </a:cubicBezTo>
                  <a:cubicBezTo>
                    <a:pt x="618" y="498"/>
                    <a:pt x="603" y="498"/>
                    <a:pt x="609" y="495"/>
                  </a:cubicBezTo>
                  <a:cubicBezTo>
                    <a:pt x="615" y="494"/>
                    <a:pt x="619" y="491"/>
                    <a:pt x="625" y="490"/>
                  </a:cubicBezTo>
                  <a:cubicBezTo>
                    <a:pt x="622" y="492"/>
                    <a:pt x="622" y="492"/>
                    <a:pt x="622" y="492"/>
                  </a:cubicBezTo>
                  <a:cubicBezTo>
                    <a:pt x="638" y="486"/>
                    <a:pt x="627" y="488"/>
                    <a:pt x="641" y="484"/>
                  </a:cubicBezTo>
                  <a:cubicBezTo>
                    <a:pt x="652" y="478"/>
                    <a:pt x="631" y="487"/>
                    <a:pt x="638" y="483"/>
                  </a:cubicBezTo>
                  <a:cubicBezTo>
                    <a:pt x="653" y="478"/>
                    <a:pt x="646" y="477"/>
                    <a:pt x="670" y="469"/>
                  </a:cubicBezTo>
                  <a:cubicBezTo>
                    <a:pt x="669" y="470"/>
                    <a:pt x="673" y="470"/>
                    <a:pt x="660" y="476"/>
                  </a:cubicBezTo>
                  <a:cubicBezTo>
                    <a:pt x="664" y="475"/>
                    <a:pt x="669" y="473"/>
                    <a:pt x="673" y="472"/>
                  </a:cubicBezTo>
                  <a:cubicBezTo>
                    <a:pt x="658" y="479"/>
                    <a:pt x="667" y="475"/>
                    <a:pt x="651" y="481"/>
                  </a:cubicBezTo>
                  <a:cubicBezTo>
                    <a:pt x="644" y="485"/>
                    <a:pt x="646" y="486"/>
                    <a:pt x="640" y="490"/>
                  </a:cubicBezTo>
                  <a:cubicBezTo>
                    <a:pt x="646" y="487"/>
                    <a:pt x="644" y="486"/>
                    <a:pt x="654" y="483"/>
                  </a:cubicBezTo>
                  <a:cubicBezTo>
                    <a:pt x="665" y="479"/>
                    <a:pt x="652" y="484"/>
                    <a:pt x="651" y="485"/>
                  </a:cubicBezTo>
                  <a:cubicBezTo>
                    <a:pt x="665" y="478"/>
                    <a:pt x="668" y="481"/>
                    <a:pt x="681" y="474"/>
                  </a:cubicBezTo>
                  <a:cubicBezTo>
                    <a:pt x="677" y="473"/>
                    <a:pt x="680" y="472"/>
                    <a:pt x="670" y="474"/>
                  </a:cubicBezTo>
                  <a:cubicBezTo>
                    <a:pt x="679" y="470"/>
                    <a:pt x="691" y="466"/>
                    <a:pt x="691" y="468"/>
                  </a:cubicBezTo>
                  <a:cubicBezTo>
                    <a:pt x="692" y="466"/>
                    <a:pt x="692" y="466"/>
                    <a:pt x="692" y="466"/>
                  </a:cubicBezTo>
                  <a:cubicBezTo>
                    <a:pt x="695" y="466"/>
                    <a:pt x="702" y="462"/>
                    <a:pt x="702" y="462"/>
                  </a:cubicBezTo>
                  <a:cubicBezTo>
                    <a:pt x="705" y="460"/>
                    <a:pt x="705" y="460"/>
                    <a:pt x="705" y="460"/>
                  </a:cubicBezTo>
                  <a:cubicBezTo>
                    <a:pt x="698" y="462"/>
                    <a:pt x="692" y="464"/>
                    <a:pt x="681" y="469"/>
                  </a:cubicBezTo>
                  <a:cubicBezTo>
                    <a:pt x="685" y="467"/>
                    <a:pt x="674" y="470"/>
                    <a:pt x="688" y="463"/>
                  </a:cubicBezTo>
                  <a:cubicBezTo>
                    <a:pt x="695" y="460"/>
                    <a:pt x="690" y="464"/>
                    <a:pt x="690" y="464"/>
                  </a:cubicBezTo>
                  <a:cubicBezTo>
                    <a:pt x="723" y="447"/>
                    <a:pt x="725" y="451"/>
                    <a:pt x="750" y="436"/>
                  </a:cubicBezTo>
                  <a:cubicBezTo>
                    <a:pt x="744" y="440"/>
                    <a:pt x="728" y="448"/>
                    <a:pt x="716" y="455"/>
                  </a:cubicBezTo>
                  <a:cubicBezTo>
                    <a:pt x="724" y="452"/>
                    <a:pt x="732" y="446"/>
                    <a:pt x="739" y="442"/>
                  </a:cubicBezTo>
                  <a:cubicBezTo>
                    <a:pt x="733" y="446"/>
                    <a:pt x="732" y="448"/>
                    <a:pt x="740" y="444"/>
                  </a:cubicBezTo>
                  <a:cubicBezTo>
                    <a:pt x="743" y="441"/>
                    <a:pt x="743" y="441"/>
                    <a:pt x="743" y="441"/>
                  </a:cubicBezTo>
                  <a:cubicBezTo>
                    <a:pt x="747" y="439"/>
                    <a:pt x="755" y="434"/>
                    <a:pt x="756" y="434"/>
                  </a:cubicBezTo>
                  <a:cubicBezTo>
                    <a:pt x="756" y="434"/>
                    <a:pt x="754" y="435"/>
                    <a:pt x="749" y="437"/>
                  </a:cubicBezTo>
                  <a:cubicBezTo>
                    <a:pt x="760" y="430"/>
                    <a:pt x="780" y="416"/>
                    <a:pt x="799" y="403"/>
                  </a:cubicBezTo>
                  <a:cubicBezTo>
                    <a:pt x="799" y="406"/>
                    <a:pt x="773" y="422"/>
                    <a:pt x="788" y="415"/>
                  </a:cubicBezTo>
                  <a:cubicBezTo>
                    <a:pt x="795" y="409"/>
                    <a:pt x="800" y="403"/>
                    <a:pt x="813" y="394"/>
                  </a:cubicBezTo>
                  <a:cubicBezTo>
                    <a:pt x="809" y="399"/>
                    <a:pt x="820" y="390"/>
                    <a:pt x="820" y="391"/>
                  </a:cubicBezTo>
                  <a:cubicBezTo>
                    <a:pt x="826" y="385"/>
                    <a:pt x="831" y="379"/>
                    <a:pt x="836" y="374"/>
                  </a:cubicBezTo>
                  <a:cubicBezTo>
                    <a:pt x="844" y="366"/>
                    <a:pt x="853" y="357"/>
                    <a:pt x="859" y="348"/>
                  </a:cubicBezTo>
                  <a:cubicBezTo>
                    <a:pt x="857" y="351"/>
                    <a:pt x="854" y="355"/>
                    <a:pt x="850" y="359"/>
                  </a:cubicBezTo>
                  <a:cubicBezTo>
                    <a:pt x="858" y="345"/>
                    <a:pt x="870" y="337"/>
                    <a:pt x="879" y="319"/>
                  </a:cubicBezTo>
                  <a:cubicBezTo>
                    <a:pt x="875" y="328"/>
                    <a:pt x="875" y="328"/>
                    <a:pt x="875" y="328"/>
                  </a:cubicBezTo>
                  <a:cubicBezTo>
                    <a:pt x="883" y="315"/>
                    <a:pt x="888" y="304"/>
                    <a:pt x="892" y="292"/>
                  </a:cubicBezTo>
                  <a:cubicBezTo>
                    <a:pt x="893" y="293"/>
                    <a:pt x="893" y="293"/>
                    <a:pt x="893" y="293"/>
                  </a:cubicBezTo>
                  <a:cubicBezTo>
                    <a:pt x="893" y="291"/>
                    <a:pt x="900" y="266"/>
                    <a:pt x="900" y="260"/>
                  </a:cubicBezTo>
                  <a:cubicBezTo>
                    <a:pt x="892" y="296"/>
                    <a:pt x="890" y="290"/>
                    <a:pt x="875" y="322"/>
                  </a:cubicBezTo>
                  <a:cubicBezTo>
                    <a:pt x="880" y="310"/>
                    <a:pt x="884" y="301"/>
                    <a:pt x="888" y="287"/>
                  </a:cubicBezTo>
                  <a:cubicBezTo>
                    <a:pt x="890" y="282"/>
                    <a:pt x="891" y="280"/>
                    <a:pt x="891" y="280"/>
                  </a:cubicBezTo>
                  <a:cubicBezTo>
                    <a:pt x="892" y="275"/>
                    <a:pt x="891" y="273"/>
                    <a:pt x="893" y="265"/>
                  </a:cubicBezTo>
                  <a:cubicBezTo>
                    <a:pt x="894" y="263"/>
                    <a:pt x="894" y="263"/>
                    <a:pt x="894" y="263"/>
                  </a:cubicBezTo>
                  <a:cubicBezTo>
                    <a:pt x="900" y="239"/>
                    <a:pt x="895" y="241"/>
                    <a:pt x="896" y="219"/>
                  </a:cubicBezTo>
                  <a:cubicBezTo>
                    <a:pt x="898" y="214"/>
                    <a:pt x="899" y="238"/>
                    <a:pt x="897" y="253"/>
                  </a:cubicBezTo>
                  <a:cubicBezTo>
                    <a:pt x="901" y="242"/>
                    <a:pt x="894" y="275"/>
                    <a:pt x="898" y="263"/>
                  </a:cubicBezTo>
                  <a:cubicBezTo>
                    <a:pt x="899" y="256"/>
                    <a:pt x="899" y="256"/>
                    <a:pt x="899" y="256"/>
                  </a:cubicBezTo>
                  <a:cubicBezTo>
                    <a:pt x="900" y="249"/>
                    <a:pt x="901" y="250"/>
                    <a:pt x="900" y="254"/>
                  </a:cubicBezTo>
                  <a:cubicBezTo>
                    <a:pt x="901" y="245"/>
                    <a:pt x="901" y="247"/>
                    <a:pt x="901" y="243"/>
                  </a:cubicBezTo>
                  <a:cubicBezTo>
                    <a:pt x="902" y="206"/>
                    <a:pt x="905" y="248"/>
                    <a:pt x="905" y="211"/>
                  </a:cubicBezTo>
                  <a:cubicBezTo>
                    <a:pt x="905" y="215"/>
                    <a:pt x="906" y="225"/>
                    <a:pt x="907" y="223"/>
                  </a:cubicBezTo>
                  <a:cubicBezTo>
                    <a:pt x="907" y="230"/>
                    <a:pt x="906" y="237"/>
                    <a:pt x="905" y="243"/>
                  </a:cubicBezTo>
                  <a:cubicBezTo>
                    <a:pt x="907" y="244"/>
                    <a:pt x="907" y="244"/>
                    <a:pt x="907" y="244"/>
                  </a:cubicBezTo>
                  <a:cubicBezTo>
                    <a:pt x="910" y="218"/>
                    <a:pt x="905" y="203"/>
                    <a:pt x="900" y="193"/>
                  </a:cubicBezTo>
                  <a:close/>
                  <a:moveTo>
                    <a:pt x="568" y="512"/>
                  </a:moveTo>
                  <a:cubicBezTo>
                    <a:pt x="578" y="510"/>
                    <a:pt x="578" y="510"/>
                    <a:pt x="578" y="510"/>
                  </a:cubicBezTo>
                  <a:cubicBezTo>
                    <a:pt x="574" y="511"/>
                    <a:pt x="571" y="512"/>
                    <a:pt x="568" y="512"/>
                  </a:cubicBezTo>
                  <a:close/>
                  <a:moveTo>
                    <a:pt x="443" y="18"/>
                  </a:moveTo>
                  <a:cubicBezTo>
                    <a:pt x="465" y="12"/>
                    <a:pt x="465" y="12"/>
                    <a:pt x="465" y="12"/>
                  </a:cubicBezTo>
                  <a:cubicBezTo>
                    <a:pt x="454" y="13"/>
                    <a:pt x="452" y="16"/>
                    <a:pt x="438" y="18"/>
                  </a:cubicBezTo>
                  <a:cubicBezTo>
                    <a:pt x="439" y="16"/>
                    <a:pt x="438" y="15"/>
                    <a:pt x="453" y="12"/>
                  </a:cubicBezTo>
                  <a:cubicBezTo>
                    <a:pt x="466" y="11"/>
                    <a:pt x="452" y="13"/>
                    <a:pt x="459" y="13"/>
                  </a:cubicBezTo>
                  <a:cubicBezTo>
                    <a:pt x="469" y="9"/>
                    <a:pt x="472" y="13"/>
                    <a:pt x="483" y="10"/>
                  </a:cubicBezTo>
                  <a:cubicBezTo>
                    <a:pt x="496" y="9"/>
                    <a:pt x="492" y="11"/>
                    <a:pt x="496" y="11"/>
                  </a:cubicBezTo>
                  <a:cubicBezTo>
                    <a:pt x="483" y="12"/>
                    <a:pt x="502" y="12"/>
                    <a:pt x="486" y="14"/>
                  </a:cubicBezTo>
                  <a:cubicBezTo>
                    <a:pt x="499" y="14"/>
                    <a:pt x="495" y="11"/>
                    <a:pt x="506" y="11"/>
                  </a:cubicBezTo>
                  <a:cubicBezTo>
                    <a:pt x="508" y="13"/>
                    <a:pt x="508" y="13"/>
                    <a:pt x="508" y="13"/>
                  </a:cubicBezTo>
                  <a:cubicBezTo>
                    <a:pt x="518" y="13"/>
                    <a:pt x="540" y="14"/>
                    <a:pt x="553" y="12"/>
                  </a:cubicBezTo>
                  <a:cubicBezTo>
                    <a:pt x="542" y="11"/>
                    <a:pt x="560" y="11"/>
                    <a:pt x="558" y="10"/>
                  </a:cubicBezTo>
                  <a:cubicBezTo>
                    <a:pt x="556" y="12"/>
                    <a:pt x="540" y="11"/>
                    <a:pt x="541" y="10"/>
                  </a:cubicBezTo>
                  <a:cubicBezTo>
                    <a:pt x="548" y="9"/>
                    <a:pt x="565" y="9"/>
                    <a:pt x="573" y="10"/>
                  </a:cubicBezTo>
                  <a:cubicBezTo>
                    <a:pt x="560" y="8"/>
                    <a:pt x="560" y="8"/>
                    <a:pt x="560" y="8"/>
                  </a:cubicBezTo>
                  <a:cubicBezTo>
                    <a:pt x="566" y="8"/>
                    <a:pt x="588" y="7"/>
                    <a:pt x="589" y="7"/>
                  </a:cubicBezTo>
                  <a:cubicBezTo>
                    <a:pt x="596" y="8"/>
                    <a:pt x="606" y="8"/>
                    <a:pt x="609" y="10"/>
                  </a:cubicBezTo>
                  <a:cubicBezTo>
                    <a:pt x="605" y="9"/>
                    <a:pt x="601" y="10"/>
                    <a:pt x="597" y="10"/>
                  </a:cubicBezTo>
                  <a:cubicBezTo>
                    <a:pt x="592" y="9"/>
                    <a:pt x="592" y="9"/>
                    <a:pt x="592" y="9"/>
                  </a:cubicBezTo>
                  <a:cubicBezTo>
                    <a:pt x="585" y="10"/>
                    <a:pt x="585" y="10"/>
                    <a:pt x="585" y="10"/>
                  </a:cubicBezTo>
                  <a:cubicBezTo>
                    <a:pt x="593" y="11"/>
                    <a:pt x="610" y="13"/>
                    <a:pt x="614" y="15"/>
                  </a:cubicBezTo>
                  <a:cubicBezTo>
                    <a:pt x="595" y="13"/>
                    <a:pt x="565" y="12"/>
                    <a:pt x="530" y="16"/>
                  </a:cubicBezTo>
                  <a:cubicBezTo>
                    <a:pt x="530" y="16"/>
                    <a:pt x="530" y="16"/>
                    <a:pt x="532" y="16"/>
                  </a:cubicBezTo>
                  <a:cubicBezTo>
                    <a:pt x="514" y="16"/>
                    <a:pt x="512" y="16"/>
                    <a:pt x="498" y="17"/>
                  </a:cubicBezTo>
                  <a:cubicBezTo>
                    <a:pt x="502" y="16"/>
                    <a:pt x="502" y="16"/>
                    <a:pt x="502" y="16"/>
                  </a:cubicBezTo>
                  <a:cubicBezTo>
                    <a:pt x="500" y="15"/>
                    <a:pt x="488" y="17"/>
                    <a:pt x="476" y="18"/>
                  </a:cubicBezTo>
                  <a:cubicBezTo>
                    <a:pt x="473" y="19"/>
                    <a:pt x="466" y="20"/>
                    <a:pt x="461" y="20"/>
                  </a:cubicBezTo>
                  <a:cubicBezTo>
                    <a:pt x="463" y="19"/>
                    <a:pt x="463" y="19"/>
                    <a:pt x="463" y="19"/>
                  </a:cubicBezTo>
                  <a:cubicBezTo>
                    <a:pt x="460" y="19"/>
                    <a:pt x="449" y="20"/>
                    <a:pt x="436" y="22"/>
                  </a:cubicBezTo>
                  <a:cubicBezTo>
                    <a:pt x="441" y="20"/>
                    <a:pt x="441" y="20"/>
                    <a:pt x="441" y="20"/>
                  </a:cubicBezTo>
                  <a:cubicBezTo>
                    <a:pt x="444" y="19"/>
                    <a:pt x="448" y="18"/>
                    <a:pt x="453" y="17"/>
                  </a:cubicBezTo>
                  <a:cubicBezTo>
                    <a:pt x="450" y="18"/>
                    <a:pt x="447" y="18"/>
                    <a:pt x="443" y="18"/>
                  </a:cubicBezTo>
                  <a:close/>
                  <a:moveTo>
                    <a:pt x="598" y="486"/>
                  </a:moveTo>
                  <a:cubicBezTo>
                    <a:pt x="594" y="487"/>
                    <a:pt x="592" y="488"/>
                    <a:pt x="591" y="488"/>
                  </a:cubicBezTo>
                  <a:cubicBezTo>
                    <a:pt x="599" y="486"/>
                    <a:pt x="599" y="486"/>
                    <a:pt x="599" y="486"/>
                  </a:cubicBezTo>
                  <a:lnTo>
                    <a:pt x="598" y="486"/>
                  </a:lnTo>
                  <a:close/>
                  <a:moveTo>
                    <a:pt x="620" y="481"/>
                  </a:moveTo>
                  <a:cubicBezTo>
                    <a:pt x="617" y="481"/>
                    <a:pt x="616" y="481"/>
                    <a:pt x="615" y="481"/>
                  </a:cubicBezTo>
                  <a:cubicBezTo>
                    <a:pt x="622" y="479"/>
                    <a:pt x="622" y="479"/>
                    <a:pt x="622" y="479"/>
                  </a:cubicBezTo>
                  <a:lnTo>
                    <a:pt x="620" y="481"/>
                  </a:lnTo>
                  <a:close/>
                  <a:moveTo>
                    <a:pt x="679" y="440"/>
                  </a:moveTo>
                  <a:cubicBezTo>
                    <a:pt x="679" y="440"/>
                    <a:pt x="671" y="444"/>
                    <a:pt x="660" y="449"/>
                  </a:cubicBezTo>
                  <a:cubicBezTo>
                    <a:pt x="660" y="448"/>
                    <a:pt x="660" y="448"/>
                    <a:pt x="660" y="448"/>
                  </a:cubicBezTo>
                  <a:cubicBezTo>
                    <a:pt x="661" y="448"/>
                    <a:pt x="661" y="448"/>
                    <a:pt x="661" y="447"/>
                  </a:cubicBezTo>
                  <a:cubicBezTo>
                    <a:pt x="664" y="446"/>
                    <a:pt x="665" y="446"/>
                    <a:pt x="666" y="446"/>
                  </a:cubicBezTo>
                  <a:cubicBezTo>
                    <a:pt x="672" y="441"/>
                    <a:pt x="662" y="445"/>
                    <a:pt x="651" y="450"/>
                  </a:cubicBezTo>
                  <a:cubicBezTo>
                    <a:pt x="648" y="452"/>
                    <a:pt x="648" y="452"/>
                    <a:pt x="648" y="452"/>
                  </a:cubicBezTo>
                  <a:cubicBezTo>
                    <a:pt x="638" y="455"/>
                    <a:pt x="632" y="456"/>
                    <a:pt x="619" y="461"/>
                  </a:cubicBezTo>
                  <a:cubicBezTo>
                    <a:pt x="590" y="476"/>
                    <a:pt x="590" y="476"/>
                    <a:pt x="590" y="476"/>
                  </a:cubicBezTo>
                  <a:cubicBezTo>
                    <a:pt x="581" y="479"/>
                    <a:pt x="581" y="479"/>
                    <a:pt x="581" y="479"/>
                  </a:cubicBezTo>
                  <a:cubicBezTo>
                    <a:pt x="577" y="479"/>
                    <a:pt x="563" y="483"/>
                    <a:pt x="568" y="480"/>
                  </a:cubicBezTo>
                  <a:cubicBezTo>
                    <a:pt x="566" y="480"/>
                    <a:pt x="571" y="478"/>
                    <a:pt x="577" y="477"/>
                  </a:cubicBezTo>
                  <a:cubicBezTo>
                    <a:pt x="578" y="477"/>
                    <a:pt x="577" y="477"/>
                    <a:pt x="578" y="477"/>
                  </a:cubicBezTo>
                  <a:cubicBezTo>
                    <a:pt x="579" y="476"/>
                    <a:pt x="579" y="475"/>
                    <a:pt x="572" y="476"/>
                  </a:cubicBezTo>
                  <a:cubicBezTo>
                    <a:pt x="579" y="474"/>
                    <a:pt x="580" y="474"/>
                    <a:pt x="585" y="472"/>
                  </a:cubicBezTo>
                  <a:cubicBezTo>
                    <a:pt x="578" y="474"/>
                    <a:pt x="578" y="474"/>
                    <a:pt x="578" y="474"/>
                  </a:cubicBezTo>
                  <a:cubicBezTo>
                    <a:pt x="589" y="471"/>
                    <a:pt x="605" y="463"/>
                    <a:pt x="605" y="462"/>
                  </a:cubicBezTo>
                  <a:cubicBezTo>
                    <a:pt x="602" y="465"/>
                    <a:pt x="594" y="466"/>
                    <a:pt x="588" y="467"/>
                  </a:cubicBezTo>
                  <a:cubicBezTo>
                    <a:pt x="593" y="465"/>
                    <a:pt x="602" y="461"/>
                    <a:pt x="595" y="464"/>
                  </a:cubicBezTo>
                  <a:cubicBezTo>
                    <a:pt x="592" y="465"/>
                    <a:pt x="572" y="472"/>
                    <a:pt x="587" y="468"/>
                  </a:cubicBezTo>
                  <a:cubicBezTo>
                    <a:pt x="581" y="471"/>
                    <a:pt x="573" y="474"/>
                    <a:pt x="566" y="475"/>
                  </a:cubicBezTo>
                  <a:cubicBezTo>
                    <a:pt x="574" y="472"/>
                    <a:pt x="568" y="473"/>
                    <a:pt x="570" y="471"/>
                  </a:cubicBezTo>
                  <a:cubicBezTo>
                    <a:pt x="563" y="474"/>
                    <a:pt x="564" y="475"/>
                    <a:pt x="563" y="476"/>
                  </a:cubicBezTo>
                  <a:cubicBezTo>
                    <a:pt x="541" y="480"/>
                    <a:pt x="532" y="479"/>
                    <a:pt x="509" y="485"/>
                  </a:cubicBezTo>
                  <a:cubicBezTo>
                    <a:pt x="506" y="486"/>
                    <a:pt x="523" y="482"/>
                    <a:pt x="521" y="483"/>
                  </a:cubicBezTo>
                  <a:cubicBezTo>
                    <a:pt x="504" y="489"/>
                    <a:pt x="498" y="486"/>
                    <a:pt x="483" y="489"/>
                  </a:cubicBezTo>
                  <a:cubicBezTo>
                    <a:pt x="488" y="490"/>
                    <a:pt x="488" y="490"/>
                    <a:pt x="488" y="490"/>
                  </a:cubicBezTo>
                  <a:cubicBezTo>
                    <a:pt x="483" y="492"/>
                    <a:pt x="472" y="494"/>
                    <a:pt x="466" y="495"/>
                  </a:cubicBezTo>
                  <a:cubicBezTo>
                    <a:pt x="464" y="494"/>
                    <a:pt x="448" y="496"/>
                    <a:pt x="460" y="493"/>
                  </a:cubicBezTo>
                  <a:cubicBezTo>
                    <a:pt x="434" y="496"/>
                    <a:pt x="437" y="500"/>
                    <a:pt x="407" y="504"/>
                  </a:cubicBezTo>
                  <a:cubicBezTo>
                    <a:pt x="421" y="502"/>
                    <a:pt x="423" y="502"/>
                    <a:pt x="434" y="501"/>
                  </a:cubicBezTo>
                  <a:cubicBezTo>
                    <a:pt x="422" y="503"/>
                    <a:pt x="432" y="502"/>
                    <a:pt x="431" y="503"/>
                  </a:cubicBezTo>
                  <a:cubicBezTo>
                    <a:pt x="424" y="503"/>
                    <a:pt x="401" y="507"/>
                    <a:pt x="417" y="503"/>
                  </a:cubicBezTo>
                  <a:cubicBezTo>
                    <a:pt x="407" y="505"/>
                    <a:pt x="388" y="506"/>
                    <a:pt x="384" y="507"/>
                  </a:cubicBezTo>
                  <a:cubicBezTo>
                    <a:pt x="392" y="507"/>
                    <a:pt x="392" y="507"/>
                    <a:pt x="392" y="507"/>
                  </a:cubicBezTo>
                  <a:cubicBezTo>
                    <a:pt x="379" y="508"/>
                    <a:pt x="366" y="510"/>
                    <a:pt x="360" y="512"/>
                  </a:cubicBezTo>
                  <a:cubicBezTo>
                    <a:pt x="377" y="511"/>
                    <a:pt x="376" y="508"/>
                    <a:pt x="398" y="507"/>
                  </a:cubicBezTo>
                  <a:cubicBezTo>
                    <a:pt x="421" y="506"/>
                    <a:pt x="392" y="508"/>
                    <a:pt x="408" y="509"/>
                  </a:cubicBezTo>
                  <a:cubicBezTo>
                    <a:pt x="424" y="506"/>
                    <a:pt x="424" y="506"/>
                    <a:pt x="424" y="506"/>
                  </a:cubicBezTo>
                  <a:cubicBezTo>
                    <a:pt x="416" y="506"/>
                    <a:pt x="416" y="506"/>
                    <a:pt x="416" y="506"/>
                  </a:cubicBezTo>
                  <a:cubicBezTo>
                    <a:pt x="419" y="504"/>
                    <a:pt x="442" y="503"/>
                    <a:pt x="439" y="501"/>
                  </a:cubicBezTo>
                  <a:cubicBezTo>
                    <a:pt x="456" y="501"/>
                    <a:pt x="461" y="499"/>
                    <a:pt x="480" y="498"/>
                  </a:cubicBezTo>
                  <a:cubicBezTo>
                    <a:pt x="484" y="496"/>
                    <a:pt x="477" y="497"/>
                    <a:pt x="472" y="498"/>
                  </a:cubicBezTo>
                  <a:cubicBezTo>
                    <a:pt x="481" y="497"/>
                    <a:pt x="481" y="494"/>
                    <a:pt x="494" y="493"/>
                  </a:cubicBezTo>
                  <a:cubicBezTo>
                    <a:pt x="500" y="492"/>
                    <a:pt x="495" y="491"/>
                    <a:pt x="485" y="493"/>
                  </a:cubicBezTo>
                  <a:cubicBezTo>
                    <a:pt x="494" y="492"/>
                    <a:pt x="503" y="490"/>
                    <a:pt x="513" y="488"/>
                  </a:cubicBezTo>
                  <a:cubicBezTo>
                    <a:pt x="502" y="489"/>
                    <a:pt x="502" y="489"/>
                    <a:pt x="502" y="489"/>
                  </a:cubicBezTo>
                  <a:cubicBezTo>
                    <a:pt x="513" y="487"/>
                    <a:pt x="513" y="487"/>
                    <a:pt x="513" y="487"/>
                  </a:cubicBezTo>
                  <a:cubicBezTo>
                    <a:pt x="504" y="487"/>
                    <a:pt x="504" y="487"/>
                    <a:pt x="504" y="487"/>
                  </a:cubicBezTo>
                  <a:cubicBezTo>
                    <a:pt x="524" y="483"/>
                    <a:pt x="548" y="478"/>
                    <a:pt x="559" y="477"/>
                  </a:cubicBezTo>
                  <a:cubicBezTo>
                    <a:pt x="541" y="483"/>
                    <a:pt x="512" y="489"/>
                    <a:pt x="502" y="493"/>
                  </a:cubicBezTo>
                  <a:cubicBezTo>
                    <a:pt x="506" y="493"/>
                    <a:pt x="516" y="489"/>
                    <a:pt x="521" y="490"/>
                  </a:cubicBezTo>
                  <a:cubicBezTo>
                    <a:pt x="527" y="487"/>
                    <a:pt x="527" y="487"/>
                    <a:pt x="527" y="487"/>
                  </a:cubicBezTo>
                  <a:cubicBezTo>
                    <a:pt x="533" y="485"/>
                    <a:pt x="547" y="482"/>
                    <a:pt x="549" y="483"/>
                  </a:cubicBezTo>
                  <a:cubicBezTo>
                    <a:pt x="532" y="487"/>
                    <a:pt x="527" y="490"/>
                    <a:pt x="519" y="493"/>
                  </a:cubicBezTo>
                  <a:cubicBezTo>
                    <a:pt x="519" y="493"/>
                    <a:pt x="518" y="494"/>
                    <a:pt x="515" y="494"/>
                  </a:cubicBezTo>
                  <a:cubicBezTo>
                    <a:pt x="515" y="494"/>
                    <a:pt x="515" y="494"/>
                    <a:pt x="515" y="494"/>
                  </a:cubicBezTo>
                  <a:cubicBezTo>
                    <a:pt x="515" y="494"/>
                    <a:pt x="515" y="494"/>
                    <a:pt x="515" y="494"/>
                  </a:cubicBezTo>
                  <a:cubicBezTo>
                    <a:pt x="510" y="495"/>
                    <a:pt x="501" y="497"/>
                    <a:pt x="497" y="498"/>
                  </a:cubicBezTo>
                  <a:cubicBezTo>
                    <a:pt x="490" y="499"/>
                    <a:pt x="495" y="497"/>
                    <a:pt x="495" y="497"/>
                  </a:cubicBezTo>
                  <a:cubicBezTo>
                    <a:pt x="474" y="499"/>
                    <a:pt x="460" y="505"/>
                    <a:pt x="438" y="507"/>
                  </a:cubicBezTo>
                  <a:cubicBezTo>
                    <a:pt x="437" y="506"/>
                    <a:pt x="420" y="508"/>
                    <a:pt x="425" y="507"/>
                  </a:cubicBezTo>
                  <a:cubicBezTo>
                    <a:pt x="412" y="508"/>
                    <a:pt x="405" y="510"/>
                    <a:pt x="397" y="512"/>
                  </a:cubicBezTo>
                  <a:cubicBezTo>
                    <a:pt x="395" y="511"/>
                    <a:pt x="377" y="513"/>
                    <a:pt x="384" y="512"/>
                  </a:cubicBezTo>
                  <a:cubicBezTo>
                    <a:pt x="372" y="514"/>
                    <a:pt x="372" y="514"/>
                    <a:pt x="372" y="514"/>
                  </a:cubicBezTo>
                  <a:cubicBezTo>
                    <a:pt x="363" y="514"/>
                    <a:pt x="346" y="516"/>
                    <a:pt x="343" y="515"/>
                  </a:cubicBezTo>
                  <a:cubicBezTo>
                    <a:pt x="334" y="516"/>
                    <a:pt x="341" y="517"/>
                    <a:pt x="328" y="517"/>
                  </a:cubicBezTo>
                  <a:cubicBezTo>
                    <a:pt x="329" y="517"/>
                    <a:pt x="328" y="517"/>
                    <a:pt x="331" y="517"/>
                  </a:cubicBezTo>
                  <a:cubicBezTo>
                    <a:pt x="325" y="516"/>
                    <a:pt x="311" y="517"/>
                    <a:pt x="305" y="518"/>
                  </a:cubicBezTo>
                  <a:cubicBezTo>
                    <a:pt x="314" y="518"/>
                    <a:pt x="307" y="518"/>
                    <a:pt x="318" y="518"/>
                  </a:cubicBezTo>
                  <a:cubicBezTo>
                    <a:pt x="318" y="519"/>
                    <a:pt x="306" y="520"/>
                    <a:pt x="294" y="519"/>
                  </a:cubicBezTo>
                  <a:cubicBezTo>
                    <a:pt x="310" y="518"/>
                    <a:pt x="281" y="518"/>
                    <a:pt x="289" y="517"/>
                  </a:cubicBezTo>
                  <a:cubicBezTo>
                    <a:pt x="263" y="517"/>
                    <a:pt x="248" y="519"/>
                    <a:pt x="226" y="520"/>
                  </a:cubicBezTo>
                  <a:cubicBezTo>
                    <a:pt x="201" y="519"/>
                    <a:pt x="170" y="514"/>
                    <a:pt x="151" y="511"/>
                  </a:cubicBezTo>
                  <a:cubicBezTo>
                    <a:pt x="153" y="512"/>
                    <a:pt x="153" y="512"/>
                    <a:pt x="153" y="512"/>
                  </a:cubicBezTo>
                  <a:cubicBezTo>
                    <a:pt x="142" y="510"/>
                    <a:pt x="142" y="510"/>
                    <a:pt x="142" y="510"/>
                  </a:cubicBezTo>
                  <a:cubicBezTo>
                    <a:pt x="135" y="508"/>
                    <a:pt x="142" y="508"/>
                    <a:pt x="132" y="506"/>
                  </a:cubicBezTo>
                  <a:cubicBezTo>
                    <a:pt x="136" y="505"/>
                    <a:pt x="150" y="510"/>
                    <a:pt x="160" y="511"/>
                  </a:cubicBezTo>
                  <a:cubicBezTo>
                    <a:pt x="143" y="506"/>
                    <a:pt x="177" y="513"/>
                    <a:pt x="166" y="509"/>
                  </a:cubicBezTo>
                  <a:cubicBezTo>
                    <a:pt x="158" y="512"/>
                    <a:pt x="128" y="502"/>
                    <a:pt x="113" y="497"/>
                  </a:cubicBezTo>
                  <a:cubicBezTo>
                    <a:pt x="99" y="491"/>
                    <a:pt x="120" y="498"/>
                    <a:pt x="113" y="495"/>
                  </a:cubicBezTo>
                  <a:cubicBezTo>
                    <a:pt x="108" y="495"/>
                    <a:pt x="108" y="495"/>
                    <a:pt x="108" y="495"/>
                  </a:cubicBezTo>
                  <a:cubicBezTo>
                    <a:pt x="102" y="492"/>
                    <a:pt x="101" y="491"/>
                    <a:pt x="101" y="490"/>
                  </a:cubicBezTo>
                  <a:cubicBezTo>
                    <a:pt x="87" y="484"/>
                    <a:pt x="71" y="475"/>
                    <a:pt x="60" y="467"/>
                  </a:cubicBezTo>
                  <a:cubicBezTo>
                    <a:pt x="74" y="477"/>
                    <a:pt x="54" y="465"/>
                    <a:pt x="68" y="475"/>
                  </a:cubicBezTo>
                  <a:cubicBezTo>
                    <a:pt x="63" y="473"/>
                    <a:pt x="54" y="466"/>
                    <a:pt x="47" y="459"/>
                  </a:cubicBezTo>
                  <a:cubicBezTo>
                    <a:pt x="54" y="465"/>
                    <a:pt x="39" y="448"/>
                    <a:pt x="54" y="464"/>
                  </a:cubicBezTo>
                  <a:cubicBezTo>
                    <a:pt x="53" y="460"/>
                    <a:pt x="46" y="456"/>
                    <a:pt x="40" y="448"/>
                  </a:cubicBezTo>
                  <a:cubicBezTo>
                    <a:pt x="42" y="450"/>
                    <a:pt x="44" y="452"/>
                    <a:pt x="47" y="454"/>
                  </a:cubicBezTo>
                  <a:cubicBezTo>
                    <a:pt x="35" y="443"/>
                    <a:pt x="25" y="419"/>
                    <a:pt x="23" y="415"/>
                  </a:cubicBezTo>
                  <a:cubicBezTo>
                    <a:pt x="18" y="406"/>
                    <a:pt x="13" y="390"/>
                    <a:pt x="12" y="376"/>
                  </a:cubicBezTo>
                  <a:cubicBezTo>
                    <a:pt x="12" y="363"/>
                    <a:pt x="13" y="348"/>
                    <a:pt x="17" y="333"/>
                  </a:cubicBezTo>
                  <a:cubicBezTo>
                    <a:pt x="17" y="336"/>
                    <a:pt x="17" y="336"/>
                    <a:pt x="17" y="336"/>
                  </a:cubicBezTo>
                  <a:cubicBezTo>
                    <a:pt x="19" y="327"/>
                    <a:pt x="22" y="314"/>
                    <a:pt x="27" y="303"/>
                  </a:cubicBezTo>
                  <a:cubicBezTo>
                    <a:pt x="29" y="300"/>
                    <a:pt x="29" y="300"/>
                    <a:pt x="29" y="300"/>
                  </a:cubicBezTo>
                  <a:cubicBezTo>
                    <a:pt x="32" y="292"/>
                    <a:pt x="39" y="277"/>
                    <a:pt x="45" y="265"/>
                  </a:cubicBezTo>
                  <a:cubicBezTo>
                    <a:pt x="45" y="265"/>
                    <a:pt x="39" y="276"/>
                    <a:pt x="41" y="270"/>
                  </a:cubicBezTo>
                  <a:cubicBezTo>
                    <a:pt x="38" y="276"/>
                    <a:pt x="35" y="281"/>
                    <a:pt x="37" y="280"/>
                  </a:cubicBezTo>
                  <a:cubicBezTo>
                    <a:pt x="34" y="286"/>
                    <a:pt x="33" y="285"/>
                    <a:pt x="30" y="290"/>
                  </a:cubicBezTo>
                  <a:cubicBezTo>
                    <a:pt x="34" y="282"/>
                    <a:pt x="37" y="274"/>
                    <a:pt x="41" y="266"/>
                  </a:cubicBezTo>
                  <a:cubicBezTo>
                    <a:pt x="42" y="265"/>
                    <a:pt x="43" y="264"/>
                    <a:pt x="43" y="264"/>
                  </a:cubicBezTo>
                  <a:cubicBezTo>
                    <a:pt x="43" y="262"/>
                    <a:pt x="43" y="262"/>
                    <a:pt x="43" y="262"/>
                  </a:cubicBezTo>
                  <a:cubicBezTo>
                    <a:pt x="46" y="256"/>
                    <a:pt x="48" y="254"/>
                    <a:pt x="47" y="255"/>
                  </a:cubicBezTo>
                  <a:cubicBezTo>
                    <a:pt x="55" y="243"/>
                    <a:pt x="56" y="237"/>
                    <a:pt x="66" y="225"/>
                  </a:cubicBezTo>
                  <a:cubicBezTo>
                    <a:pt x="63" y="231"/>
                    <a:pt x="61" y="235"/>
                    <a:pt x="55" y="244"/>
                  </a:cubicBezTo>
                  <a:cubicBezTo>
                    <a:pt x="58" y="239"/>
                    <a:pt x="62" y="234"/>
                    <a:pt x="65" y="230"/>
                  </a:cubicBezTo>
                  <a:cubicBezTo>
                    <a:pt x="61" y="237"/>
                    <a:pt x="44" y="262"/>
                    <a:pt x="49" y="259"/>
                  </a:cubicBezTo>
                  <a:cubicBezTo>
                    <a:pt x="58" y="242"/>
                    <a:pt x="74" y="218"/>
                    <a:pt x="84" y="205"/>
                  </a:cubicBezTo>
                  <a:cubicBezTo>
                    <a:pt x="92" y="199"/>
                    <a:pt x="100" y="188"/>
                    <a:pt x="111" y="178"/>
                  </a:cubicBezTo>
                  <a:cubicBezTo>
                    <a:pt x="113" y="177"/>
                    <a:pt x="116" y="174"/>
                    <a:pt x="115" y="176"/>
                  </a:cubicBezTo>
                  <a:cubicBezTo>
                    <a:pt x="112" y="179"/>
                    <a:pt x="112" y="179"/>
                    <a:pt x="112" y="179"/>
                  </a:cubicBezTo>
                  <a:cubicBezTo>
                    <a:pt x="126" y="166"/>
                    <a:pt x="144" y="151"/>
                    <a:pt x="157" y="140"/>
                  </a:cubicBezTo>
                  <a:cubicBezTo>
                    <a:pt x="166" y="136"/>
                    <a:pt x="166" y="136"/>
                    <a:pt x="166" y="136"/>
                  </a:cubicBezTo>
                  <a:cubicBezTo>
                    <a:pt x="192" y="120"/>
                    <a:pt x="159" y="137"/>
                    <a:pt x="186" y="120"/>
                  </a:cubicBezTo>
                  <a:cubicBezTo>
                    <a:pt x="193" y="117"/>
                    <a:pt x="220" y="102"/>
                    <a:pt x="222" y="103"/>
                  </a:cubicBezTo>
                  <a:cubicBezTo>
                    <a:pt x="227" y="101"/>
                    <a:pt x="229" y="100"/>
                    <a:pt x="230" y="99"/>
                  </a:cubicBezTo>
                  <a:cubicBezTo>
                    <a:pt x="225" y="100"/>
                    <a:pt x="214" y="106"/>
                    <a:pt x="220" y="102"/>
                  </a:cubicBezTo>
                  <a:cubicBezTo>
                    <a:pt x="229" y="97"/>
                    <a:pt x="234" y="96"/>
                    <a:pt x="242" y="93"/>
                  </a:cubicBezTo>
                  <a:cubicBezTo>
                    <a:pt x="242" y="93"/>
                    <a:pt x="236" y="96"/>
                    <a:pt x="239" y="95"/>
                  </a:cubicBezTo>
                  <a:cubicBezTo>
                    <a:pt x="258" y="86"/>
                    <a:pt x="295" y="75"/>
                    <a:pt x="314" y="69"/>
                  </a:cubicBezTo>
                  <a:cubicBezTo>
                    <a:pt x="307" y="71"/>
                    <a:pt x="306" y="72"/>
                    <a:pt x="296" y="74"/>
                  </a:cubicBezTo>
                  <a:cubicBezTo>
                    <a:pt x="296" y="73"/>
                    <a:pt x="301" y="72"/>
                    <a:pt x="303" y="71"/>
                  </a:cubicBezTo>
                  <a:cubicBezTo>
                    <a:pt x="302" y="70"/>
                    <a:pt x="294" y="74"/>
                    <a:pt x="283" y="76"/>
                  </a:cubicBezTo>
                  <a:cubicBezTo>
                    <a:pt x="289" y="74"/>
                    <a:pt x="294" y="72"/>
                    <a:pt x="300" y="70"/>
                  </a:cubicBezTo>
                  <a:cubicBezTo>
                    <a:pt x="290" y="71"/>
                    <a:pt x="290" y="71"/>
                    <a:pt x="290" y="71"/>
                  </a:cubicBezTo>
                  <a:cubicBezTo>
                    <a:pt x="303" y="66"/>
                    <a:pt x="315" y="63"/>
                    <a:pt x="328" y="59"/>
                  </a:cubicBezTo>
                  <a:cubicBezTo>
                    <a:pt x="322" y="60"/>
                    <a:pt x="316" y="61"/>
                    <a:pt x="311" y="63"/>
                  </a:cubicBezTo>
                  <a:cubicBezTo>
                    <a:pt x="312" y="61"/>
                    <a:pt x="315" y="59"/>
                    <a:pt x="307" y="61"/>
                  </a:cubicBezTo>
                  <a:cubicBezTo>
                    <a:pt x="327" y="54"/>
                    <a:pt x="325" y="51"/>
                    <a:pt x="348" y="47"/>
                  </a:cubicBezTo>
                  <a:cubicBezTo>
                    <a:pt x="348" y="47"/>
                    <a:pt x="348" y="47"/>
                    <a:pt x="348" y="47"/>
                  </a:cubicBezTo>
                  <a:cubicBezTo>
                    <a:pt x="357" y="44"/>
                    <a:pt x="357" y="44"/>
                    <a:pt x="357" y="44"/>
                  </a:cubicBezTo>
                  <a:cubicBezTo>
                    <a:pt x="371" y="41"/>
                    <a:pt x="371" y="41"/>
                    <a:pt x="371" y="41"/>
                  </a:cubicBezTo>
                  <a:cubicBezTo>
                    <a:pt x="363" y="45"/>
                    <a:pt x="353" y="47"/>
                    <a:pt x="346" y="49"/>
                  </a:cubicBezTo>
                  <a:cubicBezTo>
                    <a:pt x="363" y="48"/>
                    <a:pt x="367" y="42"/>
                    <a:pt x="386" y="38"/>
                  </a:cubicBezTo>
                  <a:cubicBezTo>
                    <a:pt x="402" y="38"/>
                    <a:pt x="367" y="44"/>
                    <a:pt x="368" y="46"/>
                  </a:cubicBezTo>
                  <a:cubicBezTo>
                    <a:pt x="372" y="44"/>
                    <a:pt x="382" y="43"/>
                    <a:pt x="381" y="44"/>
                  </a:cubicBezTo>
                  <a:cubicBezTo>
                    <a:pt x="363" y="47"/>
                    <a:pt x="370" y="48"/>
                    <a:pt x="351" y="51"/>
                  </a:cubicBezTo>
                  <a:cubicBezTo>
                    <a:pt x="360" y="48"/>
                    <a:pt x="349" y="50"/>
                    <a:pt x="351" y="49"/>
                  </a:cubicBezTo>
                  <a:cubicBezTo>
                    <a:pt x="348" y="50"/>
                    <a:pt x="331" y="55"/>
                    <a:pt x="318" y="58"/>
                  </a:cubicBezTo>
                  <a:cubicBezTo>
                    <a:pt x="315" y="61"/>
                    <a:pt x="329" y="57"/>
                    <a:pt x="337" y="55"/>
                  </a:cubicBezTo>
                  <a:cubicBezTo>
                    <a:pt x="352" y="50"/>
                    <a:pt x="368" y="49"/>
                    <a:pt x="380" y="45"/>
                  </a:cubicBezTo>
                  <a:cubicBezTo>
                    <a:pt x="396" y="41"/>
                    <a:pt x="381" y="46"/>
                    <a:pt x="382" y="46"/>
                  </a:cubicBezTo>
                  <a:cubicBezTo>
                    <a:pt x="397" y="44"/>
                    <a:pt x="388" y="43"/>
                    <a:pt x="393" y="42"/>
                  </a:cubicBezTo>
                  <a:cubicBezTo>
                    <a:pt x="415" y="37"/>
                    <a:pt x="418" y="39"/>
                    <a:pt x="434" y="37"/>
                  </a:cubicBezTo>
                  <a:cubicBezTo>
                    <a:pt x="447" y="34"/>
                    <a:pt x="480" y="30"/>
                    <a:pt x="503" y="29"/>
                  </a:cubicBezTo>
                  <a:cubicBezTo>
                    <a:pt x="500" y="30"/>
                    <a:pt x="503" y="31"/>
                    <a:pt x="505" y="31"/>
                  </a:cubicBezTo>
                  <a:cubicBezTo>
                    <a:pt x="518" y="27"/>
                    <a:pt x="514" y="29"/>
                    <a:pt x="531" y="27"/>
                  </a:cubicBezTo>
                  <a:cubicBezTo>
                    <a:pt x="516" y="26"/>
                    <a:pt x="516" y="26"/>
                    <a:pt x="516" y="26"/>
                  </a:cubicBezTo>
                  <a:cubicBezTo>
                    <a:pt x="528" y="26"/>
                    <a:pt x="537" y="24"/>
                    <a:pt x="548" y="25"/>
                  </a:cubicBezTo>
                  <a:cubicBezTo>
                    <a:pt x="534" y="23"/>
                    <a:pt x="567" y="23"/>
                    <a:pt x="575" y="23"/>
                  </a:cubicBezTo>
                  <a:cubicBezTo>
                    <a:pt x="587" y="24"/>
                    <a:pt x="599" y="23"/>
                    <a:pt x="605" y="25"/>
                  </a:cubicBezTo>
                  <a:cubicBezTo>
                    <a:pt x="604" y="25"/>
                    <a:pt x="604" y="25"/>
                    <a:pt x="604" y="25"/>
                  </a:cubicBezTo>
                  <a:cubicBezTo>
                    <a:pt x="621" y="27"/>
                    <a:pt x="621" y="27"/>
                    <a:pt x="621" y="27"/>
                  </a:cubicBezTo>
                  <a:cubicBezTo>
                    <a:pt x="619" y="29"/>
                    <a:pt x="619" y="29"/>
                    <a:pt x="619" y="29"/>
                  </a:cubicBezTo>
                  <a:cubicBezTo>
                    <a:pt x="630" y="31"/>
                    <a:pt x="645" y="31"/>
                    <a:pt x="641" y="30"/>
                  </a:cubicBezTo>
                  <a:cubicBezTo>
                    <a:pt x="653" y="32"/>
                    <a:pt x="646" y="31"/>
                    <a:pt x="648" y="33"/>
                  </a:cubicBezTo>
                  <a:cubicBezTo>
                    <a:pt x="641" y="33"/>
                    <a:pt x="625" y="33"/>
                    <a:pt x="621" y="31"/>
                  </a:cubicBezTo>
                  <a:cubicBezTo>
                    <a:pt x="622" y="31"/>
                    <a:pt x="625" y="31"/>
                    <a:pt x="626" y="31"/>
                  </a:cubicBezTo>
                  <a:cubicBezTo>
                    <a:pt x="594" y="27"/>
                    <a:pt x="615" y="33"/>
                    <a:pt x="599" y="32"/>
                  </a:cubicBezTo>
                  <a:cubicBezTo>
                    <a:pt x="607" y="33"/>
                    <a:pt x="613" y="35"/>
                    <a:pt x="622" y="35"/>
                  </a:cubicBezTo>
                  <a:cubicBezTo>
                    <a:pt x="626" y="35"/>
                    <a:pt x="643" y="36"/>
                    <a:pt x="652" y="36"/>
                  </a:cubicBezTo>
                  <a:cubicBezTo>
                    <a:pt x="640" y="36"/>
                    <a:pt x="634" y="34"/>
                    <a:pt x="625" y="33"/>
                  </a:cubicBezTo>
                  <a:cubicBezTo>
                    <a:pt x="633" y="34"/>
                    <a:pt x="634" y="32"/>
                    <a:pt x="641" y="34"/>
                  </a:cubicBezTo>
                  <a:cubicBezTo>
                    <a:pt x="639" y="34"/>
                    <a:pt x="639" y="34"/>
                    <a:pt x="639" y="34"/>
                  </a:cubicBezTo>
                  <a:cubicBezTo>
                    <a:pt x="647" y="34"/>
                    <a:pt x="647" y="34"/>
                    <a:pt x="647" y="34"/>
                  </a:cubicBezTo>
                  <a:cubicBezTo>
                    <a:pt x="648" y="36"/>
                    <a:pt x="670" y="39"/>
                    <a:pt x="657" y="38"/>
                  </a:cubicBezTo>
                  <a:cubicBezTo>
                    <a:pt x="669" y="40"/>
                    <a:pt x="661" y="37"/>
                    <a:pt x="672" y="39"/>
                  </a:cubicBezTo>
                  <a:cubicBezTo>
                    <a:pt x="651" y="35"/>
                    <a:pt x="651" y="35"/>
                    <a:pt x="651" y="35"/>
                  </a:cubicBezTo>
                  <a:cubicBezTo>
                    <a:pt x="652" y="33"/>
                    <a:pt x="652" y="33"/>
                    <a:pt x="652" y="33"/>
                  </a:cubicBezTo>
                  <a:cubicBezTo>
                    <a:pt x="660" y="34"/>
                    <a:pt x="661" y="35"/>
                    <a:pt x="669" y="36"/>
                  </a:cubicBezTo>
                  <a:cubicBezTo>
                    <a:pt x="669" y="34"/>
                    <a:pt x="669" y="34"/>
                    <a:pt x="669" y="34"/>
                  </a:cubicBezTo>
                  <a:cubicBezTo>
                    <a:pt x="683" y="38"/>
                    <a:pt x="683" y="38"/>
                    <a:pt x="683" y="38"/>
                  </a:cubicBezTo>
                  <a:cubicBezTo>
                    <a:pt x="682" y="37"/>
                    <a:pt x="694" y="39"/>
                    <a:pt x="696" y="40"/>
                  </a:cubicBezTo>
                  <a:cubicBezTo>
                    <a:pt x="703" y="42"/>
                    <a:pt x="698" y="44"/>
                    <a:pt x="711" y="46"/>
                  </a:cubicBezTo>
                  <a:cubicBezTo>
                    <a:pt x="710" y="45"/>
                    <a:pt x="710" y="45"/>
                    <a:pt x="710" y="45"/>
                  </a:cubicBezTo>
                  <a:cubicBezTo>
                    <a:pt x="718" y="47"/>
                    <a:pt x="723" y="48"/>
                    <a:pt x="733" y="52"/>
                  </a:cubicBezTo>
                  <a:cubicBezTo>
                    <a:pt x="732" y="52"/>
                    <a:pt x="730" y="51"/>
                    <a:pt x="728" y="51"/>
                  </a:cubicBezTo>
                  <a:cubicBezTo>
                    <a:pt x="743" y="57"/>
                    <a:pt x="766" y="65"/>
                    <a:pt x="771" y="71"/>
                  </a:cubicBezTo>
                  <a:cubicBezTo>
                    <a:pt x="770" y="71"/>
                    <a:pt x="764" y="68"/>
                    <a:pt x="763" y="69"/>
                  </a:cubicBezTo>
                  <a:cubicBezTo>
                    <a:pt x="743" y="57"/>
                    <a:pt x="747" y="64"/>
                    <a:pt x="721" y="53"/>
                  </a:cubicBezTo>
                  <a:cubicBezTo>
                    <a:pt x="721" y="49"/>
                    <a:pt x="698" y="48"/>
                    <a:pt x="694" y="44"/>
                  </a:cubicBezTo>
                  <a:cubicBezTo>
                    <a:pt x="704" y="47"/>
                    <a:pt x="719" y="49"/>
                    <a:pt x="717" y="48"/>
                  </a:cubicBezTo>
                  <a:cubicBezTo>
                    <a:pt x="708" y="46"/>
                    <a:pt x="693" y="42"/>
                    <a:pt x="687" y="41"/>
                  </a:cubicBezTo>
                  <a:cubicBezTo>
                    <a:pt x="693" y="43"/>
                    <a:pt x="691" y="44"/>
                    <a:pt x="686" y="44"/>
                  </a:cubicBezTo>
                  <a:cubicBezTo>
                    <a:pt x="701" y="46"/>
                    <a:pt x="730" y="57"/>
                    <a:pt x="751" y="67"/>
                  </a:cubicBezTo>
                  <a:cubicBezTo>
                    <a:pt x="749" y="64"/>
                    <a:pt x="749" y="64"/>
                    <a:pt x="749" y="64"/>
                  </a:cubicBezTo>
                  <a:cubicBezTo>
                    <a:pt x="768" y="71"/>
                    <a:pt x="746" y="65"/>
                    <a:pt x="760" y="71"/>
                  </a:cubicBezTo>
                  <a:cubicBezTo>
                    <a:pt x="767" y="73"/>
                    <a:pt x="767" y="73"/>
                    <a:pt x="767" y="73"/>
                  </a:cubicBezTo>
                  <a:cubicBezTo>
                    <a:pt x="768" y="74"/>
                    <a:pt x="768" y="74"/>
                    <a:pt x="768" y="74"/>
                  </a:cubicBezTo>
                  <a:cubicBezTo>
                    <a:pt x="771" y="75"/>
                    <a:pt x="775" y="76"/>
                    <a:pt x="779" y="78"/>
                  </a:cubicBezTo>
                  <a:cubicBezTo>
                    <a:pt x="772" y="73"/>
                    <a:pt x="774" y="77"/>
                    <a:pt x="767" y="72"/>
                  </a:cubicBezTo>
                  <a:cubicBezTo>
                    <a:pt x="760" y="68"/>
                    <a:pt x="768" y="71"/>
                    <a:pt x="770" y="71"/>
                  </a:cubicBezTo>
                  <a:cubicBezTo>
                    <a:pt x="775" y="73"/>
                    <a:pt x="791" y="83"/>
                    <a:pt x="781" y="78"/>
                  </a:cubicBezTo>
                  <a:cubicBezTo>
                    <a:pt x="787" y="81"/>
                    <a:pt x="793" y="84"/>
                    <a:pt x="799" y="88"/>
                  </a:cubicBezTo>
                  <a:cubicBezTo>
                    <a:pt x="799" y="88"/>
                    <a:pt x="795" y="86"/>
                    <a:pt x="793" y="85"/>
                  </a:cubicBezTo>
                  <a:cubicBezTo>
                    <a:pt x="797" y="88"/>
                    <a:pt x="801" y="91"/>
                    <a:pt x="805" y="94"/>
                  </a:cubicBezTo>
                  <a:cubicBezTo>
                    <a:pt x="805" y="94"/>
                    <a:pt x="805" y="94"/>
                    <a:pt x="805" y="94"/>
                  </a:cubicBezTo>
                  <a:cubicBezTo>
                    <a:pt x="815" y="100"/>
                    <a:pt x="827" y="112"/>
                    <a:pt x="835" y="118"/>
                  </a:cubicBezTo>
                  <a:cubicBezTo>
                    <a:pt x="821" y="102"/>
                    <a:pt x="843" y="124"/>
                    <a:pt x="842" y="122"/>
                  </a:cubicBezTo>
                  <a:cubicBezTo>
                    <a:pt x="847" y="128"/>
                    <a:pt x="846" y="132"/>
                    <a:pt x="835" y="121"/>
                  </a:cubicBezTo>
                  <a:cubicBezTo>
                    <a:pt x="832" y="117"/>
                    <a:pt x="824" y="110"/>
                    <a:pt x="818" y="105"/>
                  </a:cubicBezTo>
                  <a:cubicBezTo>
                    <a:pt x="825" y="112"/>
                    <a:pt x="828" y="114"/>
                    <a:pt x="833" y="120"/>
                  </a:cubicBezTo>
                  <a:cubicBezTo>
                    <a:pt x="829" y="116"/>
                    <a:pt x="840" y="128"/>
                    <a:pt x="839" y="129"/>
                  </a:cubicBezTo>
                  <a:cubicBezTo>
                    <a:pt x="837" y="128"/>
                    <a:pt x="835" y="127"/>
                    <a:pt x="828" y="119"/>
                  </a:cubicBezTo>
                  <a:cubicBezTo>
                    <a:pt x="818" y="108"/>
                    <a:pt x="828" y="117"/>
                    <a:pt x="825" y="114"/>
                  </a:cubicBezTo>
                  <a:cubicBezTo>
                    <a:pt x="823" y="109"/>
                    <a:pt x="809" y="100"/>
                    <a:pt x="802" y="94"/>
                  </a:cubicBezTo>
                  <a:cubicBezTo>
                    <a:pt x="801" y="93"/>
                    <a:pt x="804" y="95"/>
                    <a:pt x="805" y="95"/>
                  </a:cubicBezTo>
                  <a:cubicBezTo>
                    <a:pt x="799" y="91"/>
                    <a:pt x="784" y="81"/>
                    <a:pt x="782" y="82"/>
                  </a:cubicBezTo>
                  <a:cubicBezTo>
                    <a:pt x="789" y="85"/>
                    <a:pt x="794" y="89"/>
                    <a:pt x="800" y="92"/>
                  </a:cubicBezTo>
                  <a:cubicBezTo>
                    <a:pt x="803" y="95"/>
                    <a:pt x="794" y="90"/>
                    <a:pt x="799" y="94"/>
                  </a:cubicBezTo>
                  <a:cubicBezTo>
                    <a:pt x="803" y="96"/>
                    <a:pt x="807" y="99"/>
                    <a:pt x="811" y="103"/>
                  </a:cubicBezTo>
                  <a:cubicBezTo>
                    <a:pt x="810" y="103"/>
                    <a:pt x="810" y="103"/>
                    <a:pt x="810" y="103"/>
                  </a:cubicBezTo>
                  <a:cubicBezTo>
                    <a:pt x="819" y="111"/>
                    <a:pt x="832" y="124"/>
                    <a:pt x="841" y="135"/>
                  </a:cubicBezTo>
                  <a:cubicBezTo>
                    <a:pt x="845" y="135"/>
                    <a:pt x="851" y="140"/>
                    <a:pt x="856" y="143"/>
                  </a:cubicBezTo>
                  <a:cubicBezTo>
                    <a:pt x="867" y="161"/>
                    <a:pt x="876" y="182"/>
                    <a:pt x="879" y="203"/>
                  </a:cubicBezTo>
                  <a:cubicBezTo>
                    <a:pt x="879" y="203"/>
                    <a:pt x="880" y="203"/>
                    <a:pt x="880" y="204"/>
                  </a:cubicBezTo>
                  <a:cubicBezTo>
                    <a:pt x="881" y="210"/>
                    <a:pt x="882" y="222"/>
                    <a:pt x="880" y="221"/>
                  </a:cubicBezTo>
                  <a:cubicBezTo>
                    <a:pt x="883" y="228"/>
                    <a:pt x="882" y="247"/>
                    <a:pt x="883" y="244"/>
                  </a:cubicBezTo>
                  <a:cubicBezTo>
                    <a:pt x="883" y="246"/>
                    <a:pt x="883" y="246"/>
                    <a:pt x="883" y="246"/>
                  </a:cubicBezTo>
                  <a:cubicBezTo>
                    <a:pt x="880" y="254"/>
                    <a:pt x="877" y="266"/>
                    <a:pt x="868" y="286"/>
                  </a:cubicBezTo>
                  <a:cubicBezTo>
                    <a:pt x="867" y="290"/>
                    <a:pt x="867" y="291"/>
                    <a:pt x="869" y="291"/>
                  </a:cubicBezTo>
                  <a:cubicBezTo>
                    <a:pt x="867" y="295"/>
                    <a:pt x="864" y="298"/>
                    <a:pt x="862" y="302"/>
                  </a:cubicBezTo>
                  <a:cubicBezTo>
                    <a:pt x="863" y="299"/>
                    <a:pt x="863" y="297"/>
                    <a:pt x="866" y="291"/>
                  </a:cubicBezTo>
                  <a:cubicBezTo>
                    <a:pt x="861" y="301"/>
                    <a:pt x="855" y="311"/>
                    <a:pt x="849" y="320"/>
                  </a:cubicBezTo>
                  <a:cubicBezTo>
                    <a:pt x="850" y="318"/>
                    <a:pt x="850" y="318"/>
                    <a:pt x="850" y="318"/>
                  </a:cubicBezTo>
                  <a:cubicBezTo>
                    <a:pt x="842" y="329"/>
                    <a:pt x="842" y="329"/>
                    <a:pt x="842" y="329"/>
                  </a:cubicBezTo>
                  <a:cubicBezTo>
                    <a:pt x="847" y="323"/>
                    <a:pt x="854" y="313"/>
                    <a:pt x="853" y="317"/>
                  </a:cubicBezTo>
                  <a:cubicBezTo>
                    <a:pt x="845" y="330"/>
                    <a:pt x="839" y="336"/>
                    <a:pt x="831" y="347"/>
                  </a:cubicBezTo>
                  <a:cubicBezTo>
                    <a:pt x="829" y="345"/>
                    <a:pt x="826" y="348"/>
                    <a:pt x="828" y="344"/>
                  </a:cubicBezTo>
                  <a:cubicBezTo>
                    <a:pt x="828" y="343"/>
                    <a:pt x="829" y="343"/>
                    <a:pt x="829" y="343"/>
                  </a:cubicBezTo>
                  <a:cubicBezTo>
                    <a:pt x="831" y="338"/>
                    <a:pt x="837" y="329"/>
                    <a:pt x="841" y="323"/>
                  </a:cubicBezTo>
                  <a:cubicBezTo>
                    <a:pt x="823" y="344"/>
                    <a:pt x="828" y="339"/>
                    <a:pt x="810" y="356"/>
                  </a:cubicBezTo>
                  <a:cubicBezTo>
                    <a:pt x="807" y="357"/>
                    <a:pt x="825" y="339"/>
                    <a:pt x="820" y="342"/>
                  </a:cubicBezTo>
                  <a:cubicBezTo>
                    <a:pt x="826" y="337"/>
                    <a:pt x="831" y="331"/>
                    <a:pt x="836" y="325"/>
                  </a:cubicBezTo>
                  <a:cubicBezTo>
                    <a:pt x="833" y="328"/>
                    <a:pt x="833" y="329"/>
                    <a:pt x="832" y="331"/>
                  </a:cubicBezTo>
                  <a:cubicBezTo>
                    <a:pt x="841" y="318"/>
                    <a:pt x="846" y="314"/>
                    <a:pt x="850" y="303"/>
                  </a:cubicBezTo>
                  <a:cubicBezTo>
                    <a:pt x="855" y="297"/>
                    <a:pt x="845" y="313"/>
                    <a:pt x="850" y="306"/>
                  </a:cubicBezTo>
                  <a:cubicBezTo>
                    <a:pt x="847" y="313"/>
                    <a:pt x="844" y="319"/>
                    <a:pt x="843" y="323"/>
                  </a:cubicBezTo>
                  <a:cubicBezTo>
                    <a:pt x="854" y="308"/>
                    <a:pt x="847" y="313"/>
                    <a:pt x="855" y="300"/>
                  </a:cubicBezTo>
                  <a:cubicBezTo>
                    <a:pt x="861" y="290"/>
                    <a:pt x="861" y="290"/>
                    <a:pt x="861" y="290"/>
                  </a:cubicBezTo>
                  <a:cubicBezTo>
                    <a:pt x="864" y="284"/>
                    <a:pt x="859" y="292"/>
                    <a:pt x="859" y="292"/>
                  </a:cubicBezTo>
                  <a:cubicBezTo>
                    <a:pt x="862" y="285"/>
                    <a:pt x="864" y="282"/>
                    <a:pt x="866" y="276"/>
                  </a:cubicBezTo>
                  <a:cubicBezTo>
                    <a:pt x="865" y="278"/>
                    <a:pt x="863" y="281"/>
                    <a:pt x="863" y="280"/>
                  </a:cubicBezTo>
                  <a:cubicBezTo>
                    <a:pt x="868" y="271"/>
                    <a:pt x="870" y="261"/>
                    <a:pt x="874" y="252"/>
                  </a:cubicBezTo>
                  <a:cubicBezTo>
                    <a:pt x="872" y="257"/>
                    <a:pt x="873" y="246"/>
                    <a:pt x="873" y="241"/>
                  </a:cubicBezTo>
                  <a:cubicBezTo>
                    <a:pt x="872" y="248"/>
                    <a:pt x="869" y="254"/>
                    <a:pt x="867" y="260"/>
                  </a:cubicBezTo>
                  <a:cubicBezTo>
                    <a:pt x="861" y="283"/>
                    <a:pt x="853" y="297"/>
                    <a:pt x="838" y="320"/>
                  </a:cubicBezTo>
                  <a:cubicBezTo>
                    <a:pt x="839" y="318"/>
                    <a:pt x="839" y="318"/>
                    <a:pt x="839" y="318"/>
                  </a:cubicBezTo>
                  <a:cubicBezTo>
                    <a:pt x="810" y="350"/>
                    <a:pt x="819" y="348"/>
                    <a:pt x="790" y="373"/>
                  </a:cubicBezTo>
                  <a:cubicBezTo>
                    <a:pt x="788" y="373"/>
                    <a:pt x="775" y="384"/>
                    <a:pt x="775" y="382"/>
                  </a:cubicBezTo>
                  <a:cubicBezTo>
                    <a:pt x="785" y="375"/>
                    <a:pt x="782" y="376"/>
                    <a:pt x="779" y="377"/>
                  </a:cubicBezTo>
                  <a:cubicBezTo>
                    <a:pt x="774" y="381"/>
                    <a:pt x="771" y="386"/>
                    <a:pt x="760" y="392"/>
                  </a:cubicBezTo>
                  <a:cubicBezTo>
                    <a:pt x="763" y="388"/>
                    <a:pt x="753" y="394"/>
                    <a:pt x="763" y="387"/>
                  </a:cubicBezTo>
                  <a:cubicBezTo>
                    <a:pt x="748" y="396"/>
                    <a:pt x="741" y="402"/>
                    <a:pt x="733" y="407"/>
                  </a:cubicBezTo>
                  <a:cubicBezTo>
                    <a:pt x="709" y="423"/>
                    <a:pt x="725" y="410"/>
                    <a:pt x="700" y="424"/>
                  </a:cubicBezTo>
                  <a:cubicBezTo>
                    <a:pt x="703" y="421"/>
                    <a:pt x="703" y="421"/>
                    <a:pt x="703" y="421"/>
                  </a:cubicBezTo>
                  <a:cubicBezTo>
                    <a:pt x="687" y="430"/>
                    <a:pt x="687" y="430"/>
                    <a:pt x="687" y="430"/>
                  </a:cubicBezTo>
                  <a:cubicBezTo>
                    <a:pt x="693" y="428"/>
                    <a:pt x="693" y="428"/>
                    <a:pt x="693" y="428"/>
                  </a:cubicBezTo>
                  <a:cubicBezTo>
                    <a:pt x="687" y="432"/>
                    <a:pt x="680" y="435"/>
                    <a:pt x="674" y="438"/>
                  </a:cubicBezTo>
                  <a:cubicBezTo>
                    <a:pt x="662" y="444"/>
                    <a:pt x="679" y="437"/>
                    <a:pt x="678" y="439"/>
                  </a:cubicBezTo>
                  <a:cubicBezTo>
                    <a:pt x="681" y="435"/>
                    <a:pt x="681" y="435"/>
                    <a:pt x="681" y="435"/>
                  </a:cubicBezTo>
                  <a:cubicBezTo>
                    <a:pt x="690" y="432"/>
                    <a:pt x="700" y="425"/>
                    <a:pt x="702" y="426"/>
                  </a:cubicBezTo>
                  <a:cubicBezTo>
                    <a:pt x="689" y="432"/>
                    <a:pt x="693" y="432"/>
                    <a:pt x="688" y="435"/>
                  </a:cubicBezTo>
                  <a:cubicBezTo>
                    <a:pt x="700" y="428"/>
                    <a:pt x="700" y="428"/>
                    <a:pt x="700" y="428"/>
                  </a:cubicBezTo>
                  <a:cubicBezTo>
                    <a:pt x="704" y="427"/>
                    <a:pt x="704" y="427"/>
                    <a:pt x="704" y="427"/>
                  </a:cubicBezTo>
                  <a:cubicBezTo>
                    <a:pt x="717" y="422"/>
                    <a:pt x="726" y="416"/>
                    <a:pt x="732" y="412"/>
                  </a:cubicBezTo>
                  <a:cubicBezTo>
                    <a:pt x="727" y="414"/>
                    <a:pt x="725" y="417"/>
                    <a:pt x="720" y="419"/>
                  </a:cubicBezTo>
                  <a:cubicBezTo>
                    <a:pt x="725" y="413"/>
                    <a:pt x="740" y="406"/>
                    <a:pt x="752" y="396"/>
                  </a:cubicBezTo>
                  <a:cubicBezTo>
                    <a:pt x="753" y="397"/>
                    <a:pt x="757" y="394"/>
                    <a:pt x="756" y="395"/>
                  </a:cubicBezTo>
                  <a:cubicBezTo>
                    <a:pt x="755" y="396"/>
                    <a:pt x="753" y="397"/>
                    <a:pt x="752" y="398"/>
                  </a:cubicBezTo>
                  <a:cubicBezTo>
                    <a:pt x="753" y="398"/>
                    <a:pt x="746" y="403"/>
                    <a:pt x="759" y="396"/>
                  </a:cubicBezTo>
                  <a:cubicBezTo>
                    <a:pt x="755" y="400"/>
                    <a:pt x="747" y="408"/>
                    <a:pt x="747" y="408"/>
                  </a:cubicBezTo>
                  <a:cubicBezTo>
                    <a:pt x="740" y="413"/>
                    <a:pt x="729" y="419"/>
                    <a:pt x="723" y="422"/>
                  </a:cubicBezTo>
                  <a:cubicBezTo>
                    <a:pt x="723" y="422"/>
                    <a:pt x="723" y="422"/>
                    <a:pt x="723" y="422"/>
                  </a:cubicBezTo>
                  <a:cubicBezTo>
                    <a:pt x="716" y="426"/>
                    <a:pt x="702" y="433"/>
                    <a:pt x="700" y="433"/>
                  </a:cubicBezTo>
                  <a:cubicBezTo>
                    <a:pt x="696" y="435"/>
                    <a:pt x="684" y="441"/>
                    <a:pt x="697" y="436"/>
                  </a:cubicBezTo>
                  <a:cubicBezTo>
                    <a:pt x="690" y="440"/>
                    <a:pt x="684" y="443"/>
                    <a:pt x="677" y="446"/>
                  </a:cubicBezTo>
                  <a:cubicBezTo>
                    <a:pt x="679" y="443"/>
                    <a:pt x="660" y="450"/>
                    <a:pt x="679" y="440"/>
                  </a:cubicBezTo>
                  <a:close/>
                  <a:moveTo>
                    <a:pt x="708" y="446"/>
                  </a:moveTo>
                  <a:cubicBezTo>
                    <a:pt x="708" y="448"/>
                    <a:pt x="694" y="455"/>
                    <a:pt x="690" y="458"/>
                  </a:cubicBezTo>
                  <a:cubicBezTo>
                    <a:pt x="687" y="460"/>
                    <a:pt x="670" y="467"/>
                    <a:pt x="673" y="465"/>
                  </a:cubicBezTo>
                  <a:cubicBezTo>
                    <a:pt x="685" y="460"/>
                    <a:pt x="683" y="457"/>
                    <a:pt x="694" y="455"/>
                  </a:cubicBezTo>
                  <a:cubicBezTo>
                    <a:pt x="695" y="453"/>
                    <a:pt x="693" y="454"/>
                    <a:pt x="688" y="455"/>
                  </a:cubicBezTo>
                  <a:cubicBezTo>
                    <a:pt x="690" y="454"/>
                    <a:pt x="690" y="454"/>
                    <a:pt x="690" y="454"/>
                  </a:cubicBezTo>
                  <a:cubicBezTo>
                    <a:pt x="695" y="452"/>
                    <a:pt x="698" y="450"/>
                    <a:pt x="702" y="448"/>
                  </a:cubicBezTo>
                  <a:cubicBezTo>
                    <a:pt x="706" y="447"/>
                    <a:pt x="709" y="445"/>
                    <a:pt x="708" y="446"/>
                  </a:cubicBezTo>
                  <a:close/>
                  <a:moveTo>
                    <a:pt x="751" y="423"/>
                  </a:moveTo>
                  <a:cubicBezTo>
                    <a:pt x="740" y="429"/>
                    <a:pt x="729" y="436"/>
                    <a:pt x="722" y="439"/>
                  </a:cubicBezTo>
                  <a:cubicBezTo>
                    <a:pt x="725" y="437"/>
                    <a:pt x="725" y="437"/>
                    <a:pt x="725" y="437"/>
                  </a:cubicBezTo>
                  <a:cubicBezTo>
                    <a:pt x="776" y="409"/>
                    <a:pt x="753" y="418"/>
                    <a:pt x="722" y="432"/>
                  </a:cubicBezTo>
                  <a:cubicBezTo>
                    <a:pt x="738" y="423"/>
                    <a:pt x="756" y="414"/>
                    <a:pt x="772" y="403"/>
                  </a:cubicBezTo>
                  <a:cubicBezTo>
                    <a:pt x="770" y="403"/>
                    <a:pt x="770" y="403"/>
                    <a:pt x="770" y="403"/>
                  </a:cubicBezTo>
                  <a:cubicBezTo>
                    <a:pt x="775" y="400"/>
                    <a:pt x="779" y="397"/>
                    <a:pt x="782" y="395"/>
                  </a:cubicBezTo>
                  <a:cubicBezTo>
                    <a:pt x="783" y="396"/>
                    <a:pt x="759" y="417"/>
                    <a:pt x="751" y="423"/>
                  </a:cubicBezTo>
                  <a:close/>
                  <a:moveTo>
                    <a:pt x="787" y="400"/>
                  </a:moveTo>
                  <a:cubicBezTo>
                    <a:pt x="788" y="399"/>
                    <a:pt x="787" y="399"/>
                    <a:pt x="785" y="400"/>
                  </a:cubicBezTo>
                  <a:cubicBezTo>
                    <a:pt x="795" y="393"/>
                    <a:pt x="795" y="393"/>
                    <a:pt x="795" y="393"/>
                  </a:cubicBezTo>
                  <a:cubicBezTo>
                    <a:pt x="794" y="394"/>
                    <a:pt x="796" y="393"/>
                    <a:pt x="787" y="400"/>
                  </a:cubicBezTo>
                  <a:close/>
                  <a:moveTo>
                    <a:pt x="881" y="298"/>
                  </a:moveTo>
                  <a:cubicBezTo>
                    <a:pt x="879" y="305"/>
                    <a:pt x="871" y="317"/>
                    <a:pt x="870" y="318"/>
                  </a:cubicBezTo>
                  <a:cubicBezTo>
                    <a:pt x="871" y="321"/>
                    <a:pt x="857" y="340"/>
                    <a:pt x="851" y="347"/>
                  </a:cubicBezTo>
                  <a:cubicBezTo>
                    <a:pt x="836" y="364"/>
                    <a:pt x="840" y="356"/>
                    <a:pt x="826" y="371"/>
                  </a:cubicBezTo>
                  <a:cubicBezTo>
                    <a:pt x="832" y="367"/>
                    <a:pt x="832" y="367"/>
                    <a:pt x="832" y="367"/>
                  </a:cubicBezTo>
                  <a:cubicBezTo>
                    <a:pt x="819" y="380"/>
                    <a:pt x="813" y="385"/>
                    <a:pt x="797" y="396"/>
                  </a:cubicBezTo>
                  <a:cubicBezTo>
                    <a:pt x="794" y="397"/>
                    <a:pt x="805" y="391"/>
                    <a:pt x="808" y="388"/>
                  </a:cubicBezTo>
                  <a:cubicBezTo>
                    <a:pt x="805" y="389"/>
                    <a:pt x="802" y="391"/>
                    <a:pt x="799" y="392"/>
                  </a:cubicBezTo>
                  <a:cubicBezTo>
                    <a:pt x="803" y="390"/>
                    <a:pt x="808" y="383"/>
                    <a:pt x="809" y="385"/>
                  </a:cubicBezTo>
                  <a:cubicBezTo>
                    <a:pt x="809" y="384"/>
                    <a:pt x="813" y="379"/>
                    <a:pt x="804" y="387"/>
                  </a:cubicBezTo>
                  <a:cubicBezTo>
                    <a:pt x="810" y="381"/>
                    <a:pt x="810" y="381"/>
                    <a:pt x="810" y="381"/>
                  </a:cubicBezTo>
                  <a:cubicBezTo>
                    <a:pt x="809" y="381"/>
                    <a:pt x="809" y="381"/>
                    <a:pt x="809" y="381"/>
                  </a:cubicBezTo>
                  <a:cubicBezTo>
                    <a:pt x="815" y="376"/>
                    <a:pt x="815" y="376"/>
                    <a:pt x="815" y="376"/>
                  </a:cubicBezTo>
                  <a:cubicBezTo>
                    <a:pt x="818" y="374"/>
                    <a:pt x="823" y="370"/>
                    <a:pt x="827" y="367"/>
                  </a:cubicBezTo>
                  <a:cubicBezTo>
                    <a:pt x="828" y="367"/>
                    <a:pt x="824" y="371"/>
                    <a:pt x="821" y="373"/>
                  </a:cubicBezTo>
                  <a:cubicBezTo>
                    <a:pt x="828" y="368"/>
                    <a:pt x="834" y="363"/>
                    <a:pt x="837" y="359"/>
                  </a:cubicBezTo>
                  <a:cubicBezTo>
                    <a:pt x="827" y="368"/>
                    <a:pt x="832" y="363"/>
                    <a:pt x="829" y="364"/>
                  </a:cubicBezTo>
                  <a:cubicBezTo>
                    <a:pt x="834" y="358"/>
                    <a:pt x="843" y="348"/>
                    <a:pt x="846" y="344"/>
                  </a:cubicBezTo>
                  <a:cubicBezTo>
                    <a:pt x="854" y="336"/>
                    <a:pt x="860" y="329"/>
                    <a:pt x="857" y="336"/>
                  </a:cubicBezTo>
                  <a:cubicBezTo>
                    <a:pt x="860" y="330"/>
                    <a:pt x="866" y="324"/>
                    <a:pt x="868" y="316"/>
                  </a:cubicBezTo>
                  <a:cubicBezTo>
                    <a:pt x="862" y="329"/>
                    <a:pt x="866" y="315"/>
                    <a:pt x="857" y="331"/>
                  </a:cubicBezTo>
                  <a:cubicBezTo>
                    <a:pt x="852" y="334"/>
                    <a:pt x="865" y="318"/>
                    <a:pt x="870" y="310"/>
                  </a:cubicBezTo>
                  <a:cubicBezTo>
                    <a:pt x="868" y="315"/>
                    <a:pt x="871" y="311"/>
                    <a:pt x="870" y="313"/>
                  </a:cubicBezTo>
                  <a:cubicBezTo>
                    <a:pt x="877" y="300"/>
                    <a:pt x="872" y="305"/>
                    <a:pt x="867" y="313"/>
                  </a:cubicBezTo>
                  <a:cubicBezTo>
                    <a:pt x="869" y="309"/>
                    <a:pt x="871" y="304"/>
                    <a:pt x="873" y="299"/>
                  </a:cubicBezTo>
                  <a:cubicBezTo>
                    <a:pt x="873" y="300"/>
                    <a:pt x="873" y="300"/>
                    <a:pt x="873" y="300"/>
                  </a:cubicBezTo>
                  <a:cubicBezTo>
                    <a:pt x="875" y="295"/>
                    <a:pt x="877" y="290"/>
                    <a:pt x="879" y="285"/>
                  </a:cubicBezTo>
                  <a:cubicBezTo>
                    <a:pt x="881" y="284"/>
                    <a:pt x="882" y="284"/>
                    <a:pt x="880" y="288"/>
                  </a:cubicBezTo>
                  <a:cubicBezTo>
                    <a:pt x="882" y="285"/>
                    <a:pt x="883" y="283"/>
                    <a:pt x="885" y="280"/>
                  </a:cubicBezTo>
                  <a:cubicBezTo>
                    <a:pt x="883" y="284"/>
                    <a:pt x="882" y="288"/>
                    <a:pt x="880" y="293"/>
                  </a:cubicBezTo>
                  <a:cubicBezTo>
                    <a:pt x="884" y="288"/>
                    <a:pt x="886" y="279"/>
                    <a:pt x="888" y="272"/>
                  </a:cubicBezTo>
                  <a:cubicBezTo>
                    <a:pt x="891" y="265"/>
                    <a:pt x="884" y="290"/>
                    <a:pt x="881" y="298"/>
                  </a:cubicBezTo>
                  <a:close/>
                  <a:moveTo>
                    <a:pt x="889" y="232"/>
                  </a:moveTo>
                  <a:cubicBezTo>
                    <a:pt x="889" y="226"/>
                    <a:pt x="889" y="220"/>
                    <a:pt x="888" y="215"/>
                  </a:cubicBezTo>
                  <a:cubicBezTo>
                    <a:pt x="889" y="213"/>
                    <a:pt x="889" y="213"/>
                    <a:pt x="889" y="213"/>
                  </a:cubicBezTo>
                  <a:cubicBezTo>
                    <a:pt x="887" y="186"/>
                    <a:pt x="878" y="168"/>
                    <a:pt x="864" y="143"/>
                  </a:cubicBezTo>
                  <a:cubicBezTo>
                    <a:pt x="867" y="146"/>
                    <a:pt x="872" y="156"/>
                    <a:pt x="871" y="154"/>
                  </a:cubicBezTo>
                  <a:cubicBezTo>
                    <a:pt x="863" y="139"/>
                    <a:pt x="862" y="143"/>
                    <a:pt x="854" y="128"/>
                  </a:cubicBezTo>
                  <a:cubicBezTo>
                    <a:pt x="868" y="148"/>
                    <a:pt x="845" y="116"/>
                    <a:pt x="859" y="133"/>
                  </a:cubicBezTo>
                  <a:cubicBezTo>
                    <a:pt x="841" y="109"/>
                    <a:pt x="817" y="86"/>
                    <a:pt x="800" y="75"/>
                  </a:cubicBezTo>
                  <a:cubicBezTo>
                    <a:pt x="804" y="79"/>
                    <a:pt x="793" y="72"/>
                    <a:pt x="792" y="72"/>
                  </a:cubicBezTo>
                  <a:cubicBezTo>
                    <a:pt x="788" y="69"/>
                    <a:pt x="790" y="69"/>
                    <a:pt x="793" y="72"/>
                  </a:cubicBezTo>
                  <a:cubicBezTo>
                    <a:pt x="785" y="66"/>
                    <a:pt x="784" y="64"/>
                    <a:pt x="786" y="64"/>
                  </a:cubicBezTo>
                  <a:cubicBezTo>
                    <a:pt x="792" y="67"/>
                    <a:pt x="798" y="71"/>
                    <a:pt x="804" y="75"/>
                  </a:cubicBezTo>
                  <a:cubicBezTo>
                    <a:pt x="798" y="71"/>
                    <a:pt x="796" y="68"/>
                    <a:pt x="791" y="65"/>
                  </a:cubicBezTo>
                  <a:cubicBezTo>
                    <a:pt x="791" y="65"/>
                    <a:pt x="791" y="65"/>
                    <a:pt x="791" y="65"/>
                  </a:cubicBezTo>
                  <a:cubicBezTo>
                    <a:pt x="791" y="65"/>
                    <a:pt x="791" y="65"/>
                    <a:pt x="791" y="65"/>
                  </a:cubicBezTo>
                  <a:cubicBezTo>
                    <a:pt x="789" y="63"/>
                    <a:pt x="786" y="62"/>
                    <a:pt x="783" y="60"/>
                  </a:cubicBezTo>
                  <a:cubicBezTo>
                    <a:pt x="780" y="59"/>
                    <a:pt x="780" y="60"/>
                    <a:pt x="780" y="60"/>
                  </a:cubicBezTo>
                  <a:cubicBezTo>
                    <a:pt x="773" y="58"/>
                    <a:pt x="765" y="55"/>
                    <a:pt x="755" y="52"/>
                  </a:cubicBezTo>
                  <a:cubicBezTo>
                    <a:pt x="756" y="52"/>
                    <a:pt x="756" y="52"/>
                    <a:pt x="756" y="52"/>
                  </a:cubicBezTo>
                  <a:cubicBezTo>
                    <a:pt x="749" y="49"/>
                    <a:pt x="741" y="46"/>
                    <a:pt x="734" y="44"/>
                  </a:cubicBezTo>
                  <a:cubicBezTo>
                    <a:pt x="737" y="44"/>
                    <a:pt x="737" y="44"/>
                    <a:pt x="737" y="44"/>
                  </a:cubicBezTo>
                  <a:cubicBezTo>
                    <a:pt x="733" y="43"/>
                    <a:pt x="729" y="42"/>
                    <a:pt x="724" y="41"/>
                  </a:cubicBezTo>
                  <a:cubicBezTo>
                    <a:pt x="725" y="39"/>
                    <a:pt x="720" y="39"/>
                    <a:pt x="722" y="38"/>
                  </a:cubicBezTo>
                  <a:cubicBezTo>
                    <a:pt x="714" y="33"/>
                    <a:pt x="693" y="31"/>
                    <a:pt x="675" y="27"/>
                  </a:cubicBezTo>
                  <a:cubicBezTo>
                    <a:pt x="678" y="27"/>
                    <a:pt x="678" y="27"/>
                    <a:pt x="678" y="27"/>
                  </a:cubicBezTo>
                  <a:cubicBezTo>
                    <a:pt x="668" y="27"/>
                    <a:pt x="644" y="21"/>
                    <a:pt x="628" y="20"/>
                  </a:cubicBezTo>
                  <a:cubicBezTo>
                    <a:pt x="629" y="19"/>
                    <a:pt x="629" y="19"/>
                    <a:pt x="629" y="19"/>
                  </a:cubicBezTo>
                  <a:cubicBezTo>
                    <a:pt x="638" y="20"/>
                    <a:pt x="640" y="19"/>
                    <a:pt x="636" y="18"/>
                  </a:cubicBezTo>
                  <a:cubicBezTo>
                    <a:pt x="639" y="18"/>
                    <a:pt x="644" y="18"/>
                    <a:pt x="648" y="18"/>
                  </a:cubicBezTo>
                  <a:cubicBezTo>
                    <a:pt x="653" y="19"/>
                    <a:pt x="668" y="21"/>
                    <a:pt x="669" y="23"/>
                  </a:cubicBezTo>
                  <a:cubicBezTo>
                    <a:pt x="658" y="21"/>
                    <a:pt x="659" y="21"/>
                    <a:pt x="664" y="23"/>
                  </a:cubicBezTo>
                  <a:cubicBezTo>
                    <a:pt x="675" y="24"/>
                    <a:pt x="695" y="28"/>
                    <a:pt x="694" y="25"/>
                  </a:cubicBezTo>
                  <a:cubicBezTo>
                    <a:pt x="709" y="29"/>
                    <a:pt x="699" y="27"/>
                    <a:pt x="709" y="30"/>
                  </a:cubicBezTo>
                  <a:cubicBezTo>
                    <a:pt x="710" y="31"/>
                    <a:pt x="707" y="31"/>
                    <a:pt x="703" y="30"/>
                  </a:cubicBezTo>
                  <a:cubicBezTo>
                    <a:pt x="717" y="34"/>
                    <a:pt x="732" y="38"/>
                    <a:pt x="746" y="43"/>
                  </a:cubicBezTo>
                  <a:cubicBezTo>
                    <a:pt x="748" y="42"/>
                    <a:pt x="719" y="32"/>
                    <a:pt x="734" y="35"/>
                  </a:cubicBezTo>
                  <a:cubicBezTo>
                    <a:pt x="738" y="36"/>
                    <a:pt x="738" y="34"/>
                    <a:pt x="753" y="40"/>
                  </a:cubicBezTo>
                  <a:cubicBezTo>
                    <a:pt x="753" y="40"/>
                    <a:pt x="751" y="40"/>
                    <a:pt x="750" y="39"/>
                  </a:cubicBezTo>
                  <a:cubicBezTo>
                    <a:pt x="757" y="42"/>
                    <a:pt x="757" y="43"/>
                    <a:pt x="764" y="46"/>
                  </a:cubicBezTo>
                  <a:cubicBezTo>
                    <a:pt x="766" y="49"/>
                    <a:pt x="755" y="43"/>
                    <a:pt x="750" y="42"/>
                  </a:cubicBezTo>
                  <a:cubicBezTo>
                    <a:pt x="755" y="44"/>
                    <a:pt x="760" y="46"/>
                    <a:pt x="765" y="48"/>
                  </a:cubicBezTo>
                  <a:cubicBezTo>
                    <a:pt x="764" y="48"/>
                    <a:pt x="764" y="48"/>
                    <a:pt x="764" y="48"/>
                  </a:cubicBezTo>
                  <a:cubicBezTo>
                    <a:pt x="769" y="50"/>
                    <a:pt x="773" y="53"/>
                    <a:pt x="778" y="55"/>
                  </a:cubicBezTo>
                  <a:cubicBezTo>
                    <a:pt x="785" y="57"/>
                    <a:pt x="767" y="49"/>
                    <a:pt x="767" y="48"/>
                  </a:cubicBezTo>
                  <a:cubicBezTo>
                    <a:pt x="770" y="49"/>
                    <a:pt x="773" y="51"/>
                    <a:pt x="777" y="52"/>
                  </a:cubicBezTo>
                  <a:cubicBezTo>
                    <a:pt x="788" y="56"/>
                    <a:pt x="815" y="73"/>
                    <a:pt x="822" y="83"/>
                  </a:cubicBezTo>
                  <a:cubicBezTo>
                    <a:pt x="832" y="92"/>
                    <a:pt x="829" y="87"/>
                    <a:pt x="832" y="88"/>
                  </a:cubicBezTo>
                  <a:cubicBezTo>
                    <a:pt x="839" y="93"/>
                    <a:pt x="844" y="100"/>
                    <a:pt x="850" y="105"/>
                  </a:cubicBezTo>
                  <a:cubicBezTo>
                    <a:pt x="851" y="104"/>
                    <a:pt x="857" y="112"/>
                    <a:pt x="858" y="111"/>
                  </a:cubicBezTo>
                  <a:cubicBezTo>
                    <a:pt x="861" y="115"/>
                    <a:pt x="864" y="119"/>
                    <a:pt x="866" y="122"/>
                  </a:cubicBezTo>
                  <a:cubicBezTo>
                    <a:pt x="873" y="127"/>
                    <a:pt x="857" y="109"/>
                    <a:pt x="855" y="106"/>
                  </a:cubicBezTo>
                  <a:cubicBezTo>
                    <a:pt x="852" y="99"/>
                    <a:pt x="862" y="113"/>
                    <a:pt x="860" y="109"/>
                  </a:cubicBezTo>
                  <a:cubicBezTo>
                    <a:pt x="853" y="101"/>
                    <a:pt x="851" y="101"/>
                    <a:pt x="847" y="98"/>
                  </a:cubicBezTo>
                  <a:cubicBezTo>
                    <a:pt x="843" y="93"/>
                    <a:pt x="841" y="91"/>
                    <a:pt x="842" y="90"/>
                  </a:cubicBezTo>
                  <a:cubicBezTo>
                    <a:pt x="853" y="103"/>
                    <a:pt x="850" y="95"/>
                    <a:pt x="859" y="106"/>
                  </a:cubicBezTo>
                  <a:cubicBezTo>
                    <a:pt x="859" y="107"/>
                    <a:pt x="859" y="107"/>
                    <a:pt x="859" y="107"/>
                  </a:cubicBezTo>
                  <a:cubicBezTo>
                    <a:pt x="860" y="106"/>
                    <a:pt x="872" y="122"/>
                    <a:pt x="876" y="128"/>
                  </a:cubicBezTo>
                  <a:cubicBezTo>
                    <a:pt x="883" y="142"/>
                    <a:pt x="868" y="119"/>
                    <a:pt x="867" y="120"/>
                  </a:cubicBezTo>
                  <a:cubicBezTo>
                    <a:pt x="871" y="125"/>
                    <a:pt x="875" y="130"/>
                    <a:pt x="878" y="135"/>
                  </a:cubicBezTo>
                  <a:cubicBezTo>
                    <a:pt x="873" y="129"/>
                    <a:pt x="877" y="136"/>
                    <a:pt x="870" y="128"/>
                  </a:cubicBezTo>
                  <a:cubicBezTo>
                    <a:pt x="876" y="137"/>
                    <a:pt x="876" y="139"/>
                    <a:pt x="882" y="148"/>
                  </a:cubicBezTo>
                  <a:cubicBezTo>
                    <a:pt x="874" y="138"/>
                    <a:pt x="887" y="162"/>
                    <a:pt x="886" y="164"/>
                  </a:cubicBezTo>
                  <a:cubicBezTo>
                    <a:pt x="882" y="153"/>
                    <a:pt x="872" y="134"/>
                    <a:pt x="872" y="134"/>
                  </a:cubicBezTo>
                  <a:cubicBezTo>
                    <a:pt x="871" y="132"/>
                    <a:pt x="864" y="121"/>
                    <a:pt x="861" y="117"/>
                  </a:cubicBezTo>
                  <a:cubicBezTo>
                    <a:pt x="854" y="111"/>
                    <a:pt x="854" y="111"/>
                    <a:pt x="854" y="111"/>
                  </a:cubicBezTo>
                  <a:cubicBezTo>
                    <a:pt x="860" y="119"/>
                    <a:pt x="868" y="129"/>
                    <a:pt x="865" y="127"/>
                  </a:cubicBezTo>
                  <a:cubicBezTo>
                    <a:pt x="868" y="130"/>
                    <a:pt x="870" y="134"/>
                    <a:pt x="873" y="138"/>
                  </a:cubicBezTo>
                  <a:cubicBezTo>
                    <a:pt x="864" y="127"/>
                    <a:pt x="864" y="128"/>
                    <a:pt x="855" y="119"/>
                  </a:cubicBezTo>
                  <a:cubicBezTo>
                    <a:pt x="869" y="140"/>
                    <a:pt x="882" y="156"/>
                    <a:pt x="887" y="176"/>
                  </a:cubicBezTo>
                  <a:cubicBezTo>
                    <a:pt x="886" y="173"/>
                    <a:pt x="886" y="173"/>
                    <a:pt x="886" y="173"/>
                  </a:cubicBezTo>
                  <a:cubicBezTo>
                    <a:pt x="898" y="213"/>
                    <a:pt x="892" y="224"/>
                    <a:pt x="889" y="232"/>
                  </a:cubicBezTo>
                  <a:close/>
                </a:path>
              </a:pathLst>
            </a:custGeom>
            <a:solidFill>
              <a:srgbClr val="F26F61"/>
            </a:solidFill>
            <a:ln>
              <a:noFill/>
            </a:ln>
          </p:spPr>
          <p:txBody>
            <a:bodyPr vert="horz" wrap="square" lIns="91440" tIns="45720" rIns="91440" bIns="45720" numCol="1" anchor="t" anchorCtr="0" compatLnSpc="1"/>
            <a:lstStyle/>
            <a:p>
              <a:endParaRPr lang="zh-CN" altLang="en-US">
                <a:solidFill>
                  <a:srgbClr val="5F7797"/>
                </a:solidFill>
              </a:endParaRPr>
            </a:p>
          </p:txBody>
        </p:sp>
        <p:sp>
          <p:nvSpPr>
            <p:cNvPr id="50" name="矩形 49"/>
            <p:cNvSpPr/>
            <p:nvPr/>
          </p:nvSpPr>
          <p:spPr>
            <a:xfrm>
              <a:off x="1323105" y="4844476"/>
              <a:ext cx="811705" cy="461665"/>
            </a:xfrm>
            <a:prstGeom prst="rect">
              <a:avLst/>
            </a:prstGeom>
          </p:spPr>
          <p:txBody>
            <a:bodyPr wrap="square">
              <a:spAutoFit/>
            </a:bodyPr>
            <a:lstStyle/>
            <a:p>
              <a:pPr algn="ctr"/>
              <a:r>
                <a:rPr lang="zh-CN" altLang="en-US" sz="2400" dirty="0" smtClean="0">
                  <a:solidFill>
                    <a:srgbClr val="5F7797"/>
                  </a:solidFill>
                </a:rPr>
                <a:t>教案</a:t>
              </a:r>
              <a:endParaRPr lang="zh-CN" altLang="en-US" sz="2400" dirty="0">
                <a:solidFill>
                  <a:srgbClr val="5F7797"/>
                </a:solidFill>
              </a:endParaRPr>
            </a:p>
          </p:txBody>
        </p:sp>
      </p:grpSp>
      <p:grpSp>
        <p:nvGrpSpPr>
          <p:cNvPr id="51" name="chenying0907 68"/>
          <p:cNvGrpSpPr/>
          <p:nvPr/>
        </p:nvGrpSpPr>
        <p:grpSpPr>
          <a:xfrm>
            <a:off x="3602707" y="4180656"/>
            <a:ext cx="277960" cy="406961"/>
            <a:chOff x="5895033" y="2825440"/>
            <a:chExt cx="369965" cy="541665"/>
          </a:xfrm>
          <a:solidFill>
            <a:srgbClr val="5F7797"/>
          </a:solidFill>
        </p:grpSpPr>
        <p:sp>
          <p:nvSpPr>
            <p:cNvPr id="52" name="Freeform 548"/>
            <p:cNvSpPr>
              <a:spLocks noEditPoints="1"/>
            </p:cNvSpPr>
            <p:nvPr/>
          </p:nvSpPr>
          <p:spPr bwMode="auto">
            <a:xfrm rot="16200000">
              <a:off x="5809183" y="3079098"/>
              <a:ext cx="541665" cy="34350"/>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sp>
          <p:nvSpPr>
            <p:cNvPr id="53" name="Freeform 548"/>
            <p:cNvSpPr>
              <a:spLocks noEditPoints="1"/>
            </p:cNvSpPr>
            <p:nvPr/>
          </p:nvSpPr>
          <p:spPr bwMode="auto">
            <a:xfrm>
              <a:off x="5895033" y="3079098"/>
              <a:ext cx="369965" cy="34350"/>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5"/>
                                        </p:tgtEl>
                                        <p:attrNameLst>
                                          <p:attrName>ppt_y</p:attrName>
                                        </p:attrNameLst>
                                      </p:cBhvr>
                                      <p:tavLst>
                                        <p:tav tm="0">
                                          <p:val>
                                            <p:strVal val="#ppt_y"/>
                                          </p:val>
                                        </p:tav>
                                        <p:tav tm="100000">
                                          <p:val>
                                            <p:strVal val="#ppt_y"/>
                                          </p:val>
                                        </p:tav>
                                      </p:tavLst>
                                    </p:anim>
                                    <p:anim calcmode="lin" valueType="num">
                                      <p:cBhvr>
                                        <p:cTn id="13" dur="5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5"/>
                                        </p:tgtEl>
                                      </p:cBhvr>
                                    </p:animEffect>
                                  </p:childTnLst>
                                </p:cTn>
                              </p:par>
                            </p:childTnLst>
                          </p:cTn>
                        </p:par>
                        <p:par>
                          <p:cTn id="16" fill="hold">
                            <p:stCondLst>
                              <p:cond delay="3799"/>
                            </p:stCondLst>
                            <p:childTnLst>
                              <p:par>
                                <p:cTn id="17" presetID="53" presetClass="entr" presetSubtype="16"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par>
                          <p:cTn id="22" fill="hold">
                            <p:stCondLst>
                              <p:cond delay="4299"/>
                            </p:stCondLst>
                            <p:childTnLst>
                              <p:par>
                                <p:cTn id="23" presetID="22" presetClass="entr" presetSubtype="8" fill="hold" nodeType="afterEffect">
                                  <p:stCondLst>
                                    <p:cond delay="0"/>
                                  </p:stCondLst>
                                  <p:childTnLst>
                                    <p:set>
                                      <p:cBhvr>
                                        <p:cTn id="24" dur="1" fill="hold">
                                          <p:stCondLst>
                                            <p:cond delay="0"/>
                                          </p:stCondLst>
                                        </p:cTn>
                                        <p:tgtEl>
                                          <p:spTgt spid="69"/>
                                        </p:tgtEl>
                                        <p:attrNameLst>
                                          <p:attrName>style.visibility</p:attrName>
                                        </p:attrNameLst>
                                      </p:cBhvr>
                                      <p:to>
                                        <p:strVal val="visible"/>
                                      </p:to>
                                    </p:set>
                                    <p:animEffect transition="in" filter="wipe(left)">
                                      <p:cBhvr>
                                        <p:cTn id="25" dur="500"/>
                                        <p:tgtEl>
                                          <p:spTgt spid="69"/>
                                        </p:tgtEl>
                                      </p:cBhvr>
                                    </p:animEffect>
                                  </p:childTnLst>
                                </p:cTn>
                              </p:par>
                            </p:childTnLst>
                          </p:cTn>
                        </p:par>
                        <p:par>
                          <p:cTn id="26" fill="hold">
                            <p:stCondLst>
                              <p:cond delay="4799"/>
                            </p:stCondLst>
                            <p:childTnLst>
                              <p:par>
                                <p:cTn id="27" presetID="53" presetClass="entr" presetSubtype="16" fill="hold" nodeType="afterEffect">
                                  <p:stCondLst>
                                    <p:cond delay="0"/>
                                  </p:stCondLst>
                                  <p:childTnLst>
                                    <p:set>
                                      <p:cBhvr>
                                        <p:cTn id="28" dur="1" fill="hold">
                                          <p:stCondLst>
                                            <p:cond delay="0"/>
                                          </p:stCondLst>
                                        </p:cTn>
                                        <p:tgtEl>
                                          <p:spTgt spid="72"/>
                                        </p:tgtEl>
                                        <p:attrNameLst>
                                          <p:attrName>style.visibility</p:attrName>
                                        </p:attrNameLst>
                                      </p:cBhvr>
                                      <p:to>
                                        <p:strVal val="visible"/>
                                      </p:to>
                                    </p:set>
                                    <p:anim calcmode="lin" valueType="num">
                                      <p:cBhvr>
                                        <p:cTn id="29" dur="500" fill="hold"/>
                                        <p:tgtEl>
                                          <p:spTgt spid="72"/>
                                        </p:tgtEl>
                                        <p:attrNameLst>
                                          <p:attrName>ppt_w</p:attrName>
                                        </p:attrNameLst>
                                      </p:cBhvr>
                                      <p:tavLst>
                                        <p:tav tm="0">
                                          <p:val>
                                            <p:fltVal val="0"/>
                                          </p:val>
                                        </p:tav>
                                        <p:tav tm="100000">
                                          <p:val>
                                            <p:strVal val="#ppt_w"/>
                                          </p:val>
                                        </p:tav>
                                      </p:tavLst>
                                    </p:anim>
                                    <p:anim calcmode="lin" valueType="num">
                                      <p:cBhvr>
                                        <p:cTn id="30" dur="500" fill="hold"/>
                                        <p:tgtEl>
                                          <p:spTgt spid="72"/>
                                        </p:tgtEl>
                                        <p:attrNameLst>
                                          <p:attrName>ppt_h</p:attrName>
                                        </p:attrNameLst>
                                      </p:cBhvr>
                                      <p:tavLst>
                                        <p:tav tm="0">
                                          <p:val>
                                            <p:fltVal val="0"/>
                                          </p:val>
                                        </p:tav>
                                        <p:tav tm="100000">
                                          <p:val>
                                            <p:strVal val="#ppt_h"/>
                                          </p:val>
                                        </p:tav>
                                      </p:tavLst>
                                    </p:anim>
                                    <p:animEffect transition="in" filter="fade">
                                      <p:cBhvr>
                                        <p:cTn id="31" dur="500"/>
                                        <p:tgtEl>
                                          <p:spTgt spid="72"/>
                                        </p:tgtEl>
                                      </p:cBhvr>
                                    </p:animEffect>
                                  </p:childTnLst>
                                </p:cTn>
                              </p:par>
                            </p:childTnLst>
                          </p:cTn>
                        </p:par>
                        <p:par>
                          <p:cTn id="32" fill="hold">
                            <p:stCondLst>
                              <p:cond delay="5299"/>
                            </p:stCondLst>
                            <p:childTnLst>
                              <p:par>
                                <p:cTn id="33" presetID="22" presetClass="entr" presetSubtype="8" fill="hold" nodeType="afterEffect">
                                  <p:stCondLst>
                                    <p:cond delay="0"/>
                                  </p:stCondLst>
                                  <p:childTnLst>
                                    <p:set>
                                      <p:cBhvr>
                                        <p:cTn id="34" dur="1" fill="hold">
                                          <p:stCondLst>
                                            <p:cond delay="0"/>
                                          </p:stCondLst>
                                        </p:cTn>
                                        <p:tgtEl>
                                          <p:spTgt spid="81"/>
                                        </p:tgtEl>
                                        <p:attrNameLst>
                                          <p:attrName>style.visibility</p:attrName>
                                        </p:attrNameLst>
                                      </p:cBhvr>
                                      <p:to>
                                        <p:strVal val="visible"/>
                                      </p:to>
                                    </p:set>
                                    <p:animEffect transition="in" filter="wipe(left)">
                                      <p:cBhvr>
                                        <p:cTn id="35" dur="500"/>
                                        <p:tgtEl>
                                          <p:spTgt spid="81"/>
                                        </p:tgtEl>
                                      </p:cBhvr>
                                    </p:animEffect>
                                  </p:childTnLst>
                                </p:cTn>
                              </p:par>
                            </p:childTnLst>
                          </p:cTn>
                        </p:par>
                        <p:par>
                          <p:cTn id="36" fill="hold">
                            <p:stCondLst>
                              <p:cond delay="5799"/>
                            </p:stCondLst>
                            <p:childTnLst>
                              <p:par>
                                <p:cTn id="37" presetID="53" presetClass="entr" presetSubtype="16" fill="hold" nodeType="afterEffect">
                                  <p:stCondLst>
                                    <p:cond delay="0"/>
                                  </p:stCondLst>
                                  <p:childTnLst>
                                    <p:set>
                                      <p:cBhvr>
                                        <p:cTn id="38" dur="1" fill="hold">
                                          <p:stCondLst>
                                            <p:cond delay="0"/>
                                          </p:stCondLst>
                                        </p:cTn>
                                        <p:tgtEl>
                                          <p:spTgt spid="75"/>
                                        </p:tgtEl>
                                        <p:attrNameLst>
                                          <p:attrName>style.visibility</p:attrName>
                                        </p:attrNameLst>
                                      </p:cBhvr>
                                      <p:to>
                                        <p:strVal val="visible"/>
                                      </p:to>
                                    </p:set>
                                    <p:anim calcmode="lin" valueType="num">
                                      <p:cBhvr>
                                        <p:cTn id="39" dur="500" fill="hold"/>
                                        <p:tgtEl>
                                          <p:spTgt spid="75"/>
                                        </p:tgtEl>
                                        <p:attrNameLst>
                                          <p:attrName>ppt_w</p:attrName>
                                        </p:attrNameLst>
                                      </p:cBhvr>
                                      <p:tavLst>
                                        <p:tav tm="0">
                                          <p:val>
                                            <p:fltVal val="0"/>
                                          </p:val>
                                        </p:tav>
                                        <p:tav tm="100000">
                                          <p:val>
                                            <p:strVal val="#ppt_w"/>
                                          </p:val>
                                        </p:tav>
                                      </p:tavLst>
                                    </p:anim>
                                    <p:anim calcmode="lin" valueType="num">
                                      <p:cBhvr>
                                        <p:cTn id="40" dur="500" fill="hold"/>
                                        <p:tgtEl>
                                          <p:spTgt spid="75"/>
                                        </p:tgtEl>
                                        <p:attrNameLst>
                                          <p:attrName>ppt_h</p:attrName>
                                        </p:attrNameLst>
                                      </p:cBhvr>
                                      <p:tavLst>
                                        <p:tav tm="0">
                                          <p:val>
                                            <p:fltVal val="0"/>
                                          </p:val>
                                        </p:tav>
                                        <p:tav tm="100000">
                                          <p:val>
                                            <p:strVal val="#ppt_h"/>
                                          </p:val>
                                        </p:tav>
                                      </p:tavLst>
                                    </p:anim>
                                    <p:animEffect transition="in" filter="fade">
                                      <p:cBhvr>
                                        <p:cTn id="41" dur="500"/>
                                        <p:tgtEl>
                                          <p:spTgt spid="75"/>
                                        </p:tgtEl>
                                      </p:cBhvr>
                                    </p:animEffect>
                                  </p:childTnLst>
                                </p:cTn>
                              </p:par>
                            </p:childTnLst>
                          </p:cTn>
                        </p:par>
                        <p:par>
                          <p:cTn id="42" fill="hold">
                            <p:stCondLst>
                              <p:cond delay="6299"/>
                            </p:stCondLst>
                            <p:childTnLst>
                              <p:par>
                                <p:cTn id="43" presetID="53" presetClass="entr" presetSubtype="16" fill="hold" nodeType="afterEffect">
                                  <p:stCondLst>
                                    <p:cond delay="0"/>
                                  </p:stCondLst>
                                  <p:childTnLst>
                                    <p:set>
                                      <p:cBhvr>
                                        <p:cTn id="44" dur="1" fill="hold">
                                          <p:stCondLst>
                                            <p:cond delay="0"/>
                                          </p:stCondLst>
                                        </p:cTn>
                                        <p:tgtEl>
                                          <p:spTgt spid="48"/>
                                        </p:tgtEl>
                                        <p:attrNameLst>
                                          <p:attrName>style.visibility</p:attrName>
                                        </p:attrNameLst>
                                      </p:cBhvr>
                                      <p:to>
                                        <p:strVal val="visible"/>
                                      </p:to>
                                    </p:set>
                                    <p:anim calcmode="lin" valueType="num">
                                      <p:cBhvr>
                                        <p:cTn id="45" dur="500" fill="hold"/>
                                        <p:tgtEl>
                                          <p:spTgt spid="48"/>
                                        </p:tgtEl>
                                        <p:attrNameLst>
                                          <p:attrName>ppt_w</p:attrName>
                                        </p:attrNameLst>
                                      </p:cBhvr>
                                      <p:tavLst>
                                        <p:tav tm="0">
                                          <p:val>
                                            <p:fltVal val="0"/>
                                          </p:val>
                                        </p:tav>
                                        <p:tav tm="100000">
                                          <p:val>
                                            <p:strVal val="#ppt_w"/>
                                          </p:val>
                                        </p:tav>
                                      </p:tavLst>
                                    </p:anim>
                                    <p:anim calcmode="lin" valueType="num">
                                      <p:cBhvr>
                                        <p:cTn id="46" dur="500" fill="hold"/>
                                        <p:tgtEl>
                                          <p:spTgt spid="48"/>
                                        </p:tgtEl>
                                        <p:attrNameLst>
                                          <p:attrName>ppt_h</p:attrName>
                                        </p:attrNameLst>
                                      </p:cBhvr>
                                      <p:tavLst>
                                        <p:tav tm="0">
                                          <p:val>
                                            <p:fltVal val="0"/>
                                          </p:val>
                                        </p:tav>
                                        <p:tav tm="100000">
                                          <p:val>
                                            <p:strVal val="#ppt_h"/>
                                          </p:val>
                                        </p:tav>
                                      </p:tavLst>
                                    </p:anim>
                                    <p:animEffect transition="in" filter="fade">
                                      <p:cBhvr>
                                        <p:cTn id="47" dur="500"/>
                                        <p:tgtEl>
                                          <p:spTgt spid="48"/>
                                        </p:tgtEl>
                                      </p:cBhvr>
                                    </p:animEffect>
                                  </p:childTnLst>
                                </p:cTn>
                              </p:par>
                            </p:childTnLst>
                          </p:cTn>
                        </p:par>
                        <p:par>
                          <p:cTn id="48" fill="hold">
                            <p:stCondLst>
                              <p:cond delay="6799"/>
                            </p:stCondLst>
                            <p:childTnLst>
                              <p:par>
                                <p:cTn id="49" presetID="22" presetClass="entr" presetSubtype="8" fill="hold" nodeType="after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wipe(left)">
                                      <p:cBhvr>
                                        <p:cTn id="5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54804" y="889811"/>
            <a:ext cx="1402080" cy="460375"/>
          </a:xfrm>
          <a:prstGeom prst="rect">
            <a:avLst/>
          </a:prstGeom>
          <a:noFill/>
        </p:spPr>
        <p:txBody>
          <a:bodyPr wrap="none" rtlCol="0">
            <a:spAutoFit/>
          </a:bodyPr>
          <a:lstStyle/>
          <a:p>
            <a:r>
              <a:rPr kumimoji="1" lang="zh-CN" altLang="en-US" sz="2400" dirty="0" smtClean="0"/>
              <a:t>同步教案</a:t>
            </a:r>
            <a:endParaRPr kumimoji="1" lang="zh-CN" altLang="en-US" sz="2400" dirty="0"/>
          </a:p>
        </p:txBody>
      </p:sp>
      <p:sp>
        <p:nvSpPr>
          <p:cNvPr id="7" name="文本框 6"/>
          <p:cNvSpPr txBox="1"/>
          <p:nvPr/>
        </p:nvSpPr>
        <p:spPr>
          <a:xfrm>
            <a:off x="7528052" y="889857"/>
            <a:ext cx="1402080" cy="460375"/>
          </a:xfrm>
          <a:prstGeom prst="rect">
            <a:avLst/>
          </a:prstGeom>
          <a:noFill/>
        </p:spPr>
        <p:txBody>
          <a:bodyPr wrap="none" rtlCol="0">
            <a:spAutoFit/>
          </a:bodyPr>
          <a:lstStyle/>
          <a:p>
            <a:r>
              <a:rPr kumimoji="1" lang="zh-CN" altLang="en-US" sz="2400" smtClean="0"/>
              <a:t>同步课</a:t>
            </a:r>
            <a:r>
              <a:rPr kumimoji="1" lang="zh-CN" altLang="en-US" sz="2400" dirty="0" smtClean="0"/>
              <a:t>件</a:t>
            </a:r>
            <a:endParaRPr kumimoji="1" lang="zh-CN" altLang="en-US" sz="2400" dirty="0"/>
          </a:p>
        </p:txBody>
      </p:sp>
      <p:pic>
        <p:nvPicPr>
          <p:cNvPr id="8" name="图片 7" descr="WechatIMG3484.png"/>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093822" y="0"/>
            <a:ext cx="3098177" cy="1113243"/>
          </a:xfrm>
          <a:prstGeom prst="rect">
            <a:avLst/>
          </a:prstGeom>
        </p:spPr>
      </p:pic>
      <p:grpSp>
        <p:nvGrpSpPr>
          <p:cNvPr id="26" name="chenying0907 25"/>
          <p:cNvGrpSpPr/>
          <p:nvPr/>
        </p:nvGrpSpPr>
        <p:grpSpPr>
          <a:xfrm>
            <a:off x="0" y="407413"/>
            <a:ext cx="2451100" cy="668912"/>
            <a:chOff x="4870451" y="534413"/>
            <a:chExt cx="2451100" cy="668912"/>
          </a:xfrm>
        </p:grpSpPr>
        <p:sp>
          <p:nvSpPr>
            <p:cNvPr id="28" name="Freeform 544"/>
            <p:cNvSpPr>
              <a:spLocks noEditPoints="1"/>
            </p:cNvSpPr>
            <p:nvPr/>
          </p:nvSpPr>
          <p:spPr bwMode="auto">
            <a:xfrm>
              <a:off x="4870451" y="1119188"/>
              <a:ext cx="2451100" cy="84137"/>
            </a:xfrm>
            <a:custGeom>
              <a:avLst/>
              <a:gdLst>
                <a:gd name="T0" fmla="*/ 26 w 715"/>
                <a:gd name="T1" fmla="*/ 50 h 95"/>
                <a:gd name="T2" fmla="*/ 43 w 715"/>
                <a:gd name="T3" fmla="*/ 67 h 95"/>
                <a:gd name="T4" fmla="*/ 65 w 715"/>
                <a:gd name="T5" fmla="*/ 76 h 95"/>
                <a:gd name="T6" fmla="*/ 143 w 715"/>
                <a:gd name="T7" fmla="*/ 81 h 95"/>
                <a:gd name="T8" fmla="*/ 218 w 715"/>
                <a:gd name="T9" fmla="*/ 80 h 95"/>
                <a:gd name="T10" fmla="*/ 301 w 715"/>
                <a:gd name="T11" fmla="*/ 79 h 95"/>
                <a:gd name="T12" fmla="*/ 405 w 715"/>
                <a:gd name="T13" fmla="*/ 88 h 95"/>
                <a:gd name="T14" fmla="*/ 491 w 715"/>
                <a:gd name="T15" fmla="*/ 93 h 95"/>
                <a:gd name="T16" fmla="*/ 630 w 715"/>
                <a:gd name="T17" fmla="*/ 64 h 95"/>
                <a:gd name="T18" fmla="*/ 678 w 715"/>
                <a:gd name="T19" fmla="*/ 58 h 95"/>
                <a:gd name="T20" fmla="*/ 664 w 715"/>
                <a:gd name="T21" fmla="*/ 52 h 95"/>
                <a:gd name="T22" fmla="*/ 662 w 715"/>
                <a:gd name="T23" fmla="*/ 30 h 95"/>
                <a:gd name="T24" fmla="*/ 598 w 715"/>
                <a:gd name="T25" fmla="*/ 37 h 95"/>
                <a:gd name="T26" fmla="*/ 564 w 715"/>
                <a:gd name="T27" fmla="*/ 25 h 95"/>
                <a:gd name="T28" fmla="*/ 500 w 715"/>
                <a:gd name="T29" fmla="*/ 17 h 95"/>
                <a:gd name="T30" fmla="*/ 443 w 715"/>
                <a:gd name="T31" fmla="*/ 26 h 95"/>
                <a:gd name="T32" fmla="*/ 372 w 715"/>
                <a:gd name="T33" fmla="*/ 20 h 95"/>
                <a:gd name="T34" fmla="*/ 263 w 715"/>
                <a:gd name="T35" fmla="*/ 13 h 95"/>
                <a:gd name="T36" fmla="*/ 193 w 715"/>
                <a:gd name="T37" fmla="*/ 9 h 95"/>
                <a:gd name="T38" fmla="*/ 98 w 715"/>
                <a:gd name="T39" fmla="*/ 21 h 95"/>
                <a:gd name="T40" fmla="*/ 403 w 715"/>
                <a:gd name="T41" fmla="*/ 77 h 95"/>
                <a:gd name="T42" fmla="*/ 420 w 715"/>
                <a:gd name="T43" fmla="*/ 84 h 95"/>
                <a:gd name="T44" fmla="*/ 458 w 715"/>
                <a:gd name="T45" fmla="*/ 81 h 95"/>
                <a:gd name="T46" fmla="*/ 503 w 715"/>
                <a:gd name="T47" fmla="*/ 64 h 95"/>
                <a:gd name="T48" fmla="*/ 504 w 715"/>
                <a:gd name="T49" fmla="*/ 76 h 95"/>
                <a:gd name="T50" fmla="*/ 567 w 715"/>
                <a:gd name="T51" fmla="*/ 43 h 95"/>
                <a:gd name="T52" fmla="*/ 560 w 715"/>
                <a:gd name="T53" fmla="*/ 62 h 95"/>
                <a:gd name="T54" fmla="*/ 583 w 715"/>
                <a:gd name="T55" fmla="*/ 56 h 95"/>
                <a:gd name="T56" fmla="*/ 615 w 715"/>
                <a:gd name="T57" fmla="*/ 58 h 95"/>
                <a:gd name="T58" fmla="*/ 639 w 715"/>
                <a:gd name="T59" fmla="*/ 45 h 95"/>
                <a:gd name="T60" fmla="*/ 604 w 715"/>
                <a:gd name="T61" fmla="*/ 58 h 95"/>
                <a:gd name="T62" fmla="*/ 575 w 715"/>
                <a:gd name="T63" fmla="*/ 51 h 95"/>
                <a:gd name="T64" fmla="*/ 562 w 715"/>
                <a:gd name="T65" fmla="*/ 34 h 95"/>
                <a:gd name="T66" fmla="*/ 541 w 715"/>
                <a:gd name="T67" fmla="*/ 45 h 95"/>
                <a:gd name="T68" fmla="*/ 492 w 715"/>
                <a:gd name="T69" fmla="*/ 54 h 95"/>
                <a:gd name="T70" fmla="*/ 469 w 715"/>
                <a:gd name="T71" fmla="*/ 29 h 95"/>
                <a:gd name="T72" fmla="*/ 435 w 715"/>
                <a:gd name="T73" fmla="*/ 29 h 95"/>
                <a:gd name="T74" fmla="*/ 362 w 715"/>
                <a:gd name="T75" fmla="*/ 80 h 95"/>
                <a:gd name="T76" fmla="*/ 345 w 715"/>
                <a:gd name="T77" fmla="*/ 72 h 95"/>
                <a:gd name="T78" fmla="*/ 242 w 715"/>
                <a:gd name="T79" fmla="*/ 81 h 95"/>
                <a:gd name="T80" fmla="*/ 295 w 715"/>
                <a:gd name="T81" fmla="*/ 42 h 95"/>
                <a:gd name="T82" fmla="*/ 328 w 715"/>
                <a:gd name="T83" fmla="*/ 36 h 95"/>
                <a:gd name="T84" fmla="*/ 296 w 715"/>
                <a:gd name="T85" fmla="*/ 76 h 95"/>
                <a:gd name="T86" fmla="*/ 329 w 715"/>
                <a:gd name="T87" fmla="*/ 44 h 95"/>
                <a:gd name="T88" fmla="*/ 317 w 715"/>
                <a:gd name="T89" fmla="*/ 27 h 95"/>
                <a:gd name="T90" fmla="*/ 298 w 715"/>
                <a:gd name="T91" fmla="*/ 25 h 95"/>
                <a:gd name="T92" fmla="*/ 230 w 715"/>
                <a:gd name="T93" fmla="*/ 75 h 95"/>
                <a:gd name="T94" fmla="*/ 266 w 715"/>
                <a:gd name="T95" fmla="*/ 32 h 95"/>
                <a:gd name="T96" fmla="*/ 215 w 715"/>
                <a:gd name="T97" fmla="*/ 53 h 95"/>
                <a:gd name="T98" fmla="*/ 203 w 715"/>
                <a:gd name="T99" fmla="*/ 54 h 95"/>
                <a:gd name="T100" fmla="*/ 151 w 715"/>
                <a:gd name="T101" fmla="*/ 43 h 95"/>
                <a:gd name="T102" fmla="*/ 159 w 715"/>
                <a:gd name="T103" fmla="*/ 63 h 95"/>
                <a:gd name="T104" fmla="*/ 212 w 715"/>
                <a:gd name="T105" fmla="*/ 24 h 95"/>
                <a:gd name="T106" fmla="*/ 194 w 715"/>
                <a:gd name="T107" fmla="*/ 18 h 95"/>
                <a:gd name="T108" fmla="*/ 153 w 715"/>
                <a:gd name="T109" fmla="*/ 34 h 95"/>
                <a:gd name="T110" fmla="*/ 108 w 715"/>
                <a:gd name="T111" fmla="*/ 51 h 95"/>
                <a:gd name="T112" fmla="*/ 112 w 715"/>
                <a:gd name="T113" fmla="*/ 26 h 95"/>
                <a:gd name="T114" fmla="*/ 65 w 715"/>
                <a:gd name="T115" fmla="*/ 54 h 95"/>
                <a:gd name="T116" fmla="*/ 87 w 715"/>
                <a:gd name="T117" fmla="*/ 22 h 95"/>
                <a:gd name="T118" fmla="*/ 53 w 715"/>
                <a:gd name="T119" fmla="*/ 3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5" h="95">
                  <a:moveTo>
                    <a:pt x="19" y="17"/>
                  </a:moveTo>
                  <a:cubicBezTo>
                    <a:pt x="21" y="19"/>
                    <a:pt x="23" y="14"/>
                    <a:pt x="25" y="16"/>
                  </a:cubicBezTo>
                  <a:cubicBezTo>
                    <a:pt x="24" y="17"/>
                    <a:pt x="25" y="18"/>
                    <a:pt x="24" y="19"/>
                  </a:cubicBezTo>
                  <a:cubicBezTo>
                    <a:pt x="19" y="17"/>
                    <a:pt x="19" y="22"/>
                    <a:pt x="14" y="23"/>
                  </a:cubicBezTo>
                  <a:cubicBezTo>
                    <a:pt x="16" y="26"/>
                    <a:pt x="20" y="22"/>
                    <a:pt x="20" y="28"/>
                  </a:cubicBezTo>
                  <a:cubicBezTo>
                    <a:pt x="27" y="25"/>
                    <a:pt x="29" y="13"/>
                    <a:pt x="34" y="16"/>
                  </a:cubicBezTo>
                  <a:cubicBezTo>
                    <a:pt x="33" y="17"/>
                    <a:pt x="35" y="19"/>
                    <a:pt x="34" y="20"/>
                  </a:cubicBezTo>
                  <a:cubicBezTo>
                    <a:pt x="31" y="23"/>
                    <a:pt x="28" y="26"/>
                    <a:pt x="32" y="29"/>
                  </a:cubicBezTo>
                  <a:cubicBezTo>
                    <a:pt x="34" y="28"/>
                    <a:pt x="35" y="26"/>
                    <a:pt x="37" y="25"/>
                  </a:cubicBezTo>
                  <a:cubicBezTo>
                    <a:pt x="36" y="20"/>
                    <a:pt x="35" y="16"/>
                    <a:pt x="38" y="12"/>
                  </a:cubicBezTo>
                  <a:cubicBezTo>
                    <a:pt x="39" y="17"/>
                    <a:pt x="40" y="17"/>
                    <a:pt x="44" y="22"/>
                  </a:cubicBezTo>
                  <a:cubicBezTo>
                    <a:pt x="40" y="26"/>
                    <a:pt x="38" y="26"/>
                    <a:pt x="37" y="32"/>
                  </a:cubicBezTo>
                  <a:cubicBezTo>
                    <a:pt x="34" y="27"/>
                    <a:pt x="34" y="33"/>
                    <a:pt x="34" y="35"/>
                  </a:cubicBezTo>
                  <a:cubicBezTo>
                    <a:pt x="33" y="33"/>
                    <a:pt x="32" y="32"/>
                    <a:pt x="31" y="31"/>
                  </a:cubicBezTo>
                  <a:cubicBezTo>
                    <a:pt x="25" y="37"/>
                    <a:pt x="30" y="42"/>
                    <a:pt x="25" y="46"/>
                  </a:cubicBezTo>
                  <a:cubicBezTo>
                    <a:pt x="26" y="45"/>
                    <a:pt x="28" y="45"/>
                    <a:pt x="30" y="45"/>
                  </a:cubicBezTo>
                  <a:cubicBezTo>
                    <a:pt x="27" y="47"/>
                    <a:pt x="28" y="48"/>
                    <a:pt x="26" y="50"/>
                  </a:cubicBezTo>
                  <a:cubicBezTo>
                    <a:pt x="24" y="43"/>
                    <a:pt x="20" y="51"/>
                    <a:pt x="17" y="48"/>
                  </a:cubicBezTo>
                  <a:cubicBezTo>
                    <a:pt x="20" y="41"/>
                    <a:pt x="21" y="34"/>
                    <a:pt x="25" y="29"/>
                  </a:cubicBezTo>
                  <a:cubicBezTo>
                    <a:pt x="22" y="28"/>
                    <a:pt x="18" y="30"/>
                    <a:pt x="16" y="27"/>
                  </a:cubicBezTo>
                  <a:cubicBezTo>
                    <a:pt x="12" y="30"/>
                    <a:pt x="10" y="33"/>
                    <a:pt x="10" y="36"/>
                  </a:cubicBezTo>
                  <a:cubicBezTo>
                    <a:pt x="13" y="37"/>
                    <a:pt x="12" y="30"/>
                    <a:pt x="16" y="32"/>
                  </a:cubicBezTo>
                  <a:cubicBezTo>
                    <a:pt x="18" y="35"/>
                    <a:pt x="14" y="36"/>
                    <a:pt x="15" y="38"/>
                  </a:cubicBezTo>
                  <a:cubicBezTo>
                    <a:pt x="16" y="38"/>
                    <a:pt x="18" y="37"/>
                    <a:pt x="18" y="38"/>
                  </a:cubicBezTo>
                  <a:cubicBezTo>
                    <a:pt x="7" y="44"/>
                    <a:pt x="7" y="53"/>
                    <a:pt x="0" y="60"/>
                  </a:cubicBezTo>
                  <a:cubicBezTo>
                    <a:pt x="6" y="57"/>
                    <a:pt x="12" y="53"/>
                    <a:pt x="17" y="57"/>
                  </a:cubicBezTo>
                  <a:cubicBezTo>
                    <a:pt x="19" y="53"/>
                    <a:pt x="8" y="52"/>
                    <a:pt x="13" y="47"/>
                  </a:cubicBezTo>
                  <a:cubicBezTo>
                    <a:pt x="14" y="52"/>
                    <a:pt x="22" y="50"/>
                    <a:pt x="25" y="56"/>
                  </a:cubicBezTo>
                  <a:cubicBezTo>
                    <a:pt x="22" y="58"/>
                    <a:pt x="19" y="61"/>
                    <a:pt x="16" y="63"/>
                  </a:cubicBezTo>
                  <a:cubicBezTo>
                    <a:pt x="12" y="59"/>
                    <a:pt x="7" y="64"/>
                    <a:pt x="3" y="64"/>
                  </a:cubicBezTo>
                  <a:cubicBezTo>
                    <a:pt x="6" y="67"/>
                    <a:pt x="2" y="72"/>
                    <a:pt x="7" y="70"/>
                  </a:cubicBezTo>
                  <a:cubicBezTo>
                    <a:pt x="7" y="64"/>
                    <a:pt x="24" y="64"/>
                    <a:pt x="26" y="70"/>
                  </a:cubicBezTo>
                  <a:cubicBezTo>
                    <a:pt x="28" y="68"/>
                    <a:pt x="31" y="66"/>
                    <a:pt x="34" y="64"/>
                  </a:cubicBezTo>
                  <a:cubicBezTo>
                    <a:pt x="36" y="70"/>
                    <a:pt x="40" y="64"/>
                    <a:pt x="43" y="67"/>
                  </a:cubicBezTo>
                  <a:cubicBezTo>
                    <a:pt x="43" y="74"/>
                    <a:pt x="40" y="69"/>
                    <a:pt x="36" y="71"/>
                  </a:cubicBezTo>
                  <a:cubicBezTo>
                    <a:pt x="35" y="73"/>
                    <a:pt x="35" y="75"/>
                    <a:pt x="37" y="78"/>
                  </a:cubicBezTo>
                  <a:cubicBezTo>
                    <a:pt x="41" y="73"/>
                    <a:pt x="44" y="75"/>
                    <a:pt x="48" y="71"/>
                  </a:cubicBezTo>
                  <a:cubicBezTo>
                    <a:pt x="46" y="68"/>
                    <a:pt x="42" y="60"/>
                    <a:pt x="50" y="60"/>
                  </a:cubicBezTo>
                  <a:cubicBezTo>
                    <a:pt x="48" y="57"/>
                    <a:pt x="44" y="54"/>
                    <a:pt x="47" y="51"/>
                  </a:cubicBezTo>
                  <a:cubicBezTo>
                    <a:pt x="52" y="53"/>
                    <a:pt x="52" y="44"/>
                    <a:pt x="56" y="46"/>
                  </a:cubicBezTo>
                  <a:cubicBezTo>
                    <a:pt x="54" y="48"/>
                    <a:pt x="56" y="49"/>
                    <a:pt x="55" y="50"/>
                  </a:cubicBezTo>
                  <a:cubicBezTo>
                    <a:pt x="54" y="51"/>
                    <a:pt x="51" y="50"/>
                    <a:pt x="52" y="53"/>
                  </a:cubicBezTo>
                  <a:cubicBezTo>
                    <a:pt x="56" y="53"/>
                    <a:pt x="50" y="69"/>
                    <a:pt x="49" y="75"/>
                  </a:cubicBezTo>
                  <a:cubicBezTo>
                    <a:pt x="55" y="75"/>
                    <a:pt x="57" y="68"/>
                    <a:pt x="59" y="76"/>
                  </a:cubicBezTo>
                  <a:cubicBezTo>
                    <a:pt x="62" y="70"/>
                    <a:pt x="68" y="71"/>
                    <a:pt x="65" y="65"/>
                  </a:cubicBezTo>
                  <a:cubicBezTo>
                    <a:pt x="62" y="65"/>
                    <a:pt x="61" y="66"/>
                    <a:pt x="60" y="68"/>
                  </a:cubicBezTo>
                  <a:cubicBezTo>
                    <a:pt x="60" y="66"/>
                    <a:pt x="53" y="66"/>
                    <a:pt x="56" y="63"/>
                  </a:cubicBezTo>
                  <a:cubicBezTo>
                    <a:pt x="62" y="62"/>
                    <a:pt x="61" y="61"/>
                    <a:pt x="62" y="56"/>
                  </a:cubicBezTo>
                  <a:cubicBezTo>
                    <a:pt x="64" y="58"/>
                    <a:pt x="67" y="54"/>
                    <a:pt x="69" y="58"/>
                  </a:cubicBezTo>
                  <a:cubicBezTo>
                    <a:pt x="62" y="62"/>
                    <a:pt x="67" y="64"/>
                    <a:pt x="71" y="63"/>
                  </a:cubicBezTo>
                  <a:cubicBezTo>
                    <a:pt x="67" y="67"/>
                    <a:pt x="66" y="72"/>
                    <a:pt x="65" y="76"/>
                  </a:cubicBezTo>
                  <a:cubicBezTo>
                    <a:pt x="72" y="78"/>
                    <a:pt x="75" y="64"/>
                    <a:pt x="82" y="73"/>
                  </a:cubicBezTo>
                  <a:cubicBezTo>
                    <a:pt x="81" y="75"/>
                    <a:pt x="78" y="74"/>
                    <a:pt x="79" y="76"/>
                  </a:cubicBezTo>
                  <a:cubicBezTo>
                    <a:pt x="81" y="75"/>
                    <a:pt x="80" y="77"/>
                    <a:pt x="81" y="79"/>
                  </a:cubicBezTo>
                  <a:cubicBezTo>
                    <a:pt x="85" y="73"/>
                    <a:pt x="89" y="72"/>
                    <a:pt x="92" y="65"/>
                  </a:cubicBezTo>
                  <a:cubicBezTo>
                    <a:pt x="95" y="66"/>
                    <a:pt x="98" y="63"/>
                    <a:pt x="101" y="64"/>
                  </a:cubicBezTo>
                  <a:cubicBezTo>
                    <a:pt x="96" y="67"/>
                    <a:pt x="97" y="72"/>
                    <a:pt x="95" y="76"/>
                  </a:cubicBezTo>
                  <a:cubicBezTo>
                    <a:pt x="93" y="77"/>
                    <a:pt x="87" y="74"/>
                    <a:pt x="88" y="78"/>
                  </a:cubicBezTo>
                  <a:cubicBezTo>
                    <a:pt x="90" y="76"/>
                    <a:pt x="91" y="81"/>
                    <a:pt x="93" y="80"/>
                  </a:cubicBezTo>
                  <a:cubicBezTo>
                    <a:pt x="95" y="79"/>
                    <a:pt x="97" y="77"/>
                    <a:pt x="99" y="76"/>
                  </a:cubicBezTo>
                  <a:cubicBezTo>
                    <a:pt x="102" y="79"/>
                    <a:pt x="99" y="80"/>
                    <a:pt x="103" y="81"/>
                  </a:cubicBezTo>
                  <a:cubicBezTo>
                    <a:pt x="107" y="79"/>
                    <a:pt x="108" y="78"/>
                    <a:pt x="108" y="74"/>
                  </a:cubicBezTo>
                  <a:cubicBezTo>
                    <a:pt x="115" y="75"/>
                    <a:pt x="110" y="78"/>
                    <a:pt x="117" y="82"/>
                  </a:cubicBezTo>
                  <a:cubicBezTo>
                    <a:pt x="121" y="77"/>
                    <a:pt x="124" y="82"/>
                    <a:pt x="128" y="77"/>
                  </a:cubicBezTo>
                  <a:cubicBezTo>
                    <a:pt x="129" y="78"/>
                    <a:pt x="128" y="80"/>
                    <a:pt x="131" y="82"/>
                  </a:cubicBezTo>
                  <a:cubicBezTo>
                    <a:pt x="134" y="81"/>
                    <a:pt x="138" y="80"/>
                    <a:pt x="141" y="81"/>
                  </a:cubicBezTo>
                  <a:cubicBezTo>
                    <a:pt x="138" y="78"/>
                    <a:pt x="145" y="73"/>
                    <a:pt x="148" y="76"/>
                  </a:cubicBezTo>
                  <a:cubicBezTo>
                    <a:pt x="148" y="81"/>
                    <a:pt x="140" y="75"/>
                    <a:pt x="143" y="81"/>
                  </a:cubicBezTo>
                  <a:cubicBezTo>
                    <a:pt x="154" y="79"/>
                    <a:pt x="164" y="84"/>
                    <a:pt x="176" y="81"/>
                  </a:cubicBezTo>
                  <a:cubicBezTo>
                    <a:pt x="171" y="78"/>
                    <a:pt x="175" y="75"/>
                    <a:pt x="176" y="72"/>
                  </a:cubicBezTo>
                  <a:cubicBezTo>
                    <a:pt x="175" y="79"/>
                    <a:pt x="187" y="90"/>
                    <a:pt x="187" y="80"/>
                  </a:cubicBezTo>
                  <a:cubicBezTo>
                    <a:pt x="182" y="83"/>
                    <a:pt x="184" y="72"/>
                    <a:pt x="180" y="71"/>
                  </a:cubicBezTo>
                  <a:cubicBezTo>
                    <a:pt x="181" y="70"/>
                    <a:pt x="182" y="68"/>
                    <a:pt x="182" y="67"/>
                  </a:cubicBezTo>
                  <a:cubicBezTo>
                    <a:pt x="182" y="71"/>
                    <a:pt x="184" y="70"/>
                    <a:pt x="187" y="71"/>
                  </a:cubicBezTo>
                  <a:cubicBezTo>
                    <a:pt x="181" y="75"/>
                    <a:pt x="189" y="79"/>
                    <a:pt x="192" y="77"/>
                  </a:cubicBezTo>
                  <a:cubicBezTo>
                    <a:pt x="190" y="79"/>
                    <a:pt x="189" y="81"/>
                    <a:pt x="192" y="83"/>
                  </a:cubicBezTo>
                  <a:cubicBezTo>
                    <a:pt x="193" y="83"/>
                    <a:pt x="194" y="82"/>
                    <a:pt x="195" y="83"/>
                  </a:cubicBezTo>
                  <a:cubicBezTo>
                    <a:pt x="196" y="75"/>
                    <a:pt x="204" y="76"/>
                    <a:pt x="203" y="65"/>
                  </a:cubicBezTo>
                  <a:cubicBezTo>
                    <a:pt x="203" y="66"/>
                    <a:pt x="204" y="67"/>
                    <a:pt x="205" y="66"/>
                  </a:cubicBezTo>
                  <a:cubicBezTo>
                    <a:pt x="204" y="68"/>
                    <a:pt x="204" y="71"/>
                    <a:pt x="208" y="74"/>
                  </a:cubicBezTo>
                  <a:cubicBezTo>
                    <a:pt x="211" y="72"/>
                    <a:pt x="221" y="72"/>
                    <a:pt x="218" y="77"/>
                  </a:cubicBezTo>
                  <a:cubicBezTo>
                    <a:pt x="214" y="72"/>
                    <a:pt x="209" y="78"/>
                    <a:pt x="201" y="76"/>
                  </a:cubicBezTo>
                  <a:cubicBezTo>
                    <a:pt x="199" y="78"/>
                    <a:pt x="200" y="80"/>
                    <a:pt x="199" y="81"/>
                  </a:cubicBezTo>
                  <a:cubicBezTo>
                    <a:pt x="205" y="86"/>
                    <a:pt x="212" y="82"/>
                    <a:pt x="218" y="84"/>
                  </a:cubicBezTo>
                  <a:cubicBezTo>
                    <a:pt x="217" y="83"/>
                    <a:pt x="216" y="82"/>
                    <a:pt x="218" y="80"/>
                  </a:cubicBezTo>
                  <a:cubicBezTo>
                    <a:pt x="227" y="77"/>
                    <a:pt x="225" y="91"/>
                    <a:pt x="225" y="91"/>
                  </a:cubicBezTo>
                  <a:cubicBezTo>
                    <a:pt x="228" y="88"/>
                    <a:pt x="234" y="85"/>
                    <a:pt x="227" y="85"/>
                  </a:cubicBezTo>
                  <a:cubicBezTo>
                    <a:pt x="228" y="81"/>
                    <a:pt x="233" y="78"/>
                    <a:pt x="235" y="86"/>
                  </a:cubicBezTo>
                  <a:cubicBezTo>
                    <a:pt x="246" y="83"/>
                    <a:pt x="253" y="88"/>
                    <a:pt x="263" y="82"/>
                  </a:cubicBezTo>
                  <a:cubicBezTo>
                    <a:pt x="264" y="87"/>
                    <a:pt x="273" y="86"/>
                    <a:pt x="278" y="85"/>
                  </a:cubicBezTo>
                  <a:cubicBezTo>
                    <a:pt x="279" y="79"/>
                    <a:pt x="281" y="81"/>
                    <a:pt x="279" y="78"/>
                  </a:cubicBezTo>
                  <a:cubicBezTo>
                    <a:pt x="281" y="77"/>
                    <a:pt x="282" y="75"/>
                    <a:pt x="284" y="74"/>
                  </a:cubicBezTo>
                  <a:cubicBezTo>
                    <a:pt x="284" y="77"/>
                    <a:pt x="286" y="79"/>
                    <a:pt x="289" y="76"/>
                  </a:cubicBezTo>
                  <a:cubicBezTo>
                    <a:pt x="289" y="72"/>
                    <a:pt x="287" y="74"/>
                    <a:pt x="284" y="72"/>
                  </a:cubicBezTo>
                  <a:cubicBezTo>
                    <a:pt x="286" y="70"/>
                    <a:pt x="285" y="68"/>
                    <a:pt x="288" y="66"/>
                  </a:cubicBezTo>
                  <a:cubicBezTo>
                    <a:pt x="288" y="72"/>
                    <a:pt x="294" y="80"/>
                    <a:pt x="286" y="86"/>
                  </a:cubicBezTo>
                  <a:cubicBezTo>
                    <a:pt x="289" y="91"/>
                    <a:pt x="289" y="81"/>
                    <a:pt x="292" y="88"/>
                  </a:cubicBezTo>
                  <a:cubicBezTo>
                    <a:pt x="296" y="87"/>
                    <a:pt x="296" y="81"/>
                    <a:pt x="298" y="83"/>
                  </a:cubicBezTo>
                  <a:cubicBezTo>
                    <a:pt x="300" y="91"/>
                    <a:pt x="301" y="82"/>
                    <a:pt x="307" y="83"/>
                  </a:cubicBezTo>
                  <a:cubicBezTo>
                    <a:pt x="308" y="85"/>
                    <a:pt x="306" y="86"/>
                    <a:pt x="305" y="87"/>
                  </a:cubicBezTo>
                  <a:cubicBezTo>
                    <a:pt x="315" y="93"/>
                    <a:pt x="308" y="77"/>
                    <a:pt x="316" y="74"/>
                  </a:cubicBezTo>
                  <a:cubicBezTo>
                    <a:pt x="309" y="67"/>
                    <a:pt x="309" y="86"/>
                    <a:pt x="301" y="79"/>
                  </a:cubicBezTo>
                  <a:cubicBezTo>
                    <a:pt x="309" y="80"/>
                    <a:pt x="307" y="68"/>
                    <a:pt x="315" y="70"/>
                  </a:cubicBezTo>
                  <a:cubicBezTo>
                    <a:pt x="316" y="66"/>
                    <a:pt x="317" y="62"/>
                    <a:pt x="320" y="58"/>
                  </a:cubicBezTo>
                  <a:cubicBezTo>
                    <a:pt x="323" y="62"/>
                    <a:pt x="316" y="67"/>
                    <a:pt x="323" y="66"/>
                  </a:cubicBezTo>
                  <a:cubicBezTo>
                    <a:pt x="320" y="70"/>
                    <a:pt x="318" y="66"/>
                    <a:pt x="316" y="67"/>
                  </a:cubicBezTo>
                  <a:cubicBezTo>
                    <a:pt x="324" y="75"/>
                    <a:pt x="309" y="81"/>
                    <a:pt x="316" y="89"/>
                  </a:cubicBezTo>
                  <a:cubicBezTo>
                    <a:pt x="320" y="86"/>
                    <a:pt x="323" y="82"/>
                    <a:pt x="321" y="78"/>
                  </a:cubicBezTo>
                  <a:cubicBezTo>
                    <a:pt x="325" y="74"/>
                    <a:pt x="328" y="76"/>
                    <a:pt x="331" y="77"/>
                  </a:cubicBezTo>
                  <a:cubicBezTo>
                    <a:pt x="326" y="79"/>
                    <a:pt x="330" y="82"/>
                    <a:pt x="326" y="85"/>
                  </a:cubicBezTo>
                  <a:cubicBezTo>
                    <a:pt x="325" y="83"/>
                    <a:pt x="324" y="81"/>
                    <a:pt x="323" y="82"/>
                  </a:cubicBezTo>
                  <a:cubicBezTo>
                    <a:pt x="326" y="87"/>
                    <a:pt x="322" y="84"/>
                    <a:pt x="323" y="89"/>
                  </a:cubicBezTo>
                  <a:cubicBezTo>
                    <a:pt x="327" y="88"/>
                    <a:pt x="333" y="89"/>
                    <a:pt x="334" y="86"/>
                  </a:cubicBezTo>
                  <a:cubicBezTo>
                    <a:pt x="333" y="83"/>
                    <a:pt x="331" y="84"/>
                    <a:pt x="329" y="84"/>
                  </a:cubicBezTo>
                  <a:cubicBezTo>
                    <a:pt x="335" y="84"/>
                    <a:pt x="332" y="78"/>
                    <a:pt x="335" y="80"/>
                  </a:cubicBezTo>
                  <a:cubicBezTo>
                    <a:pt x="336" y="82"/>
                    <a:pt x="336" y="85"/>
                    <a:pt x="336" y="88"/>
                  </a:cubicBezTo>
                  <a:cubicBezTo>
                    <a:pt x="359" y="87"/>
                    <a:pt x="382" y="90"/>
                    <a:pt x="405" y="88"/>
                  </a:cubicBezTo>
                  <a:cubicBezTo>
                    <a:pt x="400" y="82"/>
                    <a:pt x="408" y="79"/>
                    <a:pt x="410" y="79"/>
                  </a:cubicBezTo>
                  <a:cubicBezTo>
                    <a:pt x="411" y="84"/>
                    <a:pt x="407" y="84"/>
                    <a:pt x="405" y="88"/>
                  </a:cubicBezTo>
                  <a:cubicBezTo>
                    <a:pt x="408" y="93"/>
                    <a:pt x="412" y="88"/>
                    <a:pt x="414" y="85"/>
                  </a:cubicBezTo>
                  <a:cubicBezTo>
                    <a:pt x="418" y="86"/>
                    <a:pt x="415" y="90"/>
                    <a:pt x="419" y="85"/>
                  </a:cubicBezTo>
                  <a:cubicBezTo>
                    <a:pt x="419" y="93"/>
                    <a:pt x="428" y="85"/>
                    <a:pt x="432" y="90"/>
                  </a:cubicBezTo>
                  <a:cubicBezTo>
                    <a:pt x="432" y="89"/>
                    <a:pt x="438" y="87"/>
                    <a:pt x="439" y="83"/>
                  </a:cubicBezTo>
                  <a:cubicBezTo>
                    <a:pt x="440" y="85"/>
                    <a:pt x="442" y="85"/>
                    <a:pt x="443" y="86"/>
                  </a:cubicBezTo>
                  <a:cubicBezTo>
                    <a:pt x="442" y="88"/>
                    <a:pt x="437" y="85"/>
                    <a:pt x="438" y="89"/>
                  </a:cubicBezTo>
                  <a:cubicBezTo>
                    <a:pt x="441" y="88"/>
                    <a:pt x="439" y="91"/>
                    <a:pt x="441" y="93"/>
                  </a:cubicBezTo>
                  <a:cubicBezTo>
                    <a:pt x="448" y="88"/>
                    <a:pt x="460" y="95"/>
                    <a:pt x="464" y="89"/>
                  </a:cubicBezTo>
                  <a:cubicBezTo>
                    <a:pt x="462" y="85"/>
                    <a:pt x="448" y="89"/>
                    <a:pt x="446" y="83"/>
                  </a:cubicBezTo>
                  <a:cubicBezTo>
                    <a:pt x="454" y="87"/>
                    <a:pt x="463" y="84"/>
                    <a:pt x="472" y="83"/>
                  </a:cubicBezTo>
                  <a:cubicBezTo>
                    <a:pt x="470" y="84"/>
                    <a:pt x="469" y="85"/>
                    <a:pt x="467" y="87"/>
                  </a:cubicBezTo>
                  <a:cubicBezTo>
                    <a:pt x="469" y="89"/>
                    <a:pt x="471" y="91"/>
                    <a:pt x="472" y="93"/>
                  </a:cubicBezTo>
                  <a:cubicBezTo>
                    <a:pt x="478" y="91"/>
                    <a:pt x="472" y="86"/>
                    <a:pt x="476" y="84"/>
                  </a:cubicBezTo>
                  <a:cubicBezTo>
                    <a:pt x="477" y="85"/>
                    <a:pt x="475" y="86"/>
                    <a:pt x="477" y="88"/>
                  </a:cubicBezTo>
                  <a:cubicBezTo>
                    <a:pt x="485" y="83"/>
                    <a:pt x="479" y="72"/>
                    <a:pt x="485" y="71"/>
                  </a:cubicBezTo>
                  <a:cubicBezTo>
                    <a:pt x="482" y="76"/>
                    <a:pt x="486" y="83"/>
                    <a:pt x="479" y="88"/>
                  </a:cubicBezTo>
                  <a:cubicBezTo>
                    <a:pt x="485" y="95"/>
                    <a:pt x="486" y="85"/>
                    <a:pt x="491" y="93"/>
                  </a:cubicBezTo>
                  <a:cubicBezTo>
                    <a:pt x="494" y="90"/>
                    <a:pt x="496" y="92"/>
                    <a:pt x="499" y="88"/>
                  </a:cubicBezTo>
                  <a:cubicBezTo>
                    <a:pt x="500" y="93"/>
                    <a:pt x="511" y="95"/>
                    <a:pt x="513" y="89"/>
                  </a:cubicBezTo>
                  <a:cubicBezTo>
                    <a:pt x="517" y="92"/>
                    <a:pt x="524" y="95"/>
                    <a:pt x="528" y="88"/>
                  </a:cubicBezTo>
                  <a:cubicBezTo>
                    <a:pt x="529" y="93"/>
                    <a:pt x="536" y="93"/>
                    <a:pt x="536" y="87"/>
                  </a:cubicBezTo>
                  <a:cubicBezTo>
                    <a:pt x="538" y="89"/>
                    <a:pt x="539" y="91"/>
                    <a:pt x="539" y="92"/>
                  </a:cubicBezTo>
                  <a:cubicBezTo>
                    <a:pt x="545" y="84"/>
                    <a:pt x="568" y="91"/>
                    <a:pt x="563" y="77"/>
                  </a:cubicBezTo>
                  <a:cubicBezTo>
                    <a:pt x="565" y="76"/>
                    <a:pt x="566" y="79"/>
                    <a:pt x="567" y="81"/>
                  </a:cubicBezTo>
                  <a:cubicBezTo>
                    <a:pt x="570" y="79"/>
                    <a:pt x="568" y="77"/>
                    <a:pt x="569" y="76"/>
                  </a:cubicBezTo>
                  <a:cubicBezTo>
                    <a:pt x="571" y="76"/>
                    <a:pt x="574" y="73"/>
                    <a:pt x="576" y="76"/>
                  </a:cubicBezTo>
                  <a:cubicBezTo>
                    <a:pt x="572" y="79"/>
                    <a:pt x="570" y="81"/>
                    <a:pt x="571" y="87"/>
                  </a:cubicBezTo>
                  <a:cubicBezTo>
                    <a:pt x="567" y="86"/>
                    <a:pt x="563" y="90"/>
                    <a:pt x="560" y="90"/>
                  </a:cubicBezTo>
                  <a:cubicBezTo>
                    <a:pt x="571" y="93"/>
                    <a:pt x="591" y="94"/>
                    <a:pt x="603" y="84"/>
                  </a:cubicBezTo>
                  <a:cubicBezTo>
                    <a:pt x="605" y="90"/>
                    <a:pt x="609" y="79"/>
                    <a:pt x="612" y="82"/>
                  </a:cubicBezTo>
                  <a:cubicBezTo>
                    <a:pt x="608" y="85"/>
                    <a:pt x="604" y="88"/>
                    <a:pt x="604" y="92"/>
                  </a:cubicBezTo>
                  <a:cubicBezTo>
                    <a:pt x="606" y="91"/>
                    <a:pt x="609" y="89"/>
                    <a:pt x="611" y="92"/>
                  </a:cubicBezTo>
                  <a:cubicBezTo>
                    <a:pt x="618" y="87"/>
                    <a:pt x="615" y="77"/>
                    <a:pt x="623" y="78"/>
                  </a:cubicBezTo>
                  <a:cubicBezTo>
                    <a:pt x="624" y="74"/>
                    <a:pt x="622" y="64"/>
                    <a:pt x="630" y="64"/>
                  </a:cubicBezTo>
                  <a:cubicBezTo>
                    <a:pt x="626" y="75"/>
                    <a:pt x="631" y="82"/>
                    <a:pt x="616" y="90"/>
                  </a:cubicBezTo>
                  <a:cubicBezTo>
                    <a:pt x="623" y="95"/>
                    <a:pt x="634" y="89"/>
                    <a:pt x="639" y="82"/>
                  </a:cubicBezTo>
                  <a:cubicBezTo>
                    <a:pt x="637" y="78"/>
                    <a:pt x="634" y="82"/>
                    <a:pt x="633" y="78"/>
                  </a:cubicBezTo>
                  <a:cubicBezTo>
                    <a:pt x="634" y="78"/>
                    <a:pt x="633" y="76"/>
                    <a:pt x="634" y="76"/>
                  </a:cubicBezTo>
                  <a:cubicBezTo>
                    <a:pt x="641" y="77"/>
                    <a:pt x="651" y="76"/>
                    <a:pt x="655" y="68"/>
                  </a:cubicBezTo>
                  <a:cubicBezTo>
                    <a:pt x="659" y="71"/>
                    <a:pt x="656" y="74"/>
                    <a:pt x="653" y="77"/>
                  </a:cubicBezTo>
                  <a:cubicBezTo>
                    <a:pt x="652" y="75"/>
                    <a:pt x="653" y="73"/>
                    <a:pt x="650" y="75"/>
                  </a:cubicBezTo>
                  <a:cubicBezTo>
                    <a:pt x="648" y="81"/>
                    <a:pt x="652" y="78"/>
                    <a:pt x="655" y="81"/>
                  </a:cubicBezTo>
                  <a:cubicBezTo>
                    <a:pt x="652" y="82"/>
                    <a:pt x="650" y="87"/>
                    <a:pt x="648" y="84"/>
                  </a:cubicBezTo>
                  <a:cubicBezTo>
                    <a:pt x="645" y="82"/>
                    <a:pt x="649" y="80"/>
                    <a:pt x="647" y="78"/>
                  </a:cubicBezTo>
                  <a:cubicBezTo>
                    <a:pt x="636" y="79"/>
                    <a:pt x="644" y="86"/>
                    <a:pt x="639" y="91"/>
                  </a:cubicBezTo>
                  <a:cubicBezTo>
                    <a:pt x="645" y="93"/>
                    <a:pt x="655" y="83"/>
                    <a:pt x="659" y="78"/>
                  </a:cubicBezTo>
                  <a:cubicBezTo>
                    <a:pt x="661" y="79"/>
                    <a:pt x="662" y="78"/>
                    <a:pt x="664" y="81"/>
                  </a:cubicBezTo>
                  <a:cubicBezTo>
                    <a:pt x="667" y="73"/>
                    <a:pt x="673" y="67"/>
                    <a:pt x="679" y="62"/>
                  </a:cubicBezTo>
                  <a:cubicBezTo>
                    <a:pt x="676" y="57"/>
                    <a:pt x="674" y="61"/>
                    <a:pt x="672" y="64"/>
                  </a:cubicBezTo>
                  <a:cubicBezTo>
                    <a:pt x="666" y="57"/>
                    <a:pt x="673" y="52"/>
                    <a:pt x="679" y="50"/>
                  </a:cubicBezTo>
                  <a:cubicBezTo>
                    <a:pt x="681" y="54"/>
                    <a:pt x="673" y="52"/>
                    <a:pt x="678" y="58"/>
                  </a:cubicBezTo>
                  <a:cubicBezTo>
                    <a:pt x="680" y="56"/>
                    <a:pt x="681" y="57"/>
                    <a:pt x="683" y="55"/>
                  </a:cubicBezTo>
                  <a:cubicBezTo>
                    <a:pt x="681" y="46"/>
                    <a:pt x="692" y="39"/>
                    <a:pt x="686" y="29"/>
                  </a:cubicBezTo>
                  <a:cubicBezTo>
                    <a:pt x="689" y="27"/>
                    <a:pt x="691" y="27"/>
                    <a:pt x="692" y="30"/>
                  </a:cubicBezTo>
                  <a:cubicBezTo>
                    <a:pt x="688" y="32"/>
                    <a:pt x="693" y="35"/>
                    <a:pt x="695" y="35"/>
                  </a:cubicBezTo>
                  <a:cubicBezTo>
                    <a:pt x="692" y="37"/>
                    <a:pt x="689" y="39"/>
                    <a:pt x="691" y="42"/>
                  </a:cubicBezTo>
                  <a:cubicBezTo>
                    <a:pt x="696" y="41"/>
                    <a:pt x="697" y="36"/>
                    <a:pt x="703" y="32"/>
                  </a:cubicBezTo>
                  <a:cubicBezTo>
                    <a:pt x="705" y="34"/>
                    <a:pt x="706" y="36"/>
                    <a:pt x="708" y="36"/>
                  </a:cubicBezTo>
                  <a:cubicBezTo>
                    <a:pt x="711" y="33"/>
                    <a:pt x="714" y="35"/>
                    <a:pt x="715" y="31"/>
                  </a:cubicBezTo>
                  <a:cubicBezTo>
                    <a:pt x="713" y="25"/>
                    <a:pt x="710" y="33"/>
                    <a:pt x="709" y="30"/>
                  </a:cubicBezTo>
                  <a:cubicBezTo>
                    <a:pt x="710" y="28"/>
                    <a:pt x="713" y="26"/>
                    <a:pt x="712" y="23"/>
                  </a:cubicBezTo>
                  <a:cubicBezTo>
                    <a:pt x="705" y="24"/>
                    <a:pt x="699" y="32"/>
                    <a:pt x="693" y="31"/>
                  </a:cubicBezTo>
                  <a:cubicBezTo>
                    <a:pt x="697" y="25"/>
                    <a:pt x="689" y="26"/>
                    <a:pt x="686" y="24"/>
                  </a:cubicBezTo>
                  <a:cubicBezTo>
                    <a:pt x="687" y="23"/>
                    <a:pt x="688" y="22"/>
                    <a:pt x="687" y="21"/>
                  </a:cubicBezTo>
                  <a:cubicBezTo>
                    <a:pt x="682" y="27"/>
                    <a:pt x="685" y="34"/>
                    <a:pt x="684" y="40"/>
                  </a:cubicBezTo>
                  <a:cubicBezTo>
                    <a:pt x="680" y="41"/>
                    <a:pt x="676" y="50"/>
                    <a:pt x="670" y="43"/>
                  </a:cubicBezTo>
                  <a:cubicBezTo>
                    <a:pt x="674" y="41"/>
                    <a:pt x="670" y="38"/>
                    <a:pt x="669" y="35"/>
                  </a:cubicBezTo>
                  <a:cubicBezTo>
                    <a:pt x="663" y="40"/>
                    <a:pt x="665" y="46"/>
                    <a:pt x="664" y="52"/>
                  </a:cubicBezTo>
                  <a:cubicBezTo>
                    <a:pt x="667" y="51"/>
                    <a:pt x="666" y="45"/>
                    <a:pt x="670" y="47"/>
                  </a:cubicBezTo>
                  <a:cubicBezTo>
                    <a:pt x="671" y="52"/>
                    <a:pt x="667" y="51"/>
                    <a:pt x="663" y="55"/>
                  </a:cubicBezTo>
                  <a:cubicBezTo>
                    <a:pt x="663" y="58"/>
                    <a:pt x="669" y="56"/>
                    <a:pt x="666" y="59"/>
                  </a:cubicBezTo>
                  <a:cubicBezTo>
                    <a:pt x="656" y="64"/>
                    <a:pt x="651" y="68"/>
                    <a:pt x="642" y="72"/>
                  </a:cubicBezTo>
                  <a:cubicBezTo>
                    <a:pt x="642" y="70"/>
                    <a:pt x="645" y="67"/>
                    <a:pt x="645" y="65"/>
                  </a:cubicBezTo>
                  <a:cubicBezTo>
                    <a:pt x="650" y="64"/>
                    <a:pt x="663" y="60"/>
                    <a:pt x="662" y="56"/>
                  </a:cubicBezTo>
                  <a:cubicBezTo>
                    <a:pt x="655" y="55"/>
                    <a:pt x="654" y="59"/>
                    <a:pt x="647" y="58"/>
                  </a:cubicBezTo>
                  <a:cubicBezTo>
                    <a:pt x="650" y="52"/>
                    <a:pt x="654" y="55"/>
                    <a:pt x="659" y="52"/>
                  </a:cubicBezTo>
                  <a:cubicBezTo>
                    <a:pt x="664" y="47"/>
                    <a:pt x="662" y="38"/>
                    <a:pt x="660" y="35"/>
                  </a:cubicBezTo>
                  <a:cubicBezTo>
                    <a:pt x="662" y="35"/>
                    <a:pt x="664" y="34"/>
                    <a:pt x="667" y="32"/>
                  </a:cubicBezTo>
                  <a:cubicBezTo>
                    <a:pt x="668" y="35"/>
                    <a:pt x="670" y="35"/>
                    <a:pt x="673" y="33"/>
                  </a:cubicBezTo>
                  <a:cubicBezTo>
                    <a:pt x="671" y="29"/>
                    <a:pt x="663" y="33"/>
                    <a:pt x="664" y="28"/>
                  </a:cubicBezTo>
                  <a:cubicBezTo>
                    <a:pt x="667" y="29"/>
                    <a:pt x="671" y="31"/>
                    <a:pt x="674" y="30"/>
                  </a:cubicBezTo>
                  <a:cubicBezTo>
                    <a:pt x="673" y="27"/>
                    <a:pt x="672" y="24"/>
                    <a:pt x="673" y="21"/>
                  </a:cubicBezTo>
                  <a:cubicBezTo>
                    <a:pt x="669" y="26"/>
                    <a:pt x="666" y="23"/>
                    <a:pt x="663" y="22"/>
                  </a:cubicBezTo>
                  <a:cubicBezTo>
                    <a:pt x="660" y="24"/>
                    <a:pt x="662" y="26"/>
                    <a:pt x="658" y="28"/>
                  </a:cubicBezTo>
                  <a:cubicBezTo>
                    <a:pt x="659" y="29"/>
                    <a:pt x="661" y="30"/>
                    <a:pt x="662" y="30"/>
                  </a:cubicBezTo>
                  <a:cubicBezTo>
                    <a:pt x="656" y="30"/>
                    <a:pt x="660" y="36"/>
                    <a:pt x="656" y="39"/>
                  </a:cubicBezTo>
                  <a:cubicBezTo>
                    <a:pt x="652" y="33"/>
                    <a:pt x="657" y="34"/>
                    <a:pt x="651" y="30"/>
                  </a:cubicBezTo>
                  <a:cubicBezTo>
                    <a:pt x="645" y="32"/>
                    <a:pt x="638" y="33"/>
                    <a:pt x="636" y="25"/>
                  </a:cubicBezTo>
                  <a:cubicBezTo>
                    <a:pt x="635" y="26"/>
                    <a:pt x="633" y="26"/>
                    <a:pt x="632" y="27"/>
                  </a:cubicBezTo>
                  <a:cubicBezTo>
                    <a:pt x="631" y="31"/>
                    <a:pt x="635" y="32"/>
                    <a:pt x="635" y="35"/>
                  </a:cubicBezTo>
                  <a:cubicBezTo>
                    <a:pt x="629" y="33"/>
                    <a:pt x="621" y="45"/>
                    <a:pt x="611" y="39"/>
                  </a:cubicBezTo>
                  <a:cubicBezTo>
                    <a:pt x="616" y="41"/>
                    <a:pt x="617" y="30"/>
                    <a:pt x="623" y="32"/>
                  </a:cubicBezTo>
                  <a:cubicBezTo>
                    <a:pt x="622" y="33"/>
                    <a:pt x="620" y="34"/>
                    <a:pt x="621" y="35"/>
                  </a:cubicBezTo>
                  <a:cubicBezTo>
                    <a:pt x="623" y="34"/>
                    <a:pt x="624" y="37"/>
                    <a:pt x="627" y="34"/>
                  </a:cubicBezTo>
                  <a:cubicBezTo>
                    <a:pt x="625" y="22"/>
                    <a:pt x="641" y="24"/>
                    <a:pt x="641" y="20"/>
                  </a:cubicBezTo>
                  <a:cubicBezTo>
                    <a:pt x="633" y="24"/>
                    <a:pt x="625" y="19"/>
                    <a:pt x="617" y="22"/>
                  </a:cubicBezTo>
                  <a:cubicBezTo>
                    <a:pt x="618" y="23"/>
                    <a:pt x="616" y="24"/>
                    <a:pt x="615" y="25"/>
                  </a:cubicBezTo>
                  <a:cubicBezTo>
                    <a:pt x="616" y="27"/>
                    <a:pt x="617" y="28"/>
                    <a:pt x="616" y="30"/>
                  </a:cubicBezTo>
                  <a:cubicBezTo>
                    <a:pt x="612" y="31"/>
                    <a:pt x="611" y="37"/>
                    <a:pt x="610" y="35"/>
                  </a:cubicBezTo>
                  <a:cubicBezTo>
                    <a:pt x="610" y="33"/>
                    <a:pt x="613" y="31"/>
                    <a:pt x="610" y="29"/>
                  </a:cubicBezTo>
                  <a:cubicBezTo>
                    <a:pt x="609" y="29"/>
                    <a:pt x="608" y="31"/>
                    <a:pt x="607" y="30"/>
                  </a:cubicBezTo>
                  <a:cubicBezTo>
                    <a:pt x="603" y="33"/>
                    <a:pt x="604" y="39"/>
                    <a:pt x="598" y="37"/>
                  </a:cubicBezTo>
                  <a:cubicBezTo>
                    <a:pt x="597" y="34"/>
                    <a:pt x="604" y="33"/>
                    <a:pt x="602" y="30"/>
                  </a:cubicBezTo>
                  <a:cubicBezTo>
                    <a:pt x="598" y="34"/>
                    <a:pt x="596" y="28"/>
                    <a:pt x="593" y="32"/>
                  </a:cubicBezTo>
                  <a:cubicBezTo>
                    <a:pt x="595" y="35"/>
                    <a:pt x="597" y="37"/>
                    <a:pt x="593" y="39"/>
                  </a:cubicBezTo>
                  <a:cubicBezTo>
                    <a:pt x="594" y="30"/>
                    <a:pt x="586" y="38"/>
                    <a:pt x="592" y="29"/>
                  </a:cubicBezTo>
                  <a:cubicBezTo>
                    <a:pt x="598" y="32"/>
                    <a:pt x="606" y="23"/>
                    <a:pt x="612" y="29"/>
                  </a:cubicBezTo>
                  <a:cubicBezTo>
                    <a:pt x="616" y="28"/>
                    <a:pt x="611" y="20"/>
                    <a:pt x="610" y="22"/>
                  </a:cubicBezTo>
                  <a:cubicBezTo>
                    <a:pt x="610" y="24"/>
                    <a:pt x="603" y="24"/>
                    <a:pt x="602" y="26"/>
                  </a:cubicBezTo>
                  <a:cubicBezTo>
                    <a:pt x="600" y="24"/>
                    <a:pt x="602" y="23"/>
                    <a:pt x="602" y="21"/>
                  </a:cubicBezTo>
                  <a:cubicBezTo>
                    <a:pt x="601" y="21"/>
                    <a:pt x="601" y="22"/>
                    <a:pt x="600" y="21"/>
                  </a:cubicBezTo>
                  <a:cubicBezTo>
                    <a:pt x="599" y="21"/>
                    <a:pt x="598" y="21"/>
                    <a:pt x="597" y="21"/>
                  </a:cubicBezTo>
                  <a:cubicBezTo>
                    <a:pt x="598" y="23"/>
                    <a:pt x="601" y="25"/>
                    <a:pt x="599" y="27"/>
                  </a:cubicBezTo>
                  <a:cubicBezTo>
                    <a:pt x="598" y="25"/>
                    <a:pt x="597" y="27"/>
                    <a:pt x="595" y="26"/>
                  </a:cubicBezTo>
                  <a:cubicBezTo>
                    <a:pt x="593" y="24"/>
                    <a:pt x="595" y="23"/>
                    <a:pt x="593" y="21"/>
                  </a:cubicBezTo>
                  <a:cubicBezTo>
                    <a:pt x="589" y="20"/>
                    <a:pt x="591" y="23"/>
                    <a:pt x="587" y="25"/>
                  </a:cubicBezTo>
                  <a:cubicBezTo>
                    <a:pt x="589" y="19"/>
                    <a:pt x="570" y="21"/>
                    <a:pt x="579" y="24"/>
                  </a:cubicBezTo>
                  <a:cubicBezTo>
                    <a:pt x="578" y="25"/>
                    <a:pt x="576" y="27"/>
                    <a:pt x="575" y="28"/>
                  </a:cubicBezTo>
                  <a:cubicBezTo>
                    <a:pt x="572" y="22"/>
                    <a:pt x="567" y="27"/>
                    <a:pt x="564" y="25"/>
                  </a:cubicBezTo>
                  <a:cubicBezTo>
                    <a:pt x="563" y="24"/>
                    <a:pt x="565" y="23"/>
                    <a:pt x="564" y="21"/>
                  </a:cubicBezTo>
                  <a:cubicBezTo>
                    <a:pt x="561" y="21"/>
                    <a:pt x="558" y="26"/>
                    <a:pt x="555" y="21"/>
                  </a:cubicBezTo>
                  <a:cubicBezTo>
                    <a:pt x="551" y="22"/>
                    <a:pt x="553" y="28"/>
                    <a:pt x="550" y="26"/>
                  </a:cubicBezTo>
                  <a:cubicBezTo>
                    <a:pt x="551" y="18"/>
                    <a:pt x="533" y="18"/>
                    <a:pt x="528" y="26"/>
                  </a:cubicBezTo>
                  <a:cubicBezTo>
                    <a:pt x="523" y="27"/>
                    <a:pt x="529" y="20"/>
                    <a:pt x="525" y="22"/>
                  </a:cubicBezTo>
                  <a:cubicBezTo>
                    <a:pt x="527" y="24"/>
                    <a:pt x="520" y="26"/>
                    <a:pt x="520" y="24"/>
                  </a:cubicBezTo>
                  <a:cubicBezTo>
                    <a:pt x="521" y="22"/>
                    <a:pt x="519" y="20"/>
                    <a:pt x="519" y="19"/>
                  </a:cubicBezTo>
                  <a:cubicBezTo>
                    <a:pt x="514" y="20"/>
                    <a:pt x="521" y="23"/>
                    <a:pt x="516" y="25"/>
                  </a:cubicBezTo>
                  <a:cubicBezTo>
                    <a:pt x="516" y="23"/>
                    <a:pt x="514" y="24"/>
                    <a:pt x="514" y="23"/>
                  </a:cubicBezTo>
                  <a:cubicBezTo>
                    <a:pt x="518" y="22"/>
                    <a:pt x="514" y="16"/>
                    <a:pt x="515" y="20"/>
                  </a:cubicBezTo>
                  <a:cubicBezTo>
                    <a:pt x="512" y="21"/>
                    <a:pt x="513" y="27"/>
                    <a:pt x="509" y="25"/>
                  </a:cubicBezTo>
                  <a:cubicBezTo>
                    <a:pt x="508" y="22"/>
                    <a:pt x="512" y="18"/>
                    <a:pt x="507" y="17"/>
                  </a:cubicBezTo>
                  <a:cubicBezTo>
                    <a:pt x="506" y="23"/>
                    <a:pt x="498" y="29"/>
                    <a:pt x="495" y="23"/>
                  </a:cubicBezTo>
                  <a:cubicBezTo>
                    <a:pt x="493" y="26"/>
                    <a:pt x="493" y="34"/>
                    <a:pt x="488" y="30"/>
                  </a:cubicBezTo>
                  <a:cubicBezTo>
                    <a:pt x="490" y="29"/>
                    <a:pt x="491" y="28"/>
                    <a:pt x="489" y="26"/>
                  </a:cubicBezTo>
                  <a:cubicBezTo>
                    <a:pt x="488" y="27"/>
                    <a:pt x="487" y="28"/>
                    <a:pt x="486" y="27"/>
                  </a:cubicBezTo>
                  <a:cubicBezTo>
                    <a:pt x="487" y="18"/>
                    <a:pt x="500" y="25"/>
                    <a:pt x="500" y="17"/>
                  </a:cubicBezTo>
                  <a:cubicBezTo>
                    <a:pt x="494" y="20"/>
                    <a:pt x="489" y="16"/>
                    <a:pt x="484" y="20"/>
                  </a:cubicBezTo>
                  <a:cubicBezTo>
                    <a:pt x="482" y="21"/>
                    <a:pt x="483" y="23"/>
                    <a:pt x="482" y="24"/>
                  </a:cubicBezTo>
                  <a:cubicBezTo>
                    <a:pt x="478" y="20"/>
                    <a:pt x="477" y="34"/>
                    <a:pt x="471" y="26"/>
                  </a:cubicBezTo>
                  <a:cubicBezTo>
                    <a:pt x="478" y="26"/>
                    <a:pt x="475" y="21"/>
                    <a:pt x="482" y="19"/>
                  </a:cubicBezTo>
                  <a:cubicBezTo>
                    <a:pt x="475" y="15"/>
                    <a:pt x="468" y="20"/>
                    <a:pt x="461" y="19"/>
                  </a:cubicBezTo>
                  <a:cubicBezTo>
                    <a:pt x="463" y="24"/>
                    <a:pt x="466" y="17"/>
                    <a:pt x="467" y="22"/>
                  </a:cubicBezTo>
                  <a:cubicBezTo>
                    <a:pt x="466" y="22"/>
                    <a:pt x="466" y="24"/>
                    <a:pt x="466" y="24"/>
                  </a:cubicBezTo>
                  <a:cubicBezTo>
                    <a:pt x="462" y="21"/>
                    <a:pt x="455" y="23"/>
                    <a:pt x="458" y="16"/>
                  </a:cubicBezTo>
                  <a:cubicBezTo>
                    <a:pt x="457" y="17"/>
                    <a:pt x="456" y="17"/>
                    <a:pt x="456" y="16"/>
                  </a:cubicBezTo>
                  <a:cubicBezTo>
                    <a:pt x="454" y="17"/>
                    <a:pt x="453" y="16"/>
                    <a:pt x="452" y="17"/>
                  </a:cubicBezTo>
                  <a:cubicBezTo>
                    <a:pt x="454" y="19"/>
                    <a:pt x="453" y="20"/>
                    <a:pt x="451" y="22"/>
                  </a:cubicBezTo>
                  <a:cubicBezTo>
                    <a:pt x="455" y="24"/>
                    <a:pt x="455" y="26"/>
                    <a:pt x="450" y="30"/>
                  </a:cubicBezTo>
                  <a:cubicBezTo>
                    <a:pt x="450" y="27"/>
                    <a:pt x="449" y="26"/>
                    <a:pt x="446" y="25"/>
                  </a:cubicBezTo>
                  <a:cubicBezTo>
                    <a:pt x="451" y="24"/>
                    <a:pt x="448" y="21"/>
                    <a:pt x="449" y="19"/>
                  </a:cubicBezTo>
                  <a:cubicBezTo>
                    <a:pt x="446" y="16"/>
                    <a:pt x="444" y="13"/>
                    <a:pt x="440" y="17"/>
                  </a:cubicBezTo>
                  <a:cubicBezTo>
                    <a:pt x="442" y="22"/>
                    <a:pt x="444" y="19"/>
                    <a:pt x="446" y="20"/>
                  </a:cubicBezTo>
                  <a:cubicBezTo>
                    <a:pt x="441" y="21"/>
                    <a:pt x="448" y="24"/>
                    <a:pt x="443" y="26"/>
                  </a:cubicBezTo>
                  <a:cubicBezTo>
                    <a:pt x="443" y="23"/>
                    <a:pt x="444" y="19"/>
                    <a:pt x="440" y="21"/>
                  </a:cubicBezTo>
                  <a:cubicBezTo>
                    <a:pt x="441" y="25"/>
                    <a:pt x="433" y="23"/>
                    <a:pt x="434" y="28"/>
                  </a:cubicBezTo>
                  <a:cubicBezTo>
                    <a:pt x="429" y="21"/>
                    <a:pt x="429" y="32"/>
                    <a:pt x="425" y="28"/>
                  </a:cubicBezTo>
                  <a:cubicBezTo>
                    <a:pt x="427" y="25"/>
                    <a:pt x="423" y="22"/>
                    <a:pt x="426" y="20"/>
                  </a:cubicBezTo>
                  <a:cubicBezTo>
                    <a:pt x="425" y="22"/>
                    <a:pt x="427" y="25"/>
                    <a:pt x="430" y="25"/>
                  </a:cubicBezTo>
                  <a:cubicBezTo>
                    <a:pt x="433" y="20"/>
                    <a:pt x="435" y="24"/>
                    <a:pt x="439" y="18"/>
                  </a:cubicBezTo>
                  <a:cubicBezTo>
                    <a:pt x="431" y="16"/>
                    <a:pt x="422" y="16"/>
                    <a:pt x="417" y="19"/>
                  </a:cubicBezTo>
                  <a:cubicBezTo>
                    <a:pt x="413" y="12"/>
                    <a:pt x="397" y="12"/>
                    <a:pt x="394" y="23"/>
                  </a:cubicBezTo>
                  <a:cubicBezTo>
                    <a:pt x="394" y="17"/>
                    <a:pt x="391" y="23"/>
                    <a:pt x="389" y="21"/>
                  </a:cubicBezTo>
                  <a:cubicBezTo>
                    <a:pt x="386" y="17"/>
                    <a:pt x="393" y="18"/>
                    <a:pt x="392" y="15"/>
                  </a:cubicBezTo>
                  <a:cubicBezTo>
                    <a:pt x="386" y="15"/>
                    <a:pt x="385" y="24"/>
                    <a:pt x="379" y="22"/>
                  </a:cubicBezTo>
                  <a:cubicBezTo>
                    <a:pt x="379" y="19"/>
                    <a:pt x="383" y="20"/>
                    <a:pt x="383" y="15"/>
                  </a:cubicBezTo>
                  <a:cubicBezTo>
                    <a:pt x="381" y="17"/>
                    <a:pt x="379" y="16"/>
                    <a:pt x="377" y="18"/>
                  </a:cubicBezTo>
                  <a:cubicBezTo>
                    <a:pt x="378" y="20"/>
                    <a:pt x="380" y="27"/>
                    <a:pt x="375" y="25"/>
                  </a:cubicBezTo>
                  <a:cubicBezTo>
                    <a:pt x="375" y="21"/>
                    <a:pt x="378" y="17"/>
                    <a:pt x="374" y="13"/>
                  </a:cubicBezTo>
                  <a:cubicBezTo>
                    <a:pt x="370" y="16"/>
                    <a:pt x="368" y="13"/>
                    <a:pt x="364" y="15"/>
                  </a:cubicBezTo>
                  <a:cubicBezTo>
                    <a:pt x="366" y="21"/>
                    <a:pt x="374" y="14"/>
                    <a:pt x="372" y="20"/>
                  </a:cubicBezTo>
                  <a:cubicBezTo>
                    <a:pt x="370" y="19"/>
                    <a:pt x="357" y="23"/>
                    <a:pt x="365" y="23"/>
                  </a:cubicBezTo>
                  <a:cubicBezTo>
                    <a:pt x="361" y="25"/>
                    <a:pt x="362" y="32"/>
                    <a:pt x="357" y="29"/>
                  </a:cubicBezTo>
                  <a:cubicBezTo>
                    <a:pt x="363" y="25"/>
                    <a:pt x="353" y="20"/>
                    <a:pt x="363" y="16"/>
                  </a:cubicBezTo>
                  <a:cubicBezTo>
                    <a:pt x="358" y="12"/>
                    <a:pt x="352" y="15"/>
                    <a:pt x="346" y="15"/>
                  </a:cubicBezTo>
                  <a:cubicBezTo>
                    <a:pt x="349" y="19"/>
                    <a:pt x="352" y="18"/>
                    <a:pt x="356" y="20"/>
                  </a:cubicBezTo>
                  <a:cubicBezTo>
                    <a:pt x="352" y="20"/>
                    <a:pt x="354" y="21"/>
                    <a:pt x="351" y="24"/>
                  </a:cubicBezTo>
                  <a:cubicBezTo>
                    <a:pt x="352" y="17"/>
                    <a:pt x="347" y="25"/>
                    <a:pt x="345" y="23"/>
                  </a:cubicBezTo>
                  <a:cubicBezTo>
                    <a:pt x="341" y="19"/>
                    <a:pt x="346" y="17"/>
                    <a:pt x="343" y="14"/>
                  </a:cubicBezTo>
                  <a:cubicBezTo>
                    <a:pt x="338" y="13"/>
                    <a:pt x="339" y="20"/>
                    <a:pt x="334" y="19"/>
                  </a:cubicBezTo>
                  <a:cubicBezTo>
                    <a:pt x="333" y="17"/>
                    <a:pt x="335" y="15"/>
                    <a:pt x="334" y="13"/>
                  </a:cubicBezTo>
                  <a:cubicBezTo>
                    <a:pt x="331" y="19"/>
                    <a:pt x="326" y="19"/>
                    <a:pt x="324" y="12"/>
                  </a:cubicBezTo>
                  <a:cubicBezTo>
                    <a:pt x="317" y="15"/>
                    <a:pt x="317" y="12"/>
                    <a:pt x="311" y="19"/>
                  </a:cubicBezTo>
                  <a:cubicBezTo>
                    <a:pt x="311" y="15"/>
                    <a:pt x="304" y="14"/>
                    <a:pt x="301" y="12"/>
                  </a:cubicBezTo>
                  <a:cubicBezTo>
                    <a:pt x="295" y="16"/>
                    <a:pt x="296" y="19"/>
                    <a:pt x="292" y="19"/>
                  </a:cubicBezTo>
                  <a:cubicBezTo>
                    <a:pt x="297" y="15"/>
                    <a:pt x="287" y="14"/>
                    <a:pt x="289" y="11"/>
                  </a:cubicBezTo>
                  <a:cubicBezTo>
                    <a:pt x="284" y="13"/>
                    <a:pt x="280" y="17"/>
                    <a:pt x="276" y="11"/>
                  </a:cubicBezTo>
                  <a:cubicBezTo>
                    <a:pt x="272" y="15"/>
                    <a:pt x="267" y="18"/>
                    <a:pt x="263" y="13"/>
                  </a:cubicBezTo>
                  <a:cubicBezTo>
                    <a:pt x="260" y="15"/>
                    <a:pt x="258" y="17"/>
                    <a:pt x="255" y="19"/>
                  </a:cubicBezTo>
                  <a:cubicBezTo>
                    <a:pt x="253" y="14"/>
                    <a:pt x="249" y="18"/>
                    <a:pt x="247" y="15"/>
                  </a:cubicBezTo>
                  <a:cubicBezTo>
                    <a:pt x="250" y="13"/>
                    <a:pt x="256" y="16"/>
                    <a:pt x="254" y="11"/>
                  </a:cubicBezTo>
                  <a:cubicBezTo>
                    <a:pt x="247" y="10"/>
                    <a:pt x="239" y="17"/>
                    <a:pt x="232" y="10"/>
                  </a:cubicBezTo>
                  <a:cubicBezTo>
                    <a:pt x="227" y="15"/>
                    <a:pt x="225" y="18"/>
                    <a:pt x="220" y="14"/>
                  </a:cubicBezTo>
                  <a:cubicBezTo>
                    <a:pt x="223" y="13"/>
                    <a:pt x="229" y="13"/>
                    <a:pt x="227" y="8"/>
                  </a:cubicBezTo>
                  <a:cubicBezTo>
                    <a:pt x="224" y="10"/>
                    <a:pt x="220" y="9"/>
                    <a:pt x="217" y="11"/>
                  </a:cubicBezTo>
                  <a:cubicBezTo>
                    <a:pt x="217" y="17"/>
                    <a:pt x="221" y="18"/>
                    <a:pt x="222" y="20"/>
                  </a:cubicBezTo>
                  <a:cubicBezTo>
                    <a:pt x="218" y="17"/>
                    <a:pt x="213" y="23"/>
                    <a:pt x="210" y="18"/>
                  </a:cubicBezTo>
                  <a:cubicBezTo>
                    <a:pt x="212" y="17"/>
                    <a:pt x="214" y="19"/>
                    <a:pt x="217" y="16"/>
                  </a:cubicBezTo>
                  <a:cubicBezTo>
                    <a:pt x="213" y="12"/>
                    <a:pt x="214" y="10"/>
                    <a:pt x="210" y="7"/>
                  </a:cubicBezTo>
                  <a:cubicBezTo>
                    <a:pt x="207" y="10"/>
                    <a:pt x="201" y="9"/>
                    <a:pt x="195" y="10"/>
                  </a:cubicBezTo>
                  <a:cubicBezTo>
                    <a:pt x="194" y="15"/>
                    <a:pt x="191" y="20"/>
                    <a:pt x="184" y="20"/>
                  </a:cubicBezTo>
                  <a:cubicBezTo>
                    <a:pt x="187" y="18"/>
                    <a:pt x="185" y="17"/>
                    <a:pt x="188" y="17"/>
                  </a:cubicBezTo>
                  <a:cubicBezTo>
                    <a:pt x="187" y="13"/>
                    <a:pt x="184" y="13"/>
                    <a:pt x="182" y="13"/>
                  </a:cubicBezTo>
                  <a:cubicBezTo>
                    <a:pt x="182" y="12"/>
                    <a:pt x="183" y="12"/>
                    <a:pt x="182" y="11"/>
                  </a:cubicBezTo>
                  <a:cubicBezTo>
                    <a:pt x="186" y="11"/>
                    <a:pt x="192" y="16"/>
                    <a:pt x="193" y="9"/>
                  </a:cubicBezTo>
                  <a:cubicBezTo>
                    <a:pt x="187" y="6"/>
                    <a:pt x="183" y="10"/>
                    <a:pt x="179" y="7"/>
                  </a:cubicBezTo>
                  <a:cubicBezTo>
                    <a:pt x="176" y="12"/>
                    <a:pt x="169" y="13"/>
                    <a:pt x="165" y="12"/>
                  </a:cubicBezTo>
                  <a:cubicBezTo>
                    <a:pt x="168" y="14"/>
                    <a:pt x="164" y="16"/>
                    <a:pt x="164" y="18"/>
                  </a:cubicBezTo>
                  <a:cubicBezTo>
                    <a:pt x="161" y="9"/>
                    <a:pt x="169" y="12"/>
                    <a:pt x="171" y="7"/>
                  </a:cubicBezTo>
                  <a:cubicBezTo>
                    <a:pt x="161" y="8"/>
                    <a:pt x="156" y="3"/>
                    <a:pt x="154" y="13"/>
                  </a:cubicBezTo>
                  <a:cubicBezTo>
                    <a:pt x="154" y="11"/>
                    <a:pt x="154" y="9"/>
                    <a:pt x="153" y="7"/>
                  </a:cubicBezTo>
                  <a:cubicBezTo>
                    <a:pt x="149" y="12"/>
                    <a:pt x="146" y="6"/>
                    <a:pt x="143" y="5"/>
                  </a:cubicBezTo>
                  <a:cubicBezTo>
                    <a:pt x="139" y="6"/>
                    <a:pt x="138" y="13"/>
                    <a:pt x="136" y="11"/>
                  </a:cubicBezTo>
                  <a:cubicBezTo>
                    <a:pt x="134" y="9"/>
                    <a:pt x="137" y="4"/>
                    <a:pt x="133" y="6"/>
                  </a:cubicBezTo>
                  <a:cubicBezTo>
                    <a:pt x="133" y="7"/>
                    <a:pt x="132" y="13"/>
                    <a:pt x="129" y="11"/>
                  </a:cubicBezTo>
                  <a:cubicBezTo>
                    <a:pt x="128" y="9"/>
                    <a:pt x="132" y="7"/>
                    <a:pt x="128" y="4"/>
                  </a:cubicBezTo>
                  <a:cubicBezTo>
                    <a:pt x="126" y="11"/>
                    <a:pt x="120" y="11"/>
                    <a:pt x="117" y="18"/>
                  </a:cubicBezTo>
                  <a:cubicBezTo>
                    <a:pt x="117" y="15"/>
                    <a:pt x="116" y="17"/>
                    <a:pt x="114" y="14"/>
                  </a:cubicBezTo>
                  <a:cubicBezTo>
                    <a:pt x="119" y="11"/>
                    <a:pt x="117" y="9"/>
                    <a:pt x="122" y="8"/>
                  </a:cubicBezTo>
                  <a:cubicBezTo>
                    <a:pt x="118" y="7"/>
                    <a:pt x="110" y="0"/>
                    <a:pt x="108" y="7"/>
                  </a:cubicBezTo>
                  <a:cubicBezTo>
                    <a:pt x="110" y="6"/>
                    <a:pt x="111" y="8"/>
                    <a:pt x="110" y="9"/>
                  </a:cubicBezTo>
                  <a:cubicBezTo>
                    <a:pt x="103" y="8"/>
                    <a:pt x="102" y="17"/>
                    <a:pt x="98" y="21"/>
                  </a:cubicBezTo>
                  <a:cubicBezTo>
                    <a:pt x="90" y="13"/>
                    <a:pt x="105" y="12"/>
                    <a:pt x="104" y="6"/>
                  </a:cubicBezTo>
                  <a:cubicBezTo>
                    <a:pt x="95" y="2"/>
                    <a:pt x="78" y="12"/>
                    <a:pt x="84" y="22"/>
                  </a:cubicBezTo>
                  <a:cubicBezTo>
                    <a:pt x="80" y="21"/>
                    <a:pt x="75" y="24"/>
                    <a:pt x="71" y="20"/>
                  </a:cubicBezTo>
                  <a:cubicBezTo>
                    <a:pt x="80" y="15"/>
                    <a:pt x="84" y="13"/>
                    <a:pt x="84" y="4"/>
                  </a:cubicBezTo>
                  <a:cubicBezTo>
                    <a:pt x="75" y="5"/>
                    <a:pt x="77" y="11"/>
                    <a:pt x="68" y="15"/>
                  </a:cubicBezTo>
                  <a:cubicBezTo>
                    <a:pt x="66" y="13"/>
                    <a:pt x="65" y="14"/>
                    <a:pt x="63" y="12"/>
                  </a:cubicBezTo>
                  <a:cubicBezTo>
                    <a:pt x="69" y="13"/>
                    <a:pt x="65" y="5"/>
                    <a:pt x="70" y="6"/>
                  </a:cubicBezTo>
                  <a:cubicBezTo>
                    <a:pt x="61" y="4"/>
                    <a:pt x="52" y="7"/>
                    <a:pt x="44" y="5"/>
                  </a:cubicBezTo>
                  <a:cubicBezTo>
                    <a:pt x="40" y="15"/>
                    <a:pt x="20" y="7"/>
                    <a:pt x="19" y="17"/>
                  </a:cubicBezTo>
                  <a:close/>
                  <a:moveTo>
                    <a:pt x="667" y="62"/>
                  </a:moveTo>
                  <a:cubicBezTo>
                    <a:pt x="667" y="64"/>
                    <a:pt x="667" y="65"/>
                    <a:pt x="669" y="67"/>
                  </a:cubicBezTo>
                  <a:cubicBezTo>
                    <a:pt x="667" y="67"/>
                    <a:pt x="666" y="68"/>
                    <a:pt x="665" y="69"/>
                  </a:cubicBezTo>
                  <a:cubicBezTo>
                    <a:pt x="664" y="68"/>
                    <a:pt x="663" y="67"/>
                    <a:pt x="662" y="68"/>
                  </a:cubicBezTo>
                  <a:cubicBezTo>
                    <a:pt x="660" y="66"/>
                    <a:pt x="666" y="64"/>
                    <a:pt x="667" y="62"/>
                  </a:cubicBezTo>
                  <a:close/>
                  <a:moveTo>
                    <a:pt x="394" y="88"/>
                  </a:moveTo>
                  <a:cubicBezTo>
                    <a:pt x="392" y="84"/>
                    <a:pt x="388" y="88"/>
                    <a:pt x="388" y="83"/>
                  </a:cubicBezTo>
                  <a:cubicBezTo>
                    <a:pt x="395" y="86"/>
                    <a:pt x="400" y="82"/>
                    <a:pt x="403" y="77"/>
                  </a:cubicBezTo>
                  <a:cubicBezTo>
                    <a:pt x="404" y="82"/>
                    <a:pt x="399" y="85"/>
                    <a:pt x="394" y="88"/>
                  </a:cubicBezTo>
                  <a:close/>
                  <a:moveTo>
                    <a:pt x="413" y="77"/>
                  </a:moveTo>
                  <a:cubicBezTo>
                    <a:pt x="412" y="73"/>
                    <a:pt x="419" y="70"/>
                    <a:pt x="421" y="74"/>
                  </a:cubicBezTo>
                  <a:cubicBezTo>
                    <a:pt x="422" y="73"/>
                    <a:pt x="421" y="72"/>
                    <a:pt x="420" y="71"/>
                  </a:cubicBezTo>
                  <a:cubicBezTo>
                    <a:pt x="423" y="67"/>
                    <a:pt x="424" y="71"/>
                    <a:pt x="427" y="69"/>
                  </a:cubicBezTo>
                  <a:cubicBezTo>
                    <a:pt x="426" y="72"/>
                    <a:pt x="422" y="73"/>
                    <a:pt x="419" y="78"/>
                  </a:cubicBezTo>
                  <a:cubicBezTo>
                    <a:pt x="417" y="77"/>
                    <a:pt x="415" y="74"/>
                    <a:pt x="413" y="77"/>
                  </a:cubicBezTo>
                  <a:close/>
                  <a:moveTo>
                    <a:pt x="426" y="66"/>
                  </a:moveTo>
                  <a:cubicBezTo>
                    <a:pt x="428" y="65"/>
                    <a:pt x="429" y="64"/>
                    <a:pt x="431" y="63"/>
                  </a:cubicBezTo>
                  <a:cubicBezTo>
                    <a:pt x="433" y="68"/>
                    <a:pt x="427" y="67"/>
                    <a:pt x="434" y="71"/>
                  </a:cubicBezTo>
                  <a:cubicBezTo>
                    <a:pt x="434" y="71"/>
                    <a:pt x="435" y="70"/>
                    <a:pt x="436" y="70"/>
                  </a:cubicBezTo>
                  <a:cubicBezTo>
                    <a:pt x="438" y="73"/>
                    <a:pt x="433" y="70"/>
                    <a:pt x="431" y="73"/>
                  </a:cubicBezTo>
                  <a:cubicBezTo>
                    <a:pt x="432" y="70"/>
                    <a:pt x="428" y="69"/>
                    <a:pt x="429" y="73"/>
                  </a:cubicBezTo>
                  <a:cubicBezTo>
                    <a:pt x="428" y="76"/>
                    <a:pt x="428" y="68"/>
                    <a:pt x="426" y="66"/>
                  </a:cubicBezTo>
                  <a:close/>
                  <a:moveTo>
                    <a:pt x="420" y="84"/>
                  </a:moveTo>
                  <a:cubicBezTo>
                    <a:pt x="418" y="81"/>
                    <a:pt x="422" y="78"/>
                    <a:pt x="425" y="78"/>
                  </a:cubicBezTo>
                  <a:cubicBezTo>
                    <a:pt x="427" y="81"/>
                    <a:pt x="422" y="84"/>
                    <a:pt x="420" y="84"/>
                  </a:cubicBezTo>
                  <a:close/>
                  <a:moveTo>
                    <a:pt x="434" y="82"/>
                  </a:moveTo>
                  <a:cubicBezTo>
                    <a:pt x="434" y="80"/>
                    <a:pt x="434" y="79"/>
                    <a:pt x="433" y="77"/>
                  </a:cubicBezTo>
                  <a:cubicBezTo>
                    <a:pt x="436" y="74"/>
                    <a:pt x="438" y="76"/>
                    <a:pt x="440" y="75"/>
                  </a:cubicBezTo>
                  <a:cubicBezTo>
                    <a:pt x="442" y="78"/>
                    <a:pt x="436" y="79"/>
                    <a:pt x="434" y="82"/>
                  </a:cubicBezTo>
                  <a:close/>
                  <a:moveTo>
                    <a:pt x="458" y="56"/>
                  </a:moveTo>
                  <a:cubicBezTo>
                    <a:pt x="456" y="52"/>
                    <a:pt x="462" y="54"/>
                    <a:pt x="463" y="54"/>
                  </a:cubicBezTo>
                  <a:cubicBezTo>
                    <a:pt x="463" y="56"/>
                    <a:pt x="462" y="58"/>
                    <a:pt x="463" y="61"/>
                  </a:cubicBezTo>
                  <a:cubicBezTo>
                    <a:pt x="462" y="67"/>
                    <a:pt x="462" y="50"/>
                    <a:pt x="458" y="56"/>
                  </a:cubicBezTo>
                  <a:close/>
                  <a:moveTo>
                    <a:pt x="470" y="46"/>
                  </a:moveTo>
                  <a:cubicBezTo>
                    <a:pt x="473" y="50"/>
                    <a:pt x="471" y="54"/>
                    <a:pt x="470" y="57"/>
                  </a:cubicBezTo>
                  <a:cubicBezTo>
                    <a:pt x="467" y="53"/>
                    <a:pt x="465" y="49"/>
                    <a:pt x="470" y="46"/>
                  </a:cubicBezTo>
                  <a:close/>
                  <a:moveTo>
                    <a:pt x="458" y="81"/>
                  </a:moveTo>
                  <a:cubicBezTo>
                    <a:pt x="457" y="80"/>
                    <a:pt x="461" y="76"/>
                    <a:pt x="456" y="79"/>
                  </a:cubicBezTo>
                  <a:cubicBezTo>
                    <a:pt x="456" y="73"/>
                    <a:pt x="450" y="78"/>
                    <a:pt x="453" y="73"/>
                  </a:cubicBezTo>
                  <a:cubicBezTo>
                    <a:pt x="462" y="72"/>
                    <a:pt x="460" y="74"/>
                    <a:pt x="467" y="72"/>
                  </a:cubicBezTo>
                  <a:cubicBezTo>
                    <a:pt x="469" y="71"/>
                    <a:pt x="467" y="75"/>
                    <a:pt x="470" y="74"/>
                  </a:cubicBezTo>
                  <a:cubicBezTo>
                    <a:pt x="469" y="80"/>
                    <a:pt x="459" y="72"/>
                    <a:pt x="458" y="81"/>
                  </a:cubicBezTo>
                  <a:close/>
                  <a:moveTo>
                    <a:pt x="473" y="62"/>
                  </a:moveTo>
                  <a:cubicBezTo>
                    <a:pt x="474" y="63"/>
                    <a:pt x="473" y="64"/>
                    <a:pt x="472" y="65"/>
                  </a:cubicBezTo>
                  <a:cubicBezTo>
                    <a:pt x="473" y="65"/>
                    <a:pt x="474" y="66"/>
                    <a:pt x="476" y="67"/>
                  </a:cubicBezTo>
                  <a:cubicBezTo>
                    <a:pt x="471" y="72"/>
                    <a:pt x="467" y="64"/>
                    <a:pt x="473" y="62"/>
                  </a:cubicBezTo>
                  <a:close/>
                  <a:moveTo>
                    <a:pt x="476" y="78"/>
                  </a:moveTo>
                  <a:cubicBezTo>
                    <a:pt x="475" y="79"/>
                    <a:pt x="472" y="78"/>
                    <a:pt x="473" y="80"/>
                  </a:cubicBezTo>
                  <a:cubicBezTo>
                    <a:pt x="469" y="83"/>
                    <a:pt x="471" y="74"/>
                    <a:pt x="473" y="78"/>
                  </a:cubicBezTo>
                  <a:cubicBezTo>
                    <a:pt x="473" y="76"/>
                    <a:pt x="473" y="67"/>
                    <a:pt x="478" y="73"/>
                  </a:cubicBezTo>
                  <a:cubicBezTo>
                    <a:pt x="477" y="74"/>
                    <a:pt x="477" y="73"/>
                    <a:pt x="476" y="72"/>
                  </a:cubicBezTo>
                  <a:cubicBezTo>
                    <a:pt x="476" y="74"/>
                    <a:pt x="476" y="76"/>
                    <a:pt x="476" y="78"/>
                  </a:cubicBezTo>
                  <a:close/>
                  <a:moveTo>
                    <a:pt x="486" y="69"/>
                  </a:moveTo>
                  <a:cubicBezTo>
                    <a:pt x="487" y="67"/>
                    <a:pt x="489" y="66"/>
                    <a:pt x="488" y="65"/>
                  </a:cubicBezTo>
                  <a:cubicBezTo>
                    <a:pt x="493" y="62"/>
                    <a:pt x="490" y="72"/>
                    <a:pt x="494" y="69"/>
                  </a:cubicBezTo>
                  <a:cubicBezTo>
                    <a:pt x="495" y="72"/>
                    <a:pt x="487" y="73"/>
                    <a:pt x="486" y="69"/>
                  </a:cubicBezTo>
                  <a:close/>
                  <a:moveTo>
                    <a:pt x="503" y="64"/>
                  </a:moveTo>
                  <a:cubicBezTo>
                    <a:pt x="501" y="61"/>
                    <a:pt x="500" y="58"/>
                    <a:pt x="503" y="56"/>
                  </a:cubicBezTo>
                  <a:cubicBezTo>
                    <a:pt x="506" y="59"/>
                    <a:pt x="508" y="62"/>
                    <a:pt x="503" y="64"/>
                  </a:cubicBezTo>
                  <a:close/>
                  <a:moveTo>
                    <a:pt x="528" y="44"/>
                  </a:moveTo>
                  <a:cubicBezTo>
                    <a:pt x="529" y="50"/>
                    <a:pt x="522" y="47"/>
                    <a:pt x="520" y="47"/>
                  </a:cubicBezTo>
                  <a:cubicBezTo>
                    <a:pt x="519" y="43"/>
                    <a:pt x="526" y="46"/>
                    <a:pt x="528" y="44"/>
                  </a:cubicBezTo>
                  <a:close/>
                  <a:moveTo>
                    <a:pt x="516" y="54"/>
                  </a:moveTo>
                  <a:cubicBezTo>
                    <a:pt x="517" y="51"/>
                    <a:pt x="523" y="52"/>
                    <a:pt x="527" y="49"/>
                  </a:cubicBezTo>
                  <a:cubicBezTo>
                    <a:pt x="529" y="54"/>
                    <a:pt x="523" y="52"/>
                    <a:pt x="520" y="56"/>
                  </a:cubicBezTo>
                  <a:cubicBezTo>
                    <a:pt x="518" y="55"/>
                    <a:pt x="517" y="53"/>
                    <a:pt x="516" y="54"/>
                  </a:cubicBezTo>
                  <a:close/>
                  <a:moveTo>
                    <a:pt x="517" y="71"/>
                  </a:moveTo>
                  <a:cubicBezTo>
                    <a:pt x="513" y="71"/>
                    <a:pt x="515" y="73"/>
                    <a:pt x="512" y="75"/>
                  </a:cubicBezTo>
                  <a:cubicBezTo>
                    <a:pt x="511" y="74"/>
                    <a:pt x="511" y="73"/>
                    <a:pt x="510" y="71"/>
                  </a:cubicBezTo>
                  <a:cubicBezTo>
                    <a:pt x="515" y="72"/>
                    <a:pt x="510" y="67"/>
                    <a:pt x="515" y="65"/>
                  </a:cubicBezTo>
                  <a:cubicBezTo>
                    <a:pt x="514" y="65"/>
                    <a:pt x="512" y="63"/>
                    <a:pt x="511" y="61"/>
                  </a:cubicBezTo>
                  <a:cubicBezTo>
                    <a:pt x="512" y="61"/>
                    <a:pt x="514" y="61"/>
                    <a:pt x="513" y="60"/>
                  </a:cubicBezTo>
                  <a:cubicBezTo>
                    <a:pt x="515" y="59"/>
                    <a:pt x="516" y="61"/>
                    <a:pt x="517" y="60"/>
                  </a:cubicBezTo>
                  <a:cubicBezTo>
                    <a:pt x="518" y="62"/>
                    <a:pt x="516" y="62"/>
                    <a:pt x="516" y="61"/>
                  </a:cubicBezTo>
                  <a:cubicBezTo>
                    <a:pt x="518" y="65"/>
                    <a:pt x="514" y="68"/>
                    <a:pt x="517" y="71"/>
                  </a:cubicBezTo>
                  <a:close/>
                  <a:moveTo>
                    <a:pt x="504" y="76"/>
                  </a:moveTo>
                  <a:cubicBezTo>
                    <a:pt x="497" y="80"/>
                    <a:pt x="493" y="77"/>
                    <a:pt x="488" y="81"/>
                  </a:cubicBezTo>
                  <a:cubicBezTo>
                    <a:pt x="488" y="75"/>
                    <a:pt x="499" y="74"/>
                    <a:pt x="504" y="76"/>
                  </a:cubicBezTo>
                  <a:close/>
                  <a:moveTo>
                    <a:pt x="488" y="88"/>
                  </a:moveTo>
                  <a:cubicBezTo>
                    <a:pt x="486" y="86"/>
                    <a:pt x="489" y="85"/>
                    <a:pt x="488" y="83"/>
                  </a:cubicBezTo>
                  <a:cubicBezTo>
                    <a:pt x="492" y="84"/>
                    <a:pt x="495" y="86"/>
                    <a:pt x="499" y="85"/>
                  </a:cubicBezTo>
                  <a:cubicBezTo>
                    <a:pt x="499" y="92"/>
                    <a:pt x="492" y="84"/>
                    <a:pt x="488" y="88"/>
                  </a:cubicBezTo>
                  <a:close/>
                  <a:moveTo>
                    <a:pt x="520" y="62"/>
                  </a:moveTo>
                  <a:cubicBezTo>
                    <a:pt x="518" y="55"/>
                    <a:pt x="523" y="61"/>
                    <a:pt x="527" y="56"/>
                  </a:cubicBezTo>
                  <a:cubicBezTo>
                    <a:pt x="527" y="60"/>
                    <a:pt x="527" y="62"/>
                    <a:pt x="531" y="64"/>
                  </a:cubicBezTo>
                  <a:cubicBezTo>
                    <a:pt x="534" y="62"/>
                    <a:pt x="535" y="60"/>
                    <a:pt x="534" y="58"/>
                  </a:cubicBezTo>
                  <a:cubicBezTo>
                    <a:pt x="538" y="57"/>
                    <a:pt x="536" y="62"/>
                    <a:pt x="536" y="64"/>
                  </a:cubicBezTo>
                  <a:cubicBezTo>
                    <a:pt x="526" y="68"/>
                    <a:pt x="528" y="61"/>
                    <a:pt x="520" y="62"/>
                  </a:cubicBezTo>
                  <a:close/>
                  <a:moveTo>
                    <a:pt x="551" y="41"/>
                  </a:moveTo>
                  <a:cubicBezTo>
                    <a:pt x="551" y="44"/>
                    <a:pt x="549" y="46"/>
                    <a:pt x="546" y="48"/>
                  </a:cubicBezTo>
                  <a:cubicBezTo>
                    <a:pt x="545" y="47"/>
                    <a:pt x="544" y="46"/>
                    <a:pt x="543" y="45"/>
                  </a:cubicBezTo>
                  <a:cubicBezTo>
                    <a:pt x="546" y="42"/>
                    <a:pt x="548" y="44"/>
                    <a:pt x="551" y="41"/>
                  </a:cubicBezTo>
                  <a:close/>
                  <a:moveTo>
                    <a:pt x="567" y="43"/>
                  </a:moveTo>
                  <a:cubicBezTo>
                    <a:pt x="564" y="45"/>
                    <a:pt x="561" y="46"/>
                    <a:pt x="559" y="42"/>
                  </a:cubicBezTo>
                  <a:cubicBezTo>
                    <a:pt x="562" y="39"/>
                    <a:pt x="565" y="39"/>
                    <a:pt x="567" y="43"/>
                  </a:cubicBezTo>
                  <a:close/>
                  <a:moveTo>
                    <a:pt x="508" y="85"/>
                  </a:moveTo>
                  <a:cubicBezTo>
                    <a:pt x="510" y="79"/>
                    <a:pt x="517" y="78"/>
                    <a:pt x="520" y="73"/>
                  </a:cubicBezTo>
                  <a:cubicBezTo>
                    <a:pt x="524" y="80"/>
                    <a:pt x="512" y="79"/>
                    <a:pt x="516" y="84"/>
                  </a:cubicBezTo>
                  <a:cubicBezTo>
                    <a:pt x="513" y="88"/>
                    <a:pt x="511" y="84"/>
                    <a:pt x="508" y="85"/>
                  </a:cubicBezTo>
                  <a:close/>
                  <a:moveTo>
                    <a:pt x="542" y="60"/>
                  </a:moveTo>
                  <a:cubicBezTo>
                    <a:pt x="549" y="57"/>
                    <a:pt x="546" y="53"/>
                    <a:pt x="551" y="50"/>
                  </a:cubicBezTo>
                  <a:cubicBezTo>
                    <a:pt x="554" y="53"/>
                    <a:pt x="558" y="53"/>
                    <a:pt x="562" y="48"/>
                  </a:cubicBezTo>
                  <a:cubicBezTo>
                    <a:pt x="566" y="57"/>
                    <a:pt x="556" y="51"/>
                    <a:pt x="551" y="55"/>
                  </a:cubicBezTo>
                  <a:cubicBezTo>
                    <a:pt x="549" y="57"/>
                    <a:pt x="556" y="57"/>
                    <a:pt x="557" y="58"/>
                  </a:cubicBezTo>
                  <a:cubicBezTo>
                    <a:pt x="555" y="61"/>
                    <a:pt x="561" y="65"/>
                    <a:pt x="556" y="68"/>
                  </a:cubicBezTo>
                  <a:cubicBezTo>
                    <a:pt x="555" y="58"/>
                    <a:pt x="549" y="61"/>
                    <a:pt x="542" y="60"/>
                  </a:cubicBezTo>
                  <a:close/>
                  <a:moveTo>
                    <a:pt x="560" y="62"/>
                  </a:moveTo>
                  <a:cubicBezTo>
                    <a:pt x="562" y="62"/>
                    <a:pt x="563" y="61"/>
                    <a:pt x="564" y="60"/>
                  </a:cubicBezTo>
                  <a:cubicBezTo>
                    <a:pt x="566" y="63"/>
                    <a:pt x="567" y="61"/>
                    <a:pt x="567" y="64"/>
                  </a:cubicBezTo>
                  <a:cubicBezTo>
                    <a:pt x="565" y="65"/>
                    <a:pt x="562" y="65"/>
                    <a:pt x="560" y="62"/>
                  </a:cubicBezTo>
                  <a:close/>
                  <a:moveTo>
                    <a:pt x="528" y="86"/>
                  </a:moveTo>
                  <a:cubicBezTo>
                    <a:pt x="527" y="81"/>
                    <a:pt x="526" y="83"/>
                    <a:pt x="525" y="79"/>
                  </a:cubicBezTo>
                  <a:cubicBezTo>
                    <a:pt x="532" y="82"/>
                    <a:pt x="539" y="71"/>
                    <a:pt x="545" y="66"/>
                  </a:cubicBezTo>
                  <a:cubicBezTo>
                    <a:pt x="548" y="72"/>
                    <a:pt x="538" y="73"/>
                    <a:pt x="537" y="77"/>
                  </a:cubicBezTo>
                  <a:cubicBezTo>
                    <a:pt x="539" y="80"/>
                    <a:pt x="540" y="79"/>
                    <a:pt x="542" y="80"/>
                  </a:cubicBezTo>
                  <a:cubicBezTo>
                    <a:pt x="547" y="77"/>
                    <a:pt x="547" y="74"/>
                    <a:pt x="550" y="70"/>
                  </a:cubicBezTo>
                  <a:cubicBezTo>
                    <a:pt x="555" y="75"/>
                    <a:pt x="546" y="77"/>
                    <a:pt x="552" y="82"/>
                  </a:cubicBezTo>
                  <a:cubicBezTo>
                    <a:pt x="543" y="80"/>
                    <a:pt x="538" y="85"/>
                    <a:pt x="528" y="86"/>
                  </a:cubicBezTo>
                  <a:close/>
                  <a:moveTo>
                    <a:pt x="553" y="74"/>
                  </a:moveTo>
                  <a:cubicBezTo>
                    <a:pt x="558" y="69"/>
                    <a:pt x="559" y="71"/>
                    <a:pt x="563" y="66"/>
                  </a:cubicBezTo>
                  <a:cubicBezTo>
                    <a:pt x="565" y="68"/>
                    <a:pt x="563" y="69"/>
                    <a:pt x="561" y="71"/>
                  </a:cubicBezTo>
                  <a:cubicBezTo>
                    <a:pt x="562" y="72"/>
                    <a:pt x="563" y="71"/>
                    <a:pt x="563" y="71"/>
                  </a:cubicBezTo>
                  <a:cubicBezTo>
                    <a:pt x="563" y="72"/>
                    <a:pt x="555" y="73"/>
                    <a:pt x="555" y="79"/>
                  </a:cubicBezTo>
                  <a:cubicBezTo>
                    <a:pt x="551" y="81"/>
                    <a:pt x="557" y="75"/>
                    <a:pt x="553" y="74"/>
                  </a:cubicBezTo>
                  <a:close/>
                  <a:moveTo>
                    <a:pt x="567" y="66"/>
                  </a:moveTo>
                  <a:cubicBezTo>
                    <a:pt x="571" y="62"/>
                    <a:pt x="576" y="63"/>
                    <a:pt x="577" y="55"/>
                  </a:cubicBezTo>
                  <a:cubicBezTo>
                    <a:pt x="578" y="59"/>
                    <a:pt x="581" y="56"/>
                    <a:pt x="583" y="56"/>
                  </a:cubicBezTo>
                  <a:cubicBezTo>
                    <a:pt x="581" y="60"/>
                    <a:pt x="575" y="68"/>
                    <a:pt x="567" y="66"/>
                  </a:cubicBezTo>
                  <a:close/>
                  <a:moveTo>
                    <a:pt x="587" y="85"/>
                  </a:moveTo>
                  <a:cubicBezTo>
                    <a:pt x="583" y="82"/>
                    <a:pt x="588" y="80"/>
                    <a:pt x="587" y="78"/>
                  </a:cubicBezTo>
                  <a:cubicBezTo>
                    <a:pt x="584" y="76"/>
                    <a:pt x="587" y="82"/>
                    <a:pt x="582" y="83"/>
                  </a:cubicBezTo>
                  <a:cubicBezTo>
                    <a:pt x="579" y="80"/>
                    <a:pt x="581" y="78"/>
                    <a:pt x="583" y="75"/>
                  </a:cubicBezTo>
                  <a:cubicBezTo>
                    <a:pt x="587" y="76"/>
                    <a:pt x="590" y="79"/>
                    <a:pt x="594" y="82"/>
                  </a:cubicBezTo>
                  <a:cubicBezTo>
                    <a:pt x="593" y="85"/>
                    <a:pt x="590" y="84"/>
                    <a:pt x="587" y="85"/>
                  </a:cubicBezTo>
                  <a:close/>
                  <a:moveTo>
                    <a:pt x="611" y="59"/>
                  </a:moveTo>
                  <a:cubicBezTo>
                    <a:pt x="612" y="63"/>
                    <a:pt x="611" y="67"/>
                    <a:pt x="606" y="70"/>
                  </a:cubicBezTo>
                  <a:cubicBezTo>
                    <a:pt x="605" y="67"/>
                    <a:pt x="603" y="66"/>
                    <a:pt x="600" y="67"/>
                  </a:cubicBezTo>
                  <a:cubicBezTo>
                    <a:pt x="600" y="66"/>
                    <a:pt x="608" y="63"/>
                    <a:pt x="611" y="59"/>
                  </a:cubicBezTo>
                  <a:close/>
                  <a:moveTo>
                    <a:pt x="593" y="79"/>
                  </a:moveTo>
                  <a:cubicBezTo>
                    <a:pt x="592" y="77"/>
                    <a:pt x="594" y="75"/>
                    <a:pt x="593" y="73"/>
                  </a:cubicBezTo>
                  <a:cubicBezTo>
                    <a:pt x="595" y="72"/>
                    <a:pt x="597" y="73"/>
                    <a:pt x="598" y="76"/>
                  </a:cubicBezTo>
                  <a:cubicBezTo>
                    <a:pt x="596" y="79"/>
                    <a:pt x="595" y="78"/>
                    <a:pt x="593" y="79"/>
                  </a:cubicBezTo>
                  <a:close/>
                  <a:moveTo>
                    <a:pt x="612" y="69"/>
                  </a:moveTo>
                  <a:cubicBezTo>
                    <a:pt x="613" y="65"/>
                    <a:pt x="616" y="62"/>
                    <a:pt x="615" y="58"/>
                  </a:cubicBezTo>
                  <a:cubicBezTo>
                    <a:pt x="616" y="57"/>
                    <a:pt x="616" y="59"/>
                    <a:pt x="616" y="59"/>
                  </a:cubicBezTo>
                  <a:cubicBezTo>
                    <a:pt x="619" y="61"/>
                    <a:pt x="623" y="58"/>
                    <a:pt x="625" y="62"/>
                  </a:cubicBezTo>
                  <a:cubicBezTo>
                    <a:pt x="620" y="62"/>
                    <a:pt x="617" y="68"/>
                    <a:pt x="612" y="69"/>
                  </a:cubicBezTo>
                  <a:close/>
                  <a:moveTo>
                    <a:pt x="620" y="74"/>
                  </a:moveTo>
                  <a:cubicBezTo>
                    <a:pt x="616" y="78"/>
                    <a:pt x="614" y="73"/>
                    <a:pt x="610" y="78"/>
                  </a:cubicBezTo>
                  <a:cubicBezTo>
                    <a:pt x="609" y="76"/>
                    <a:pt x="609" y="74"/>
                    <a:pt x="610" y="73"/>
                  </a:cubicBezTo>
                  <a:cubicBezTo>
                    <a:pt x="613" y="72"/>
                    <a:pt x="617" y="71"/>
                    <a:pt x="620" y="74"/>
                  </a:cubicBezTo>
                  <a:close/>
                  <a:moveTo>
                    <a:pt x="642" y="62"/>
                  </a:moveTo>
                  <a:cubicBezTo>
                    <a:pt x="639" y="63"/>
                    <a:pt x="636" y="62"/>
                    <a:pt x="633" y="65"/>
                  </a:cubicBezTo>
                  <a:cubicBezTo>
                    <a:pt x="632" y="63"/>
                    <a:pt x="634" y="62"/>
                    <a:pt x="633" y="60"/>
                  </a:cubicBezTo>
                  <a:cubicBezTo>
                    <a:pt x="636" y="58"/>
                    <a:pt x="639" y="58"/>
                    <a:pt x="642" y="62"/>
                  </a:cubicBezTo>
                  <a:close/>
                  <a:moveTo>
                    <a:pt x="659" y="41"/>
                  </a:moveTo>
                  <a:cubicBezTo>
                    <a:pt x="653" y="42"/>
                    <a:pt x="658" y="46"/>
                    <a:pt x="653" y="49"/>
                  </a:cubicBezTo>
                  <a:cubicBezTo>
                    <a:pt x="652" y="49"/>
                    <a:pt x="651" y="48"/>
                    <a:pt x="649" y="49"/>
                  </a:cubicBezTo>
                  <a:cubicBezTo>
                    <a:pt x="648" y="44"/>
                    <a:pt x="654" y="34"/>
                    <a:pt x="659" y="41"/>
                  </a:cubicBezTo>
                  <a:close/>
                  <a:moveTo>
                    <a:pt x="646" y="35"/>
                  </a:moveTo>
                  <a:cubicBezTo>
                    <a:pt x="646" y="39"/>
                    <a:pt x="643" y="42"/>
                    <a:pt x="639" y="45"/>
                  </a:cubicBezTo>
                  <a:cubicBezTo>
                    <a:pt x="638" y="44"/>
                    <a:pt x="639" y="43"/>
                    <a:pt x="640" y="42"/>
                  </a:cubicBezTo>
                  <a:cubicBezTo>
                    <a:pt x="641" y="40"/>
                    <a:pt x="639" y="41"/>
                    <a:pt x="638" y="38"/>
                  </a:cubicBezTo>
                  <a:cubicBezTo>
                    <a:pt x="640" y="37"/>
                    <a:pt x="639" y="35"/>
                    <a:pt x="641" y="34"/>
                  </a:cubicBezTo>
                  <a:cubicBezTo>
                    <a:pt x="643" y="34"/>
                    <a:pt x="644" y="36"/>
                    <a:pt x="646" y="35"/>
                  </a:cubicBezTo>
                  <a:close/>
                  <a:moveTo>
                    <a:pt x="643" y="43"/>
                  </a:moveTo>
                  <a:cubicBezTo>
                    <a:pt x="643" y="52"/>
                    <a:pt x="632" y="57"/>
                    <a:pt x="622" y="56"/>
                  </a:cubicBezTo>
                  <a:cubicBezTo>
                    <a:pt x="622" y="51"/>
                    <a:pt x="631" y="55"/>
                    <a:pt x="633" y="49"/>
                  </a:cubicBezTo>
                  <a:cubicBezTo>
                    <a:pt x="632" y="47"/>
                    <a:pt x="630" y="47"/>
                    <a:pt x="628" y="47"/>
                  </a:cubicBezTo>
                  <a:cubicBezTo>
                    <a:pt x="628" y="45"/>
                    <a:pt x="629" y="43"/>
                    <a:pt x="632" y="41"/>
                  </a:cubicBezTo>
                  <a:cubicBezTo>
                    <a:pt x="633" y="46"/>
                    <a:pt x="638" y="48"/>
                    <a:pt x="643" y="43"/>
                  </a:cubicBezTo>
                  <a:close/>
                  <a:moveTo>
                    <a:pt x="621" y="42"/>
                  </a:moveTo>
                  <a:cubicBezTo>
                    <a:pt x="627" y="46"/>
                    <a:pt x="618" y="47"/>
                    <a:pt x="622" y="51"/>
                  </a:cubicBezTo>
                  <a:cubicBezTo>
                    <a:pt x="620" y="52"/>
                    <a:pt x="617" y="51"/>
                    <a:pt x="618" y="53"/>
                  </a:cubicBezTo>
                  <a:cubicBezTo>
                    <a:pt x="617" y="54"/>
                    <a:pt x="616" y="52"/>
                    <a:pt x="615" y="51"/>
                  </a:cubicBezTo>
                  <a:cubicBezTo>
                    <a:pt x="620" y="48"/>
                    <a:pt x="615" y="45"/>
                    <a:pt x="621" y="42"/>
                  </a:cubicBezTo>
                  <a:close/>
                  <a:moveTo>
                    <a:pt x="610" y="52"/>
                  </a:moveTo>
                  <a:cubicBezTo>
                    <a:pt x="612" y="56"/>
                    <a:pt x="605" y="56"/>
                    <a:pt x="604" y="58"/>
                  </a:cubicBezTo>
                  <a:cubicBezTo>
                    <a:pt x="600" y="52"/>
                    <a:pt x="609" y="54"/>
                    <a:pt x="610" y="52"/>
                  </a:cubicBezTo>
                  <a:close/>
                  <a:moveTo>
                    <a:pt x="594" y="67"/>
                  </a:moveTo>
                  <a:cubicBezTo>
                    <a:pt x="595" y="66"/>
                    <a:pt x="588" y="65"/>
                    <a:pt x="587" y="73"/>
                  </a:cubicBezTo>
                  <a:cubicBezTo>
                    <a:pt x="578" y="68"/>
                    <a:pt x="598" y="57"/>
                    <a:pt x="600" y="50"/>
                  </a:cubicBezTo>
                  <a:cubicBezTo>
                    <a:pt x="602" y="56"/>
                    <a:pt x="597" y="61"/>
                    <a:pt x="594" y="67"/>
                  </a:cubicBezTo>
                  <a:close/>
                  <a:moveTo>
                    <a:pt x="608" y="47"/>
                  </a:moveTo>
                  <a:cubicBezTo>
                    <a:pt x="607" y="51"/>
                    <a:pt x="602" y="47"/>
                    <a:pt x="604" y="50"/>
                  </a:cubicBezTo>
                  <a:cubicBezTo>
                    <a:pt x="600" y="53"/>
                    <a:pt x="603" y="43"/>
                    <a:pt x="598" y="46"/>
                  </a:cubicBezTo>
                  <a:cubicBezTo>
                    <a:pt x="596" y="43"/>
                    <a:pt x="601" y="46"/>
                    <a:pt x="603" y="42"/>
                  </a:cubicBezTo>
                  <a:cubicBezTo>
                    <a:pt x="604" y="46"/>
                    <a:pt x="606" y="44"/>
                    <a:pt x="608" y="47"/>
                  </a:cubicBezTo>
                  <a:close/>
                  <a:moveTo>
                    <a:pt x="608" y="45"/>
                  </a:moveTo>
                  <a:cubicBezTo>
                    <a:pt x="606" y="40"/>
                    <a:pt x="605" y="41"/>
                    <a:pt x="604" y="37"/>
                  </a:cubicBezTo>
                  <a:cubicBezTo>
                    <a:pt x="607" y="36"/>
                    <a:pt x="613" y="42"/>
                    <a:pt x="608" y="45"/>
                  </a:cubicBezTo>
                  <a:close/>
                  <a:moveTo>
                    <a:pt x="590" y="56"/>
                  </a:moveTo>
                  <a:cubicBezTo>
                    <a:pt x="585" y="52"/>
                    <a:pt x="591" y="49"/>
                    <a:pt x="588" y="45"/>
                  </a:cubicBezTo>
                  <a:cubicBezTo>
                    <a:pt x="594" y="43"/>
                    <a:pt x="594" y="53"/>
                    <a:pt x="590" y="56"/>
                  </a:cubicBezTo>
                  <a:close/>
                  <a:moveTo>
                    <a:pt x="575" y="51"/>
                  </a:moveTo>
                  <a:cubicBezTo>
                    <a:pt x="572" y="43"/>
                    <a:pt x="582" y="48"/>
                    <a:pt x="585" y="43"/>
                  </a:cubicBezTo>
                  <a:cubicBezTo>
                    <a:pt x="587" y="51"/>
                    <a:pt x="576" y="43"/>
                    <a:pt x="575" y="51"/>
                  </a:cubicBezTo>
                  <a:close/>
                  <a:moveTo>
                    <a:pt x="577" y="40"/>
                  </a:moveTo>
                  <a:cubicBezTo>
                    <a:pt x="586" y="38"/>
                    <a:pt x="577" y="35"/>
                    <a:pt x="583" y="31"/>
                  </a:cubicBezTo>
                  <a:cubicBezTo>
                    <a:pt x="584" y="31"/>
                    <a:pt x="585" y="32"/>
                    <a:pt x="586" y="33"/>
                  </a:cubicBezTo>
                  <a:cubicBezTo>
                    <a:pt x="585" y="37"/>
                    <a:pt x="585" y="49"/>
                    <a:pt x="577" y="40"/>
                  </a:cubicBezTo>
                  <a:close/>
                  <a:moveTo>
                    <a:pt x="585" y="25"/>
                  </a:moveTo>
                  <a:cubicBezTo>
                    <a:pt x="590" y="29"/>
                    <a:pt x="583" y="33"/>
                    <a:pt x="581" y="28"/>
                  </a:cubicBezTo>
                  <a:cubicBezTo>
                    <a:pt x="582" y="25"/>
                    <a:pt x="582" y="27"/>
                    <a:pt x="585" y="25"/>
                  </a:cubicBezTo>
                  <a:close/>
                  <a:moveTo>
                    <a:pt x="577" y="33"/>
                  </a:moveTo>
                  <a:cubicBezTo>
                    <a:pt x="578" y="38"/>
                    <a:pt x="573" y="40"/>
                    <a:pt x="569" y="39"/>
                  </a:cubicBezTo>
                  <a:cubicBezTo>
                    <a:pt x="571" y="35"/>
                    <a:pt x="570" y="34"/>
                    <a:pt x="574" y="29"/>
                  </a:cubicBezTo>
                  <a:cubicBezTo>
                    <a:pt x="574" y="29"/>
                    <a:pt x="574" y="35"/>
                    <a:pt x="577" y="33"/>
                  </a:cubicBezTo>
                  <a:close/>
                  <a:moveTo>
                    <a:pt x="566" y="30"/>
                  </a:moveTo>
                  <a:cubicBezTo>
                    <a:pt x="565" y="32"/>
                    <a:pt x="567" y="35"/>
                    <a:pt x="567" y="38"/>
                  </a:cubicBezTo>
                  <a:cubicBezTo>
                    <a:pt x="564" y="41"/>
                    <a:pt x="563" y="37"/>
                    <a:pt x="560" y="39"/>
                  </a:cubicBezTo>
                  <a:cubicBezTo>
                    <a:pt x="560" y="37"/>
                    <a:pt x="560" y="36"/>
                    <a:pt x="562" y="34"/>
                  </a:cubicBezTo>
                  <a:cubicBezTo>
                    <a:pt x="560" y="34"/>
                    <a:pt x="559" y="33"/>
                    <a:pt x="557" y="31"/>
                  </a:cubicBezTo>
                  <a:cubicBezTo>
                    <a:pt x="552" y="33"/>
                    <a:pt x="556" y="36"/>
                    <a:pt x="552" y="38"/>
                  </a:cubicBezTo>
                  <a:cubicBezTo>
                    <a:pt x="547" y="23"/>
                    <a:pt x="559" y="31"/>
                    <a:pt x="566" y="30"/>
                  </a:cubicBezTo>
                  <a:close/>
                  <a:moveTo>
                    <a:pt x="544" y="23"/>
                  </a:moveTo>
                  <a:cubicBezTo>
                    <a:pt x="549" y="21"/>
                    <a:pt x="542" y="27"/>
                    <a:pt x="540" y="28"/>
                  </a:cubicBezTo>
                  <a:cubicBezTo>
                    <a:pt x="542" y="32"/>
                    <a:pt x="545" y="26"/>
                    <a:pt x="546" y="30"/>
                  </a:cubicBezTo>
                  <a:cubicBezTo>
                    <a:pt x="540" y="33"/>
                    <a:pt x="549" y="37"/>
                    <a:pt x="544" y="39"/>
                  </a:cubicBezTo>
                  <a:cubicBezTo>
                    <a:pt x="541" y="32"/>
                    <a:pt x="537" y="28"/>
                    <a:pt x="536" y="24"/>
                  </a:cubicBezTo>
                  <a:cubicBezTo>
                    <a:pt x="539" y="20"/>
                    <a:pt x="541" y="29"/>
                    <a:pt x="544" y="23"/>
                  </a:cubicBezTo>
                  <a:close/>
                  <a:moveTo>
                    <a:pt x="530" y="28"/>
                  </a:moveTo>
                  <a:cubicBezTo>
                    <a:pt x="528" y="31"/>
                    <a:pt x="534" y="35"/>
                    <a:pt x="529" y="38"/>
                  </a:cubicBezTo>
                  <a:cubicBezTo>
                    <a:pt x="531" y="39"/>
                    <a:pt x="532" y="37"/>
                    <a:pt x="534" y="40"/>
                  </a:cubicBezTo>
                  <a:cubicBezTo>
                    <a:pt x="536" y="39"/>
                    <a:pt x="535" y="37"/>
                    <a:pt x="534" y="36"/>
                  </a:cubicBezTo>
                  <a:cubicBezTo>
                    <a:pt x="539" y="36"/>
                    <a:pt x="537" y="41"/>
                    <a:pt x="545" y="42"/>
                  </a:cubicBezTo>
                  <a:cubicBezTo>
                    <a:pt x="541" y="45"/>
                    <a:pt x="540" y="48"/>
                    <a:pt x="543" y="51"/>
                  </a:cubicBezTo>
                  <a:cubicBezTo>
                    <a:pt x="540" y="52"/>
                    <a:pt x="537" y="54"/>
                    <a:pt x="535" y="51"/>
                  </a:cubicBezTo>
                  <a:cubicBezTo>
                    <a:pt x="539" y="49"/>
                    <a:pt x="537" y="44"/>
                    <a:pt x="541" y="45"/>
                  </a:cubicBezTo>
                  <a:cubicBezTo>
                    <a:pt x="536" y="38"/>
                    <a:pt x="529" y="48"/>
                    <a:pt x="524" y="39"/>
                  </a:cubicBezTo>
                  <a:cubicBezTo>
                    <a:pt x="529" y="35"/>
                    <a:pt x="523" y="29"/>
                    <a:pt x="530" y="28"/>
                  </a:cubicBezTo>
                  <a:close/>
                  <a:moveTo>
                    <a:pt x="519" y="33"/>
                  </a:moveTo>
                  <a:cubicBezTo>
                    <a:pt x="520" y="40"/>
                    <a:pt x="513" y="40"/>
                    <a:pt x="511" y="47"/>
                  </a:cubicBezTo>
                  <a:cubicBezTo>
                    <a:pt x="506" y="44"/>
                    <a:pt x="512" y="41"/>
                    <a:pt x="511" y="38"/>
                  </a:cubicBezTo>
                  <a:cubicBezTo>
                    <a:pt x="517" y="39"/>
                    <a:pt x="515" y="34"/>
                    <a:pt x="519" y="33"/>
                  </a:cubicBezTo>
                  <a:close/>
                  <a:moveTo>
                    <a:pt x="505" y="42"/>
                  </a:moveTo>
                  <a:cubicBezTo>
                    <a:pt x="502" y="48"/>
                    <a:pt x="506" y="48"/>
                    <a:pt x="502" y="52"/>
                  </a:cubicBezTo>
                  <a:cubicBezTo>
                    <a:pt x="501" y="49"/>
                    <a:pt x="504" y="44"/>
                    <a:pt x="499" y="46"/>
                  </a:cubicBezTo>
                  <a:cubicBezTo>
                    <a:pt x="494" y="44"/>
                    <a:pt x="503" y="46"/>
                    <a:pt x="505" y="42"/>
                  </a:cubicBezTo>
                  <a:close/>
                  <a:moveTo>
                    <a:pt x="492" y="54"/>
                  </a:moveTo>
                  <a:cubicBezTo>
                    <a:pt x="496" y="50"/>
                    <a:pt x="495" y="51"/>
                    <a:pt x="500" y="48"/>
                  </a:cubicBezTo>
                  <a:cubicBezTo>
                    <a:pt x="502" y="52"/>
                    <a:pt x="495" y="55"/>
                    <a:pt x="494" y="58"/>
                  </a:cubicBezTo>
                  <a:cubicBezTo>
                    <a:pt x="493" y="56"/>
                    <a:pt x="491" y="55"/>
                    <a:pt x="489" y="57"/>
                  </a:cubicBezTo>
                  <a:cubicBezTo>
                    <a:pt x="487" y="49"/>
                    <a:pt x="484" y="54"/>
                    <a:pt x="481" y="54"/>
                  </a:cubicBezTo>
                  <a:cubicBezTo>
                    <a:pt x="477" y="49"/>
                    <a:pt x="485" y="52"/>
                    <a:pt x="487" y="47"/>
                  </a:cubicBezTo>
                  <a:cubicBezTo>
                    <a:pt x="488" y="53"/>
                    <a:pt x="492" y="49"/>
                    <a:pt x="492" y="54"/>
                  </a:cubicBezTo>
                  <a:close/>
                  <a:moveTo>
                    <a:pt x="507" y="32"/>
                  </a:moveTo>
                  <a:cubicBezTo>
                    <a:pt x="508" y="34"/>
                    <a:pt x="505" y="34"/>
                    <a:pt x="504" y="32"/>
                  </a:cubicBezTo>
                  <a:cubicBezTo>
                    <a:pt x="504" y="35"/>
                    <a:pt x="505" y="37"/>
                    <a:pt x="501" y="37"/>
                  </a:cubicBezTo>
                  <a:cubicBezTo>
                    <a:pt x="501" y="35"/>
                    <a:pt x="502" y="34"/>
                    <a:pt x="500" y="32"/>
                  </a:cubicBezTo>
                  <a:cubicBezTo>
                    <a:pt x="503" y="28"/>
                    <a:pt x="505" y="34"/>
                    <a:pt x="507" y="32"/>
                  </a:cubicBezTo>
                  <a:close/>
                  <a:moveTo>
                    <a:pt x="485" y="29"/>
                  </a:moveTo>
                  <a:cubicBezTo>
                    <a:pt x="489" y="32"/>
                    <a:pt x="483" y="33"/>
                    <a:pt x="484" y="36"/>
                  </a:cubicBezTo>
                  <a:cubicBezTo>
                    <a:pt x="485" y="36"/>
                    <a:pt x="488" y="37"/>
                    <a:pt x="486" y="39"/>
                  </a:cubicBezTo>
                  <a:cubicBezTo>
                    <a:pt x="491" y="40"/>
                    <a:pt x="494" y="34"/>
                    <a:pt x="500" y="39"/>
                  </a:cubicBezTo>
                  <a:cubicBezTo>
                    <a:pt x="496" y="39"/>
                    <a:pt x="489" y="42"/>
                    <a:pt x="486" y="46"/>
                  </a:cubicBezTo>
                  <a:cubicBezTo>
                    <a:pt x="482" y="42"/>
                    <a:pt x="483" y="34"/>
                    <a:pt x="476" y="36"/>
                  </a:cubicBezTo>
                  <a:cubicBezTo>
                    <a:pt x="477" y="32"/>
                    <a:pt x="483" y="35"/>
                    <a:pt x="485" y="29"/>
                  </a:cubicBezTo>
                  <a:close/>
                  <a:moveTo>
                    <a:pt x="474" y="33"/>
                  </a:moveTo>
                  <a:cubicBezTo>
                    <a:pt x="471" y="36"/>
                    <a:pt x="468" y="36"/>
                    <a:pt x="474" y="42"/>
                  </a:cubicBezTo>
                  <a:cubicBezTo>
                    <a:pt x="472" y="46"/>
                    <a:pt x="469" y="46"/>
                    <a:pt x="465" y="43"/>
                  </a:cubicBezTo>
                  <a:cubicBezTo>
                    <a:pt x="468" y="41"/>
                    <a:pt x="467" y="40"/>
                    <a:pt x="466" y="41"/>
                  </a:cubicBezTo>
                  <a:cubicBezTo>
                    <a:pt x="467" y="37"/>
                    <a:pt x="470" y="33"/>
                    <a:pt x="469" y="29"/>
                  </a:cubicBezTo>
                  <a:cubicBezTo>
                    <a:pt x="472" y="26"/>
                    <a:pt x="470" y="35"/>
                    <a:pt x="474" y="33"/>
                  </a:cubicBezTo>
                  <a:close/>
                  <a:moveTo>
                    <a:pt x="457" y="39"/>
                  </a:moveTo>
                  <a:cubicBezTo>
                    <a:pt x="461" y="47"/>
                    <a:pt x="449" y="43"/>
                    <a:pt x="445" y="44"/>
                  </a:cubicBezTo>
                  <a:cubicBezTo>
                    <a:pt x="445" y="37"/>
                    <a:pt x="442" y="48"/>
                    <a:pt x="438" y="42"/>
                  </a:cubicBezTo>
                  <a:cubicBezTo>
                    <a:pt x="446" y="36"/>
                    <a:pt x="450" y="47"/>
                    <a:pt x="457" y="39"/>
                  </a:cubicBezTo>
                  <a:close/>
                  <a:moveTo>
                    <a:pt x="393" y="75"/>
                  </a:moveTo>
                  <a:cubicBezTo>
                    <a:pt x="392" y="74"/>
                    <a:pt x="391" y="73"/>
                    <a:pt x="390" y="71"/>
                  </a:cubicBezTo>
                  <a:cubicBezTo>
                    <a:pt x="390" y="76"/>
                    <a:pt x="386" y="78"/>
                    <a:pt x="382" y="79"/>
                  </a:cubicBezTo>
                  <a:cubicBezTo>
                    <a:pt x="380" y="72"/>
                    <a:pt x="392" y="73"/>
                    <a:pt x="391" y="68"/>
                  </a:cubicBezTo>
                  <a:cubicBezTo>
                    <a:pt x="395" y="67"/>
                    <a:pt x="399" y="73"/>
                    <a:pt x="393" y="75"/>
                  </a:cubicBezTo>
                  <a:close/>
                  <a:moveTo>
                    <a:pt x="421" y="50"/>
                  </a:moveTo>
                  <a:cubicBezTo>
                    <a:pt x="417" y="56"/>
                    <a:pt x="415" y="48"/>
                    <a:pt x="411" y="52"/>
                  </a:cubicBezTo>
                  <a:cubicBezTo>
                    <a:pt x="410" y="50"/>
                    <a:pt x="412" y="48"/>
                    <a:pt x="415" y="46"/>
                  </a:cubicBezTo>
                  <a:cubicBezTo>
                    <a:pt x="419" y="47"/>
                    <a:pt x="417" y="48"/>
                    <a:pt x="421" y="50"/>
                  </a:cubicBezTo>
                  <a:close/>
                  <a:moveTo>
                    <a:pt x="441" y="30"/>
                  </a:moveTo>
                  <a:cubicBezTo>
                    <a:pt x="443" y="34"/>
                    <a:pt x="435" y="35"/>
                    <a:pt x="434" y="37"/>
                  </a:cubicBezTo>
                  <a:cubicBezTo>
                    <a:pt x="432" y="34"/>
                    <a:pt x="432" y="31"/>
                    <a:pt x="435" y="29"/>
                  </a:cubicBezTo>
                  <a:cubicBezTo>
                    <a:pt x="433" y="35"/>
                    <a:pt x="438" y="34"/>
                    <a:pt x="441" y="30"/>
                  </a:cubicBezTo>
                  <a:close/>
                  <a:moveTo>
                    <a:pt x="375" y="79"/>
                  </a:moveTo>
                  <a:cubicBezTo>
                    <a:pt x="375" y="82"/>
                    <a:pt x="364" y="82"/>
                    <a:pt x="365" y="78"/>
                  </a:cubicBezTo>
                  <a:cubicBezTo>
                    <a:pt x="367" y="79"/>
                    <a:pt x="370" y="79"/>
                    <a:pt x="373" y="75"/>
                  </a:cubicBezTo>
                  <a:cubicBezTo>
                    <a:pt x="375" y="76"/>
                    <a:pt x="371" y="81"/>
                    <a:pt x="375" y="79"/>
                  </a:cubicBezTo>
                  <a:close/>
                  <a:moveTo>
                    <a:pt x="389" y="59"/>
                  </a:moveTo>
                  <a:cubicBezTo>
                    <a:pt x="388" y="57"/>
                    <a:pt x="397" y="55"/>
                    <a:pt x="391" y="54"/>
                  </a:cubicBezTo>
                  <a:cubicBezTo>
                    <a:pt x="390" y="49"/>
                    <a:pt x="396" y="55"/>
                    <a:pt x="398" y="54"/>
                  </a:cubicBezTo>
                  <a:cubicBezTo>
                    <a:pt x="400" y="50"/>
                    <a:pt x="404" y="44"/>
                    <a:pt x="408" y="48"/>
                  </a:cubicBezTo>
                  <a:cubicBezTo>
                    <a:pt x="402" y="58"/>
                    <a:pt x="397" y="53"/>
                    <a:pt x="389" y="59"/>
                  </a:cubicBezTo>
                  <a:close/>
                  <a:moveTo>
                    <a:pt x="417" y="37"/>
                  </a:moveTo>
                  <a:cubicBezTo>
                    <a:pt x="418" y="40"/>
                    <a:pt x="411" y="43"/>
                    <a:pt x="409" y="38"/>
                  </a:cubicBezTo>
                  <a:cubicBezTo>
                    <a:pt x="412" y="35"/>
                    <a:pt x="415" y="39"/>
                    <a:pt x="417" y="37"/>
                  </a:cubicBezTo>
                  <a:close/>
                  <a:moveTo>
                    <a:pt x="358" y="76"/>
                  </a:moveTo>
                  <a:cubicBezTo>
                    <a:pt x="358" y="77"/>
                    <a:pt x="359" y="77"/>
                    <a:pt x="360" y="76"/>
                  </a:cubicBezTo>
                  <a:cubicBezTo>
                    <a:pt x="361" y="78"/>
                    <a:pt x="359" y="78"/>
                    <a:pt x="359" y="77"/>
                  </a:cubicBezTo>
                  <a:cubicBezTo>
                    <a:pt x="356" y="79"/>
                    <a:pt x="361" y="80"/>
                    <a:pt x="362" y="80"/>
                  </a:cubicBezTo>
                  <a:cubicBezTo>
                    <a:pt x="363" y="81"/>
                    <a:pt x="361" y="83"/>
                    <a:pt x="360" y="82"/>
                  </a:cubicBezTo>
                  <a:cubicBezTo>
                    <a:pt x="359" y="82"/>
                    <a:pt x="359" y="83"/>
                    <a:pt x="360" y="84"/>
                  </a:cubicBezTo>
                  <a:cubicBezTo>
                    <a:pt x="359" y="84"/>
                    <a:pt x="358" y="83"/>
                    <a:pt x="359" y="82"/>
                  </a:cubicBezTo>
                  <a:cubicBezTo>
                    <a:pt x="357" y="80"/>
                    <a:pt x="355" y="83"/>
                    <a:pt x="353" y="80"/>
                  </a:cubicBezTo>
                  <a:cubicBezTo>
                    <a:pt x="356" y="80"/>
                    <a:pt x="357" y="78"/>
                    <a:pt x="357" y="75"/>
                  </a:cubicBezTo>
                  <a:cubicBezTo>
                    <a:pt x="358" y="74"/>
                    <a:pt x="358" y="76"/>
                    <a:pt x="358" y="76"/>
                  </a:cubicBezTo>
                  <a:close/>
                  <a:moveTo>
                    <a:pt x="360" y="62"/>
                  </a:moveTo>
                  <a:cubicBezTo>
                    <a:pt x="360" y="60"/>
                    <a:pt x="361" y="60"/>
                    <a:pt x="364" y="57"/>
                  </a:cubicBezTo>
                  <a:cubicBezTo>
                    <a:pt x="365" y="58"/>
                    <a:pt x="364" y="59"/>
                    <a:pt x="363" y="60"/>
                  </a:cubicBezTo>
                  <a:cubicBezTo>
                    <a:pt x="368" y="59"/>
                    <a:pt x="367" y="66"/>
                    <a:pt x="373" y="63"/>
                  </a:cubicBezTo>
                  <a:cubicBezTo>
                    <a:pt x="369" y="71"/>
                    <a:pt x="366" y="57"/>
                    <a:pt x="360" y="62"/>
                  </a:cubicBezTo>
                  <a:close/>
                  <a:moveTo>
                    <a:pt x="411" y="24"/>
                  </a:moveTo>
                  <a:cubicBezTo>
                    <a:pt x="414" y="24"/>
                    <a:pt x="417" y="24"/>
                    <a:pt x="420" y="24"/>
                  </a:cubicBezTo>
                  <a:cubicBezTo>
                    <a:pt x="420" y="33"/>
                    <a:pt x="415" y="24"/>
                    <a:pt x="411" y="26"/>
                  </a:cubicBezTo>
                  <a:cubicBezTo>
                    <a:pt x="411" y="24"/>
                    <a:pt x="409" y="22"/>
                    <a:pt x="410" y="21"/>
                  </a:cubicBezTo>
                  <a:cubicBezTo>
                    <a:pt x="409" y="16"/>
                    <a:pt x="413" y="23"/>
                    <a:pt x="411" y="24"/>
                  </a:cubicBezTo>
                  <a:close/>
                  <a:moveTo>
                    <a:pt x="345" y="72"/>
                  </a:moveTo>
                  <a:cubicBezTo>
                    <a:pt x="348" y="76"/>
                    <a:pt x="353" y="68"/>
                    <a:pt x="356" y="72"/>
                  </a:cubicBezTo>
                  <a:cubicBezTo>
                    <a:pt x="347" y="73"/>
                    <a:pt x="349" y="82"/>
                    <a:pt x="342" y="79"/>
                  </a:cubicBezTo>
                  <a:cubicBezTo>
                    <a:pt x="343" y="77"/>
                    <a:pt x="344" y="77"/>
                    <a:pt x="345" y="79"/>
                  </a:cubicBezTo>
                  <a:cubicBezTo>
                    <a:pt x="344" y="69"/>
                    <a:pt x="333" y="76"/>
                    <a:pt x="328" y="73"/>
                  </a:cubicBezTo>
                  <a:cubicBezTo>
                    <a:pt x="337" y="69"/>
                    <a:pt x="343" y="70"/>
                    <a:pt x="347" y="67"/>
                  </a:cubicBezTo>
                  <a:cubicBezTo>
                    <a:pt x="347" y="68"/>
                    <a:pt x="346" y="70"/>
                    <a:pt x="345" y="72"/>
                  </a:cubicBezTo>
                  <a:close/>
                  <a:moveTo>
                    <a:pt x="359" y="55"/>
                  </a:moveTo>
                  <a:cubicBezTo>
                    <a:pt x="358" y="52"/>
                    <a:pt x="355" y="49"/>
                    <a:pt x="361" y="48"/>
                  </a:cubicBezTo>
                  <a:cubicBezTo>
                    <a:pt x="364" y="51"/>
                    <a:pt x="363" y="53"/>
                    <a:pt x="359" y="55"/>
                  </a:cubicBezTo>
                  <a:close/>
                  <a:moveTo>
                    <a:pt x="383" y="32"/>
                  </a:moveTo>
                  <a:cubicBezTo>
                    <a:pt x="384" y="37"/>
                    <a:pt x="378" y="37"/>
                    <a:pt x="376" y="35"/>
                  </a:cubicBezTo>
                  <a:cubicBezTo>
                    <a:pt x="377" y="38"/>
                    <a:pt x="371" y="40"/>
                    <a:pt x="374" y="44"/>
                  </a:cubicBezTo>
                  <a:cubicBezTo>
                    <a:pt x="372" y="44"/>
                    <a:pt x="371" y="42"/>
                    <a:pt x="369" y="44"/>
                  </a:cubicBezTo>
                  <a:cubicBezTo>
                    <a:pt x="371" y="38"/>
                    <a:pt x="376" y="32"/>
                    <a:pt x="383" y="32"/>
                  </a:cubicBezTo>
                  <a:close/>
                  <a:moveTo>
                    <a:pt x="237" y="77"/>
                  </a:moveTo>
                  <a:cubicBezTo>
                    <a:pt x="235" y="74"/>
                    <a:pt x="241" y="76"/>
                    <a:pt x="242" y="74"/>
                  </a:cubicBezTo>
                  <a:cubicBezTo>
                    <a:pt x="244" y="77"/>
                    <a:pt x="246" y="79"/>
                    <a:pt x="242" y="81"/>
                  </a:cubicBezTo>
                  <a:cubicBezTo>
                    <a:pt x="241" y="80"/>
                    <a:pt x="239" y="75"/>
                    <a:pt x="237" y="77"/>
                  </a:cubicBezTo>
                  <a:close/>
                  <a:moveTo>
                    <a:pt x="260" y="64"/>
                  </a:moveTo>
                  <a:cubicBezTo>
                    <a:pt x="263" y="62"/>
                    <a:pt x="265" y="60"/>
                    <a:pt x="264" y="58"/>
                  </a:cubicBezTo>
                  <a:cubicBezTo>
                    <a:pt x="269" y="59"/>
                    <a:pt x="262" y="67"/>
                    <a:pt x="261" y="70"/>
                  </a:cubicBezTo>
                  <a:cubicBezTo>
                    <a:pt x="260" y="69"/>
                    <a:pt x="259" y="68"/>
                    <a:pt x="258" y="67"/>
                  </a:cubicBezTo>
                  <a:cubicBezTo>
                    <a:pt x="260" y="66"/>
                    <a:pt x="260" y="68"/>
                    <a:pt x="261" y="68"/>
                  </a:cubicBezTo>
                  <a:cubicBezTo>
                    <a:pt x="263" y="67"/>
                    <a:pt x="261" y="66"/>
                    <a:pt x="260" y="64"/>
                  </a:cubicBezTo>
                  <a:close/>
                  <a:moveTo>
                    <a:pt x="248" y="82"/>
                  </a:moveTo>
                  <a:cubicBezTo>
                    <a:pt x="246" y="79"/>
                    <a:pt x="249" y="77"/>
                    <a:pt x="251" y="74"/>
                  </a:cubicBezTo>
                  <a:cubicBezTo>
                    <a:pt x="254" y="79"/>
                    <a:pt x="253" y="81"/>
                    <a:pt x="248" y="82"/>
                  </a:cubicBezTo>
                  <a:close/>
                  <a:moveTo>
                    <a:pt x="272" y="64"/>
                  </a:moveTo>
                  <a:cubicBezTo>
                    <a:pt x="267" y="59"/>
                    <a:pt x="278" y="60"/>
                    <a:pt x="275" y="58"/>
                  </a:cubicBezTo>
                  <a:cubicBezTo>
                    <a:pt x="281" y="58"/>
                    <a:pt x="276" y="64"/>
                    <a:pt x="272" y="64"/>
                  </a:cubicBezTo>
                  <a:close/>
                  <a:moveTo>
                    <a:pt x="288" y="47"/>
                  </a:moveTo>
                  <a:cubicBezTo>
                    <a:pt x="290" y="49"/>
                    <a:pt x="293" y="49"/>
                    <a:pt x="289" y="43"/>
                  </a:cubicBezTo>
                  <a:cubicBezTo>
                    <a:pt x="293" y="42"/>
                    <a:pt x="291" y="44"/>
                    <a:pt x="293" y="47"/>
                  </a:cubicBezTo>
                  <a:cubicBezTo>
                    <a:pt x="294" y="45"/>
                    <a:pt x="293" y="44"/>
                    <a:pt x="295" y="42"/>
                  </a:cubicBezTo>
                  <a:cubicBezTo>
                    <a:pt x="294" y="46"/>
                    <a:pt x="299" y="44"/>
                    <a:pt x="301" y="48"/>
                  </a:cubicBezTo>
                  <a:cubicBezTo>
                    <a:pt x="301" y="50"/>
                    <a:pt x="300" y="51"/>
                    <a:pt x="298" y="53"/>
                  </a:cubicBezTo>
                  <a:cubicBezTo>
                    <a:pt x="301" y="45"/>
                    <a:pt x="291" y="50"/>
                    <a:pt x="291" y="53"/>
                  </a:cubicBezTo>
                  <a:cubicBezTo>
                    <a:pt x="286" y="54"/>
                    <a:pt x="290" y="49"/>
                    <a:pt x="288" y="47"/>
                  </a:cubicBezTo>
                  <a:close/>
                  <a:moveTo>
                    <a:pt x="270" y="69"/>
                  </a:moveTo>
                  <a:cubicBezTo>
                    <a:pt x="271" y="70"/>
                    <a:pt x="270" y="71"/>
                    <a:pt x="269" y="71"/>
                  </a:cubicBezTo>
                  <a:cubicBezTo>
                    <a:pt x="270" y="72"/>
                    <a:pt x="272" y="72"/>
                    <a:pt x="273" y="74"/>
                  </a:cubicBezTo>
                  <a:cubicBezTo>
                    <a:pt x="273" y="72"/>
                    <a:pt x="274" y="71"/>
                    <a:pt x="276" y="73"/>
                  </a:cubicBezTo>
                  <a:cubicBezTo>
                    <a:pt x="271" y="76"/>
                    <a:pt x="270" y="79"/>
                    <a:pt x="267" y="82"/>
                  </a:cubicBezTo>
                  <a:cubicBezTo>
                    <a:pt x="266" y="77"/>
                    <a:pt x="267" y="73"/>
                    <a:pt x="270" y="69"/>
                  </a:cubicBezTo>
                  <a:close/>
                  <a:moveTo>
                    <a:pt x="303" y="47"/>
                  </a:moveTo>
                  <a:cubicBezTo>
                    <a:pt x="304" y="45"/>
                    <a:pt x="306" y="45"/>
                    <a:pt x="308" y="47"/>
                  </a:cubicBezTo>
                  <a:cubicBezTo>
                    <a:pt x="307" y="48"/>
                    <a:pt x="306" y="47"/>
                    <a:pt x="306" y="46"/>
                  </a:cubicBezTo>
                  <a:cubicBezTo>
                    <a:pt x="305" y="48"/>
                    <a:pt x="311" y="52"/>
                    <a:pt x="306" y="56"/>
                  </a:cubicBezTo>
                  <a:cubicBezTo>
                    <a:pt x="302" y="52"/>
                    <a:pt x="307" y="50"/>
                    <a:pt x="303" y="47"/>
                  </a:cubicBezTo>
                  <a:close/>
                  <a:moveTo>
                    <a:pt x="329" y="32"/>
                  </a:moveTo>
                  <a:cubicBezTo>
                    <a:pt x="331" y="34"/>
                    <a:pt x="329" y="35"/>
                    <a:pt x="328" y="36"/>
                  </a:cubicBezTo>
                  <a:cubicBezTo>
                    <a:pt x="330" y="40"/>
                    <a:pt x="332" y="38"/>
                    <a:pt x="334" y="41"/>
                  </a:cubicBezTo>
                  <a:cubicBezTo>
                    <a:pt x="329" y="42"/>
                    <a:pt x="323" y="36"/>
                    <a:pt x="329" y="32"/>
                  </a:cubicBezTo>
                  <a:close/>
                  <a:moveTo>
                    <a:pt x="326" y="47"/>
                  </a:moveTo>
                  <a:cubicBezTo>
                    <a:pt x="316" y="49"/>
                    <a:pt x="319" y="57"/>
                    <a:pt x="314" y="62"/>
                  </a:cubicBezTo>
                  <a:cubicBezTo>
                    <a:pt x="312" y="62"/>
                    <a:pt x="312" y="61"/>
                    <a:pt x="313" y="61"/>
                  </a:cubicBezTo>
                  <a:cubicBezTo>
                    <a:pt x="312" y="60"/>
                    <a:pt x="311" y="61"/>
                    <a:pt x="310" y="61"/>
                  </a:cubicBezTo>
                  <a:cubicBezTo>
                    <a:pt x="308" y="57"/>
                    <a:pt x="315" y="55"/>
                    <a:pt x="317" y="54"/>
                  </a:cubicBezTo>
                  <a:cubicBezTo>
                    <a:pt x="315" y="53"/>
                    <a:pt x="314" y="53"/>
                    <a:pt x="312" y="54"/>
                  </a:cubicBezTo>
                  <a:cubicBezTo>
                    <a:pt x="316" y="51"/>
                    <a:pt x="319" y="39"/>
                    <a:pt x="326" y="47"/>
                  </a:cubicBezTo>
                  <a:close/>
                  <a:moveTo>
                    <a:pt x="296" y="76"/>
                  </a:moveTo>
                  <a:cubicBezTo>
                    <a:pt x="295" y="74"/>
                    <a:pt x="297" y="75"/>
                    <a:pt x="298" y="74"/>
                  </a:cubicBezTo>
                  <a:cubicBezTo>
                    <a:pt x="294" y="73"/>
                    <a:pt x="294" y="74"/>
                    <a:pt x="293" y="69"/>
                  </a:cubicBezTo>
                  <a:cubicBezTo>
                    <a:pt x="294" y="68"/>
                    <a:pt x="295" y="70"/>
                    <a:pt x="296" y="71"/>
                  </a:cubicBezTo>
                  <a:cubicBezTo>
                    <a:pt x="297" y="70"/>
                    <a:pt x="296" y="69"/>
                    <a:pt x="296" y="69"/>
                  </a:cubicBezTo>
                  <a:cubicBezTo>
                    <a:pt x="297" y="68"/>
                    <a:pt x="299" y="70"/>
                    <a:pt x="298" y="71"/>
                  </a:cubicBezTo>
                  <a:cubicBezTo>
                    <a:pt x="298" y="72"/>
                    <a:pt x="299" y="73"/>
                    <a:pt x="300" y="72"/>
                  </a:cubicBezTo>
                  <a:cubicBezTo>
                    <a:pt x="302" y="75"/>
                    <a:pt x="297" y="76"/>
                    <a:pt x="296" y="76"/>
                  </a:cubicBezTo>
                  <a:close/>
                  <a:moveTo>
                    <a:pt x="334" y="66"/>
                  </a:moveTo>
                  <a:cubicBezTo>
                    <a:pt x="330" y="68"/>
                    <a:pt x="327" y="68"/>
                    <a:pt x="324" y="65"/>
                  </a:cubicBezTo>
                  <a:cubicBezTo>
                    <a:pt x="327" y="63"/>
                    <a:pt x="333" y="65"/>
                    <a:pt x="330" y="59"/>
                  </a:cubicBezTo>
                  <a:cubicBezTo>
                    <a:pt x="332" y="56"/>
                    <a:pt x="333" y="62"/>
                    <a:pt x="335" y="63"/>
                  </a:cubicBezTo>
                  <a:cubicBezTo>
                    <a:pt x="334" y="64"/>
                    <a:pt x="333" y="65"/>
                    <a:pt x="334" y="66"/>
                  </a:cubicBezTo>
                  <a:close/>
                  <a:moveTo>
                    <a:pt x="347" y="54"/>
                  </a:moveTo>
                  <a:cubicBezTo>
                    <a:pt x="345" y="50"/>
                    <a:pt x="346" y="47"/>
                    <a:pt x="345" y="44"/>
                  </a:cubicBezTo>
                  <a:cubicBezTo>
                    <a:pt x="351" y="43"/>
                    <a:pt x="351" y="50"/>
                    <a:pt x="347" y="54"/>
                  </a:cubicBezTo>
                  <a:close/>
                  <a:moveTo>
                    <a:pt x="356" y="34"/>
                  </a:moveTo>
                  <a:cubicBezTo>
                    <a:pt x="359" y="38"/>
                    <a:pt x="355" y="40"/>
                    <a:pt x="356" y="43"/>
                  </a:cubicBezTo>
                  <a:cubicBezTo>
                    <a:pt x="354" y="44"/>
                    <a:pt x="353" y="42"/>
                    <a:pt x="352" y="41"/>
                  </a:cubicBezTo>
                  <a:cubicBezTo>
                    <a:pt x="357" y="39"/>
                    <a:pt x="352" y="36"/>
                    <a:pt x="356" y="34"/>
                  </a:cubicBezTo>
                  <a:close/>
                  <a:moveTo>
                    <a:pt x="340" y="49"/>
                  </a:moveTo>
                  <a:cubicBezTo>
                    <a:pt x="338" y="52"/>
                    <a:pt x="335" y="55"/>
                    <a:pt x="339" y="59"/>
                  </a:cubicBezTo>
                  <a:cubicBezTo>
                    <a:pt x="334" y="59"/>
                    <a:pt x="334" y="51"/>
                    <a:pt x="334" y="48"/>
                  </a:cubicBezTo>
                  <a:cubicBezTo>
                    <a:pt x="330" y="47"/>
                    <a:pt x="330" y="48"/>
                    <a:pt x="327" y="51"/>
                  </a:cubicBezTo>
                  <a:cubicBezTo>
                    <a:pt x="326" y="49"/>
                    <a:pt x="331" y="47"/>
                    <a:pt x="329" y="44"/>
                  </a:cubicBezTo>
                  <a:cubicBezTo>
                    <a:pt x="331" y="44"/>
                    <a:pt x="337" y="50"/>
                    <a:pt x="336" y="44"/>
                  </a:cubicBezTo>
                  <a:cubicBezTo>
                    <a:pt x="339" y="42"/>
                    <a:pt x="336" y="47"/>
                    <a:pt x="340" y="49"/>
                  </a:cubicBezTo>
                  <a:close/>
                  <a:moveTo>
                    <a:pt x="348" y="29"/>
                  </a:moveTo>
                  <a:cubicBezTo>
                    <a:pt x="347" y="34"/>
                    <a:pt x="343" y="37"/>
                    <a:pt x="338" y="41"/>
                  </a:cubicBezTo>
                  <a:cubicBezTo>
                    <a:pt x="339" y="34"/>
                    <a:pt x="343" y="30"/>
                    <a:pt x="348" y="26"/>
                  </a:cubicBezTo>
                  <a:cubicBezTo>
                    <a:pt x="349" y="28"/>
                    <a:pt x="342" y="33"/>
                    <a:pt x="348" y="29"/>
                  </a:cubicBezTo>
                  <a:close/>
                  <a:moveTo>
                    <a:pt x="332" y="37"/>
                  </a:moveTo>
                  <a:cubicBezTo>
                    <a:pt x="331" y="30"/>
                    <a:pt x="333" y="26"/>
                    <a:pt x="336" y="23"/>
                  </a:cubicBezTo>
                  <a:cubicBezTo>
                    <a:pt x="335" y="27"/>
                    <a:pt x="338" y="31"/>
                    <a:pt x="332" y="37"/>
                  </a:cubicBezTo>
                  <a:close/>
                  <a:moveTo>
                    <a:pt x="332" y="24"/>
                  </a:moveTo>
                  <a:cubicBezTo>
                    <a:pt x="330" y="24"/>
                    <a:pt x="329" y="25"/>
                    <a:pt x="329" y="26"/>
                  </a:cubicBezTo>
                  <a:cubicBezTo>
                    <a:pt x="328" y="27"/>
                    <a:pt x="327" y="24"/>
                    <a:pt x="325" y="26"/>
                  </a:cubicBezTo>
                  <a:cubicBezTo>
                    <a:pt x="325" y="27"/>
                    <a:pt x="325" y="28"/>
                    <a:pt x="323" y="29"/>
                  </a:cubicBezTo>
                  <a:cubicBezTo>
                    <a:pt x="321" y="26"/>
                    <a:pt x="325" y="23"/>
                    <a:pt x="326" y="20"/>
                  </a:cubicBezTo>
                  <a:cubicBezTo>
                    <a:pt x="328" y="23"/>
                    <a:pt x="330" y="21"/>
                    <a:pt x="332" y="24"/>
                  </a:cubicBezTo>
                  <a:close/>
                  <a:moveTo>
                    <a:pt x="319" y="27"/>
                  </a:moveTo>
                  <a:cubicBezTo>
                    <a:pt x="317" y="29"/>
                    <a:pt x="316" y="28"/>
                    <a:pt x="317" y="27"/>
                  </a:cubicBezTo>
                  <a:cubicBezTo>
                    <a:pt x="317" y="25"/>
                    <a:pt x="310" y="31"/>
                    <a:pt x="314" y="29"/>
                  </a:cubicBezTo>
                  <a:cubicBezTo>
                    <a:pt x="316" y="32"/>
                    <a:pt x="310" y="31"/>
                    <a:pt x="309" y="28"/>
                  </a:cubicBezTo>
                  <a:cubicBezTo>
                    <a:pt x="313" y="24"/>
                    <a:pt x="316" y="23"/>
                    <a:pt x="319" y="27"/>
                  </a:cubicBezTo>
                  <a:close/>
                  <a:moveTo>
                    <a:pt x="304" y="30"/>
                  </a:moveTo>
                  <a:cubicBezTo>
                    <a:pt x="302" y="37"/>
                    <a:pt x="308" y="34"/>
                    <a:pt x="309" y="40"/>
                  </a:cubicBezTo>
                  <a:cubicBezTo>
                    <a:pt x="311" y="33"/>
                    <a:pt x="316" y="36"/>
                    <a:pt x="323" y="31"/>
                  </a:cubicBezTo>
                  <a:cubicBezTo>
                    <a:pt x="323" y="33"/>
                    <a:pt x="322" y="35"/>
                    <a:pt x="323" y="36"/>
                  </a:cubicBezTo>
                  <a:cubicBezTo>
                    <a:pt x="320" y="38"/>
                    <a:pt x="313" y="35"/>
                    <a:pt x="315" y="41"/>
                  </a:cubicBezTo>
                  <a:cubicBezTo>
                    <a:pt x="314" y="42"/>
                    <a:pt x="308" y="38"/>
                    <a:pt x="309" y="42"/>
                  </a:cubicBezTo>
                  <a:cubicBezTo>
                    <a:pt x="306" y="39"/>
                    <a:pt x="302" y="42"/>
                    <a:pt x="299" y="39"/>
                  </a:cubicBezTo>
                  <a:cubicBezTo>
                    <a:pt x="304" y="36"/>
                    <a:pt x="297" y="32"/>
                    <a:pt x="304" y="30"/>
                  </a:cubicBezTo>
                  <a:close/>
                  <a:moveTo>
                    <a:pt x="278" y="50"/>
                  </a:moveTo>
                  <a:cubicBezTo>
                    <a:pt x="276" y="50"/>
                    <a:pt x="275" y="49"/>
                    <a:pt x="273" y="47"/>
                  </a:cubicBezTo>
                  <a:cubicBezTo>
                    <a:pt x="276" y="45"/>
                    <a:pt x="277" y="46"/>
                    <a:pt x="277" y="49"/>
                  </a:cubicBezTo>
                  <a:cubicBezTo>
                    <a:pt x="277" y="42"/>
                    <a:pt x="283" y="46"/>
                    <a:pt x="284" y="44"/>
                  </a:cubicBezTo>
                  <a:cubicBezTo>
                    <a:pt x="290" y="47"/>
                    <a:pt x="282" y="46"/>
                    <a:pt x="278" y="50"/>
                  </a:cubicBezTo>
                  <a:close/>
                  <a:moveTo>
                    <a:pt x="298" y="25"/>
                  </a:moveTo>
                  <a:cubicBezTo>
                    <a:pt x="303" y="25"/>
                    <a:pt x="295" y="32"/>
                    <a:pt x="295" y="35"/>
                  </a:cubicBezTo>
                  <a:cubicBezTo>
                    <a:pt x="292" y="34"/>
                    <a:pt x="289" y="37"/>
                    <a:pt x="286" y="33"/>
                  </a:cubicBezTo>
                  <a:cubicBezTo>
                    <a:pt x="288" y="32"/>
                    <a:pt x="289" y="31"/>
                    <a:pt x="288" y="29"/>
                  </a:cubicBezTo>
                  <a:cubicBezTo>
                    <a:pt x="292" y="35"/>
                    <a:pt x="294" y="26"/>
                    <a:pt x="298" y="25"/>
                  </a:cubicBezTo>
                  <a:close/>
                  <a:moveTo>
                    <a:pt x="272" y="47"/>
                  </a:moveTo>
                  <a:cubicBezTo>
                    <a:pt x="269" y="51"/>
                    <a:pt x="267" y="48"/>
                    <a:pt x="265" y="50"/>
                  </a:cubicBezTo>
                  <a:cubicBezTo>
                    <a:pt x="262" y="45"/>
                    <a:pt x="270" y="44"/>
                    <a:pt x="272" y="47"/>
                  </a:cubicBezTo>
                  <a:close/>
                  <a:moveTo>
                    <a:pt x="230" y="75"/>
                  </a:moveTo>
                  <a:cubicBezTo>
                    <a:pt x="231" y="76"/>
                    <a:pt x="230" y="76"/>
                    <a:pt x="230" y="77"/>
                  </a:cubicBezTo>
                  <a:cubicBezTo>
                    <a:pt x="229" y="77"/>
                    <a:pt x="229" y="78"/>
                    <a:pt x="230" y="79"/>
                  </a:cubicBezTo>
                  <a:cubicBezTo>
                    <a:pt x="228" y="79"/>
                    <a:pt x="224" y="71"/>
                    <a:pt x="219" y="72"/>
                  </a:cubicBezTo>
                  <a:cubicBezTo>
                    <a:pt x="219" y="67"/>
                    <a:pt x="226" y="60"/>
                    <a:pt x="230" y="66"/>
                  </a:cubicBezTo>
                  <a:cubicBezTo>
                    <a:pt x="229" y="66"/>
                    <a:pt x="228" y="65"/>
                    <a:pt x="227" y="64"/>
                  </a:cubicBezTo>
                  <a:cubicBezTo>
                    <a:pt x="226" y="65"/>
                    <a:pt x="228" y="66"/>
                    <a:pt x="228" y="67"/>
                  </a:cubicBezTo>
                  <a:cubicBezTo>
                    <a:pt x="225" y="68"/>
                    <a:pt x="223" y="67"/>
                    <a:pt x="219" y="70"/>
                  </a:cubicBezTo>
                  <a:cubicBezTo>
                    <a:pt x="221" y="72"/>
                    <a:pt x="224" y="68"/>
                    <a:pt x="226" y="69"/>
                  </a:cubicBezTo>
                  <a:cubicBezTo>
                    <a:pt x="226" y="72"/>
                    <a:pt x="225" y="77"/>
                    <a:pt x="230" y="75"/>
                  </a:cubicBezTo>
                  <a:close/>
                  <a:moveTo>
                    <a:pt x="256" y="49"/>
                  </a:moveTo>
                  <a:cubicBezTo>
                    <a:pt x="255" y="54"/>
                    <a:pt x="254" y="47"/>
                    <a:pt x="252" y="45"/>
                  </a:cubicBezTo>
                  <a:cubicBezTo>
                    <a:pt x="255" y="42"/>
                    <a:pt x="258" y="42"/>
                    <a:pt x="261" y="45"/>
                  </a:cubicBezTo>
                  <a:cubicBezTo>
                    <a:pt x="262" y="48"/>
                    <a:pt x="259" y="45"/>
                    <a:pt x="258" y="44"/>
                  </a:cubicBezTo>
                  <a:cubicBezTo>
                    <a:pt x="256" y="46"/>
                    <a:pt x="255" y="47"/>
                    <a:pt x="256" y="49"/>
                  </a:cubicBezTo>
                  <a:close/>
                  <a:moveTo>
                    <a:pt x="280" y="28"/>
                  </a:moveTo>
                  <a:cubicBezTo>
                    <a:pt x="285" y="18"/>
                    <a:pt x="292" y="27"/>
                    <a:pt x="280" y="28"/>
                  </a:cubicBezTo>
                  <a:close/>
                  <a:moveTo>
                    <a:pt x="277" y="22"/>
                  </a:moveTo>
                  <a:cubicBezTo>
                    <a:pt x="280" y="21"/>
                    <a:pt x="278" y="29"/>
                    <a:pt x="278" y="32"/>
                  </a:cubicBezTo>
                  <a:cubicBezTo>
                    <a:pt x="274" y="34"/>
                    <a:pt x="277" y="28"/>
                    <a:pt x="276" y="27"/>
                  </a:cubicBezTo>
                  <a:cubicBezTo>
                    <a:pt x="272" y="24"/>
                    <a:pt x="273" y="30"/>
                    <a:pt x="270" y="31"/>
                  </a:cubicBezTo>
                  <a:cubicBezTo>
                    <a:pt x="266" y="24"/>
                    <a:pt x="277" y="25"/>
                    <a:pt x="277" y="22"/>
                  </a:cubicBezTo>
                  <a:close/>
                  <a:moveTo>
                    <a:pt x="266" y="32"/>
                  </a:moveTo>
                  <a:cubicBezTo>
                    <a:pt x="269" y="36"/>
                    <a:pt x="267" y="40"/>
                    <a:pt x="271" y="35"/>
                  </a:cubicBezTo>
                  <a:cubicBezTo>
                    <a:pt x="274" y="41"/>
                    <a:pt x="266" y="39"/>
                    <a:pt x="263" y="40"/>
                  </a:cubicBezTo>
                  <a:cubicBezTo>
                    <a:pt x="261" y="36"/>
                    <a:pt x="260" y="38"/>
                    <a:pt x="259" y="34"/>
                  </a:cubicBezTo>
                  <a:cubicBezTo>
                    <a:pt x="262" y="33"/>
                    <a:pt x="264" y="33"/>
                    <a:pt x="266" y="32"/>
                  </a:cubicBezTo>
                  <a:close/>
                  <a:moveTo>
                    <a:pt x="247" y="41"/>
                  </a:moveTo>
                  <a:cubicBezTo>
                    <a:pt x="249" y="44"/>
                    <a:pt x="243" y="46"/>
                    <a:pt x="244" y="49"/>
                  </a:cubicBezTo>
                  <a:cubicBezTo>
                    <a:pt x="243" y="50"/>
                    <a:pt x="242" y="48"/>
                    <a:pt x="243" y="47"/>
                  </a:cubicBezTo>
                  <a:cubicBezTo>
                    <a:pt x="242" y="46"/>
                    <a:pt x="241" y="46"/>
                    <a:pt x="241" y="47"/>
                  </a:cubicBezTo>
                  <a:cubicBezTo>
                    <a:pt x="240" y="45"/>
                    <a:pt x="241" y="45"/>
                    <a:pt x="242" y="46"/>
                  </a:cubicBezTo>
                  <a:cubicBezTo>
                    <a:pt x="246" y="44"/>
                    <a:pt x="244" y="41"/>
                    <a:pt x="247" y="41"/>
                  </a:cubicBezTo>
                  <a:close/>
                  <a:moveTo>
                    <a:pt x="191" y="73"/>
                  </a:moveTo>
                  <a:cubicBezTo>
                    <a:pt x="190" y="69"/>
                    <a:pt x="191" y="71"/>
                    <a:pt x="188" y="74"/>
                  </a:cubicBezTo>
                  <a:cubicBezTo>
                    <a:pt x="187" y="71"/>
                    <a:pt x="187" y="69"/>
                    <a:pt x="189" y="67"/>
                  </a:cubicBezTo>
                  <a:cubicBezTo>
                    <a:pt x="193" y="67"/>
                    <a:pt x="195" y="71"/>
                    <a:pt x="191" y="73"/>
                  </a:cubicBezTo>
                  <a:close/>
                  <a:moveTo>
                    <a:pt x="215" y="53"/>
                  </a:moveTo>
                  <a:cubicBezTo>
                    <a:pt x="214" y="54"/>
                    <a:pt x="213" y="53"/>
                    <a:pt x="213" y="52"/>
                  </a:cubicBezTo>
                  <a:cubicBezTo>
                    <a:pt x="212" y="51"/>
                    <a:pt x="211" y="52"/>
                    <a:pt x="211" y="52"/>
                  </a:cubicBezTo>
                  <a:cubicBezTo>
                    <a:pt x="208" y="51"/>
                    <a:pt x="218" y="49"/>
                    <a:pt x="212" y="49"/>
                  </a:cubicBezTo>
                  <a:cubicBezTo>
                    <a:pt x="212" y="45"/>
                    <a:pt x="221" y="48"/>
                    <a:pt x="222" y="41"/>
                  </a:cubicBezTo>
                  <a:cubicBezTo>
                    <a:pt x="224" y="45"/>
                    <a:pt x="227" y="40"/>
                    <a:pt x="229" y="45"/>
                  </a:cubicBezTo>
                  <a:cubicBezTo>
                    <a:pt x="224" y="46"/>
                    <a:pt x="215" y="46"/>
                    <a:pt x="215" y="53"/>
                  </a:cubicBezTo>
                  <a:close/>
                  <a:moveTo>
                    <a:pt x="259" y="29"/>
                  </a:moveTo>
                  <a:cubicBezTo>
                    <a:pt x="253" y="28"/>
                    <a:pt x="253" y="37"/>
                    <a:pt x="247" y="36"/>
                  </a:cubicBezTo>
                  <a:cubicBezTo>
                    <a:pt x="246" y="34"/>
                    <a:pt x="254" y="24"/>
                    <a:pt x="254" y="29"/>
                  </a:cubicBezTo>
                  <a:cubicBezTo>
                    <a:pt x="255" y="27"/>
                    <a:pt x="257" y="25"/>
                    <a:pt x="256" y="22"/>
                  </a:cubicBezTo>
                  <a:cubicBezTo>
                    <a:pt x="261" y="21"/>
                    <a:pt x="256" y="27"/>
                    <a:pt x="259" y="29"/>
                  </a:cubicBezTo>
                  <a:close/>
                  <a:moveTo>
                    <a:pt x="236" y="29"/>
                  </a:moveTo>
                  <a:cubicBezTo>
                    <a:pt x="239" y="33"/>
                    <a:pt x="234" y="35"/>
                    <a:pt x="237" y="39"/>
                  </a:cubicBezTo>
                  <a:cubicBezTo>
                    <a:pt x="235" y="40"/>
                    <a:pt x="235" y="38"/>
                    <a:pt x="236" y="38"/>
                  </a:cubicBezTo>
                  <a:cubicBezTo>
                    <a:pt x="234" y="35"/>
                    <a:pt x="231" y="43"/>
                    <a:pt x="230" y="37"/>
                  </a:cubicBezTo>
                  <a:cubicBezTo>
                    <a:pt x="230" y="36"/>
                    <a:pt x="231" y="37"/>
                    <a:pt x="232" y="37"/>
                  </a:cubicBezTo>
                  <a:cubicBezTo>
                    <a:pt x="237" y="35"/>
                    <a:pt x="230" y="31"/>
                    <a:pt x="236" y="29"/>
                  </a:cubicBezTo>
                  <a:close/>
                  <a:moveTo>
                    <a:pt x="203" y="54"/>
                  </a:moveTo>
                  <a:cubicBezTo>
                    <a:pt x="203" y="57"/>
                    <a:pt x="205" y="59"/>
                    <a:pt x="205" y="62"/>
                  </a:cubicBezTo>
                  <a:cubicBezTo>
                    <a:pt x="203" y="65"/>
                    <a:pt x="198" y="58"/>
                    <a:pt x="202" y="64"/>
                  </a:cubicBezTo>
                  <a:cubicBezTo>
                    <a:pt x="200" y="65"/>
                    <a:pt x="196" y="61"/>
                    <a:pt x="200" y="66"/>
                  </a:cubicBezTo>
                  <a:cubicBezTo>
                    <a:pt x="197" y="65"/>
                    <a:pt x="192" y="66"/>
                    <a:pt x="192" y="61"/>
                  </a:cubicBezTo>
                  <a:cubicBezTo>
                    <a:pt x="199" y="65"/>
                    <a:pt x="198" y="59"/>
                    <a:pt x="203" y="54"/>
                  </a:cubicBezTo>
                  <a:close/>
                  <a:moveTo>
                    <a:pt x="82" y="61"/>
                  </a:moveTo>
                  <a:cubicBezTo>
                    <a:pt x="76" y="60"/>
                    <a:pt x="82" y="52"/>
                    <a:pt x="75" y="59"/>
                  </a:cubicBezTo>
                  <a:cubicBezTo>
                    <a:pt x="74" y="55"/>
                    <a:pt x="83" y="51"/>
                    <a:pt x="89" y="47"/>
                  </a:cubicBezTo>
                  <a:cubicBezTo>
                    <a:pt x="90" y="50"/>
                    <a:pt x="90" y="52"/>
                    <a:pt x="91" y="54"/>
                  </a:cubicBezTo>
                  <a:cubicBezTo>
                    <a:pt x="85" y="55"/>
                    <a:pt x="83" y="55"/>
                    <a:pt x="82" y="61"/>
                  </a:cubicBezTo>
                  <a:close/>
                  <a:moveTo>
                    <a:pt x="106" y="38"/>
                  </a:moveTo>
                  <a:cubicBezTo>
                    <a:pt x="110" y="35"/>
                    <a:pt x="106" y="44"/>
                    <a:pt x="109" y="41"/>
                  </a:cubicBezTo>
                  <a:cubicBezTo>
                    <a:pt x="110" y="43"/>
                    <a:pt x="107" y="44"/>
                    <a:pt x="106" y="45"/>
                  </a:cubicBezTo>
                  <a:cubicBezTo>
                    <a:pt x="102" y="43"/>
                    <a:pt x="107" y="41"/>
                    <a:pt x="106" y="38"/>
                  </a:cubicBezTo>
                  <a:close/>
                  <a:moveTo>
                    <a:pt x="80" y="70"/>
                  </a:moveTo>
                  <a:cubicBezTo>
                    <a:pt x="75" y="67"/>
                    <a:pt x="86" y="62"/>
                    <a:pt x="88" y="67"/>
                  </a:cubicBezTo>
                  <a:cubicBezTo>
                    <a:pt x="85" y="70"/>
                    <a:pt x="83" y="65"/>
                    <a:pt x="80" y="70"/>
                  </a:cubicBezTo>
                  <a:close/>
                  <a:moveTo>
                    <a:pt x="151" y="43"/>
                  </a:moveTo>
                  <a:cubicBezTo>
                    <a:pt x="156" y="38"/>
                    <a:pt x="151" y="38"/>
                    <a:pt x="159" y="37"/>
                  </a:cubicBezTo>
                  <a:cubicBezTo>
                    <a:pt x="159" y="38"/>
                    <a:pt x="158" y="38"/>
                    <a:pt x="158" y="38"/>
                  </a:cubicBezTo>
                  <a:cubicBezTo>
                    <a:pt x="156" y="39"/>
                    <a:pt x="158" y="40"/>
                    <a:pt x="159" y="42"/>
                  </a:cubicBezTo>
                  <a:cubicBezTo>
                    <a:pt x="156" y="45"/>
                    <a:pt x="154" y="41"/>
                    <a:pt x="151" y="43"/>
                  </a:cubicBezTo>
                  <a:close/>
                  <a:moveTo>
                    <a:pt x="121" y="68"/>
                  </a:moveTo>
                  <a:cubicBezTo>
                    <a:pt x="123" y="69"/>
                    <a:pt x="124" y="71"/>
                    <a:pt x="125" y="72"/>
                  </a:cubicBezTo>
                  <a:cubicBezTo>
                    <a:pt x="121" y="76"/>
                    <a:pt x="116" y="70"/>
                    <a:pt x="121" y="68"/>
                  </a:cubicBezTo>
                  <a:close/>
                  <a:moveTo>
                    <a:pt x="170" y="40"/>
                  </a:moveTo>
                  <a:cubicBezTo>
                    <a:pt x="172" y="45"/>
                    <a:pt x="170" y="45"/>
                    <a:pt x="165" y="48"/>
                  </a:cubicBezTo>
                  <a:cubicBezTo>
                    <a:pt x="161" y="44"/>
                    <a:pt x="169" y="43"/>
                    <a:pt x="170" y="40"/>
                  </a:cubicBezTo>
                  <a:close/>
                  <a:moveTo>
                    <a:pt x="134" y="77"/>
                  </a:moveTo>
                  <a:cubicBezTo>
                    <a:pt x="132" y="75"/>
                    <a:pt x="133" y="74"/>
                    <a:pt x="132" y="72"/>
                  </a:cubicBezTo>
                  <a:cubicBezTo>
                    <a:pt x="134" y="72"/>
                    <a:pt x="135" y="71"/>
                    <a:pt x="137" y="70"/>
                  </a:cubicBezTo>
                  <a:cubicBezTo>
                    <a:pt x="140" y="72"/>
                    <a:pt x="139" y="73"/>
                    <a:pt x="140" y="75"/>
                  </a:cubicBezTo>
                  <a:cubicBezTo>
                    <a:pt x="138" y="77"/>
                    <a:pt x="136" y="75"/>
                    <a:pt x="134" y="77"/>
                  </a:cubicBezTo>
                  <a:close/>
                  <a:moveTo>
                    <a:pt x="142" y="71"/>
                  </a:moveTo>
                  <a:cubicBezTo>
                    <a:pt x="142" y="65"/>
                    <a:pt x="146" y="71"/>
                    <a:pt x="152" y="67"/>
                  </a:cubicBezTo>
                  <a:cubicBezTo>
                    <a:pt x="150" y="67"/>
                    <a:pt x="148" y="68"/>
                    <a:pt x="147" y="66"/>
                  </a:cubicBezTo>
                  <a:cubicBezTo>
                    <a:pt x="149" y="64"/>
                    <a:pt x="151" y="64"/>
                    <a:pt x="153" y="66"/>
                  </a:cubicBezTo>
                  <a:cubicBezTo>
                    <a:pt x="152" y="72"/>
                    <a:pt x="146" y="68"/>
                    <a:pt x="142" y="71"/>
                  </a:cubicBezTo>
                  <a:close/>
                  <a:moveTo>
                    <a:pt x="159" y="63"/>
                  </a:moveTo>
                  <a:cubicBezTo>
                    <a:pt x="158" y="61"/>
                    <a:pt x="162" y="63"/>
                    <a:pt x="161" y="60"/>
                  </a:cubicBezTo>
                  <a:cubicBezTo>
                    <a:pt x="165" y="64"/>
                    <a:pt x="161" y="69"/>
                    <a:pt x="162" y="74"/>
                  </a:cubicBezTo>
                  <a:cubicBezTo>
                    <a:pt x="159" y="71"/>
                    <a:pt x="161" y="64"/>
                    <a:pt x="159" y="63"/>
                  </a:cubicBezTo>
                  <a:close/>
                  <a:moveTo>
                    <a:pt x="195" y="37"/>
                  </a:moveTo>
                  <a:cubicBezTo>
                    <a:pt x="191" y="34"/>
                    <a:pt x="199" y="30"/>
                    <a:pt x="201" y="31"/>
                  </a:cubicBezTo>
                  <a:cubicBezTo>
                    <a:pt x="203" y="36"/>
                    <a:pt x="198" y="34"/>
                    <a:pt x="195" y="37"/>
                  </a:cubicBezTo>
                  <a:close/>
                  <a:moveTo>
                    <a:pt x="229" y="29"/>
                  </a:moveTo>
                  <a:cubicBezTo>
                    <a:pt x="227" y="31"/>
                    <a:pt x="225" y="29"/>
                    <a:pt x="223" y="31"/>
                  </a:cubicBezTo>
                  <a:cubicBezTo>
                    <a:pt x="221" y="33"/>
                    <a:pt x="228" y="28"/>
                    <a:pt x="224" y="25"/>
                  </a:cubicBezTo>
                  <a:cubicBezTo>
                    <a:pt x="226" y="24"/>
                    <a:pt x="228" y="22"/>
                    <a:pt x="230" y="21"/>
                  </a:cubicBezTo>
                  <a:cubicBezTo>
                    <a:pt x="227" y="21"/>
                    <a:pt x="227" y="19"/>
                    <a:pt x="229" y="18"/>
                  </a:cubicBezTo>
                  <a:cubicBezTo>
                    <a:pt x="233" y="22"/>
                    <a:pt x="226" y="25"/>
                    <a:pt x="229" y="29"/>
                  </a:cubicBezTo>
                  <a:close/>
                  <a:moveTo>
                    <a:pt x="182" y="51"/>
                  </a:moveTo>
                  <a:cubicBezTo>
                    <a:pt x="185" y="50"/>
                    <a:pt x="180" y="56"/>
                    <a:pt x="181" y="59"/>
                  </a:cubicBezTo>
                  <a:cubicBezTo>
                    <a:pt x="178" y="61"/>
                    <a:pt x="175" y="56"/>
                    <a:pt x="179" y="53"/>
                  </a:cubicBezTo>
                  <a:cubicBezTo>
                    <a:pt x="180" y="59"/>
                    <a:pt x="179" y="53"/>
                    <a:pt x="182" y="51"/>
                  </a:cubicBezTo>
                  <a:close/>
                  <a:moveTo>
                    <a:pt x="212" y="24"/>
                  </a:moveTo>
                  <a:cubicBezTo>
                    <a:pt x="218" y="25"/>
                    <a:pt x="209" y="27"/>
                    <a:pt x="206" y="30"/>
                  </a:cubicBezTo>
                  <a:cubicBezTo>
                    <a:pt x="206" y="29"/>
                    <a:pt x="206" y="28"/>
                    <a:pt x="205" y="26"/>
                  </a:cubicBezTo>
                  <a:cubicBezTo>
                    <a:pt x="207" y="21"/>
                    <a:pt x="213" y="30"/>
                    <a:pt x="212" y="24"/>
                  </a:cubicBezTo>
                  <a:close/>
                  <a:moveTo>
                    <a:pt x="184" y="44"/>
                  </a:moveTo>
                  <a:cubicBezTo>
                    <a:pt x="182" y="48"/>
                    <a:pt x="176" y="42"/>
                    <a:pt x="177" y="48"/>
                  </a:cubicBezTo>
                  <a:cubicBezTo>
                    <a:pt x="172" y="49"/>
                    <a:pt x="175" y="44"/>
                    <a:pt x="178" y="43"/>
                  </a:cubicBezTo>
                  <a:cubicBezTo>
                    <a:pt x="176" y="41"/>
                    <a:pt x="174" y="44"/>
                    <a:pt x="172" y="40"/>
                  </a:cubicBezTo>
                  <a:cubicBezTo>
                    <a:pt x="174" y="38"/>
                    <a:pt x="176" y="40"/>
                    <a:pt x="174" y="41"/>
                  </a:cubicBezTo>
                  <a:cubicBezTo>
                    <a:pt x="179" y="43"/>
                    <a:pt x="180" y="37"/>
                    <a:pt x="183" y="38"/>
                  </a:cubicBezTo>
                  <a:cubicBezTo>
                    <a:pt x="184" y="40"/>
                    <a:pt x="180" y="41"/>
                    <a:pt x="184" y="44"/>
                  </a:cubicBezTo>
                  <a:close/>
                  <a:moveTo>
                    <a:pt x="194" y="18"/>
                  </a:moveTo>
                  <a:cubicBezTo>
                    <a:pt x="197" y="17"/>
                    <a:pt x="199" y="17"/>
                    <a:pt x="201" y="16"/>
                  </a:cubicBezTo>
                  <a:cubicBezTo>
                    <a:pt x="205" y="24"/>
                    <a:pt x="195" y="20"/>
                    <a:pt x="194" y="29"/>
                  </a:cubicBezTo>
                  <a:cubicBezTo>
                    <a:pt x="190" y="29"/>
                    <a:pt x="190" y="27"/>
                    <a:pt x="190" y="23"/>
                  </a:cubicBezTo>
                  <a:cubicBezTo>
                    <a:pt x="189" y="26"/>
                    <a:pt x="188" y="26"/>
                    <a:pt x="187" y="24"/>
                  </a:cubicBezTo>
                  <a:cubicBezTo>
                    <a:pt x="190" y="23"/>
                    <a:pt x="194" y="22"/>
                    <a:pt x="197" y="21"/>
                  </a:cubicBezTo>
                  <a:cubicBezTo>
                    <a:pt x="198" y="19"/>
                    <a:pt x="196" y="20"/>
                    <a:pt x="194" y="18"/>
                  </a:cubicBezTo>
                  <a:close/>
                  <a:moveTo>
                    <a:pt x="185" y="31"/>
                  </a:moveTo>
                  <a:cubicBezTo>
                    <a:pt x="182" y="32"/>
                    <a:pt x="177" y="31"/>
                    <a:pt x="177" y="28"/>
                  </a:cubicBezTo>
                  <a:cubicBezTo>
                    <a:pt x="180" y="25"/>
                    <a:pt x="185" y="28"/>
                    <a:pt x="185" y="31"/>
                  </a:cubicBezTo>
                  <a:close/>
                  <a:moveTo>
                    <a:pt x="169" y="34"/>
                  </a:moveTo>
                  <a:cubicBezTo>
                    <a:pt x="164" y="30"/>
                    <a:pt x="171" y="28"/>
                    <a:pt x="169" y="25"/>
                  </a:cubicBezTo>
                  <a:cubicBezTo>
                    <a:pt x="171" y="24"/>
                    <a:pt x="171" y="32"/>
                    <a:pt x="169" y="34"/>
                  </a:cubicBezTo>
                  <a:close/>
                  <a:moveTo>
                    <a:pt x="120" y="63"/>
                  </a:moveTo>
                  <a:cubicBezTo>
                    <a:pt x="121" y="66"/>
                    <a:pt x="119" y="64"/>
                    <a:pt x="118" y="63"/>
                  </a:cubicBezTo>
                  <a:cubicBezTo>
                    <a:pt x="114" y="67"/>
                    <a:pt x="114" y="78"/>
                    <a:pt x="107" y="70"/>
                  </a:cubicBezTo>
                  <a:cubicBezTo>
                    <a:pt x="113" y="68"/>
                    <a:pt x="112" y="65"/>
                    <a:pt x="114" y="61"/>
                  </a:cubicBezTo>
                  <a:cubicBezTo>
                    <a:pt x="116" y="59"/>
                    <a:pt x="118" y="64"/>
                    <a:pt x="120" y="63"/>
                  </a:cubicBezTo>
                  <a:close/>
                  <a:moveTo>
                    <a:pt x="137" y="44"/>
                  </a:moveTo>
                  <a:cubicBezTo>
                    <a:pt x="136" y="45"/>
                    <a:pt x="137" y="45"/>
                    <a:pt x="137" y="46"/>
                  </a:cubicBezTo>
                  <a:cubicBezTo>
                    <a:pt x="131" y="45"/>
                    <a:pt x="140" y="43"/>
                    <a:pt x="141" y="40"/>
                  </a:cubicBezTo>
                  <a:cubicBezTo>
                    <a:pt x="145" y="43"/>
                    <a:pt x="140" y="46"/>
                    <a:pt x="137" y="44"/>
                  </a:cubicBezTo>
                  <a:close/>
                  <a:moveTo>
                    <a:pt x="160" y="29"/>
                  </a:moveTo>
                  <a:cubicBezTo>
                    <a:pt x="157" y="30"/>
                    <a:pt x="155" y="32"/>
                    <a:pt x="153" y="34"/>
                  </a:cubicBezTo>
                  <a:cubicBezTo>
                    <a:pt x="151" y="30"/>
                    <a:pt x="156" y="27"/>
                    <a:pt x="156" y="24"/>
                  </a:cubicBezTo>
                  <a:cubicBezTo>
                    <a:pt x="160" y="25"/>
                    <a:pt x="157" y="26"/>
                    <a:pt x="160" y="29"/>
                  </a:cubicBezTo>
                  <a:close/>
                  <a:moveTo>
                    <a:pt x="118" y="54"/>
                  </a:moveTo>
                  <a:cubicBezTo>
                    <a:pt x="121" y="55"/>
                    <a:pt x="121" y="50"/>
                    <a:pt x="125" y="52"/>
                  </a:cubicBezTo>
                  <a:cubicBezTo>
                    <a:pt x="126" y="58"/>
                    <a:pt x="119" y="56"/>
                    <a:pt x="116" y="59"/>
                  </a:cubicBezTo>
                  <a:cubicBezTo>
                    <a:pt x="115" y="57"/>
                    <a:pt x="114" y="56"/>
                    <a:pt x="113" y="54"/>
                  </a:cubicBezTo>
                  <a:cubicBezTo>
                    <a:pt x="115" y="51"/>
                    <a:pt x="116" y="49"/>
                    <a:pt x="117" y="48"/>
                  </a:cubicBezTo>
                  <a:cubicBezTo>
                    <a:pt x="121" y="46"/>
                    <a:pt x="116" y="52"/>
                    <a:pt x="118" y="54"/>
                  </a:cubicBezTo>
                  <a:close/>
                  <a:moveTo>
                    <a:pt x="124" y="36"/>
                  </a:moveTo>
                  <a:cubicBezTo>
                    <a:pt x="128" y="40"/>
                    <a:pt x="124" y="43"/>
                    <a:pt x="124" y="46"/>
                  </a:cubicBezTo>
                  <a:cubicBezTo>
                    <a:pt x="123" y="46"/>
                    <a:pt x="123" y="45"/>
                    <a:pt x="123" y="44"/>
                  </a:cubicBezTo>
                  <a:cubicBezTo>
                    <a:pt x="122" y="44"/>
                    <a:pt x="120" y="44"/>
                    <a:pt x="118" y="45"/>
                  </a:cubicBezTo>
                  <a:cubicBezTo>
                    <a:pt x="117" y="42"/>
                    <a:pt x="120" y="39"/>
                    <a:pt x="124" y="36"/>
                  </a:cubicBezTo>
                  <a:close/>
                  <a:moveTo>
                    <a:pt x="108" y="51"/>
                  </a:moveTo>
                  <a:cubicBezTo>
                    <a:pt x="105" y="55"/>
                    <a:pt x="103" y="61"/>
                    <a:pt x="99" y="62"/>
                  </a:cubicBezTo>
                  <a:cubicBezTo>
                    <a:pt x="99" y="57"/>
                    <a:pt x="96" y="52"/>
                    <a:pt x="102" y="48"/>
                  </a:cubicBezTo>
                  <a:cubicBezTo>
                    <a:pt x="106" y="48"/>
                    <a:pt x="104" y="53"/>
                    <a:pt x="108" y="51"/>
                  </a:cubicBezTo>
                  <a:close/>
                  <a:moveTo>
                    <a:pt x="147" y="15"/>
                  </a:moveTo>
                  <a:cubicBezTo>
                    <a:pt x="145" y="17"/>
                    <a:pt x="144" y="16"/>
                    <a:pt x="145" y="15"/>
                  </a:cubicBezTo>
                  <a:cubicBezTo>
                    <a:pt x="143" y="14"/>
                    <a:pt x="139" y="17"/>
                    <a:pt x="137" y="18"/>
                  </a:cubicBezTo>
                  <a:cubicBezTo>
                    <a:pt x="134" y="14"/>
                    <a:pt x="144" y="9"/>
                    <a:pt x="147" y="15"/>
                  </a:cubicBezTo>
                  <a:close/>
                  <a:moveTo>
                    <a:pt x="134" y="19"/>
                  </a:moveTo>
                  <a:cubicBezTo>
                    <a:pt x="134" y="24"/>
                    <a:pt x="130" y="26"/>
                    <a:pt x="131" y="29"/>
                  </a:cubicBezTo>
                  <a:cubicBezTo>
                    <a:pt x="129" y="31"/>
                    <a:pt x="127" y="33"/>
                    <a:pt x="124" y="34"/>
                  </a:cubicBezTo>
                  <a:cubicBezTo>
                    <a:pt x="122" y="33"/>
                    <a:pt x="122" y="31"/>
                    <a:pt x="124" y="29"/>
                  </a:cubicBezTo>
                  <a:cubicBezTo>
                    <a:pt x="125" y="30"/>
                    <a:pt x="124" y="31"/>
                    <a:pt x="124" y="31"/>
                  </a:cubicBezTo>
                  <a:cubicBezTo>
                    <a:pt x="128" y="32"/>
                    <a:pt x="130" y="18"/>
                    <a:pt x="128" y="21"/>
                  </a:cubicBezTo>
                  <a:cubicBezTo>
                    <a:pt x="127" y="19"/>
                    <a:pt x="131" y="18"/>
                    <a:pt x="130" y="16"/>
                  </a:cubicBezTo>
                  <a:cubicBezTo>
                    <a:pt x="132" y="15"/>
                    <a:pt x="131" y="18"/>
                    <a:pt x="134" y="19"/>
                  </a:cubicBezTo>
                  <a:close/>
                  <a:moveTo>
                    <a:pt x="120" y="24"/>
                  </a:moveTo>
                  <a:cubicBezTo>
                    <a:pt x="123" y="27"/>
                    <a:pt x="117" y="29"/>
                    <a:pt x="119" y="32"/>
                  </a:cubicBezTo>
                  <a:cubicBezTo>
                    <a:pt x="116" y="33"/>
                    <a:pt x="115" y="25"/>
                    <a:pt x="120" y="24"/>
                  </a:cubicBezTo>
                  <a:close/>
                  <a:moveTo>
                    <a:pt x="106" y="34"/>
                  </a:moveTo>
                  <a:cubicBezTo>
                    <a:pt x="106" y="31"/>
                    <a:pt x="109" y="28"/>
                    <a:pt x="112" y="26"/>
                  </a:cubicBezTo>
                  <a:cubicBezTo>
                    <a:pt x="117" y="31"/>
                    <a:pt x="110" y="32"/>
                    <a:pt x="106" y="34"/>
                  </a:cubicBezTo>
                  <a:close/>
                  <a:moveTo>
                    <a:pt x="45" y="55"/>
                  </a:moveTo>
                  <a:cubicBezTo>
                    <a:pt x="41" y="57"/>
                    <a:pt x="37" y="57"/>
                    <a:pt x="34" y="53"/>
                  </a:cubicBezTo>
                  <a:cubicBezTo>
                    <a:pt x="33" y="56"/>
                    <a:pt x="31" y="59"/>
                    <a:pt x="34" y="62"/>
                  </a:cubicBezTo>
                  <a:cubicBezTo>
                    <a:pt x="28" y="65"/>
                    <a:pt x="29" y="66"/>
                    <a:pt x="24" y="66"/>
                  </a:cubicBezTo>
                  <a:cubicBezTo>
                    <a:pt x="27" y="60"/>
                    <a:pt x="31" y="59"/>
                    <a:pt x="27" y="51"/>
                  </a:cubicBezTo>
                  <a:cubicBezTo>
                    <a:pt x="36" y="50"/>
                    <a:pt x="32" y="41"/>
                    <a:pt x="35" y="36"/>
                  </a:cubicBezTo>
                  <a:cubicBezTo>
                    <a:pt x="36" y="40"/>
                    <a:pt x="38" y="45"/>
                    <a:pt x="34" y="49"/>
                  </a:cubicBezTo>
                  <a:cubicBezTo>
                    <a:pt x="34" y="48"/>
                    <a:pt x="33" y="48"/>
                    <a:pt x="32" y="49"/>
                  </a:cubicBezTo>
                  <a:cubicBezTo>
                    <a:pt x="33" y="49"/>
                    <a:pt x="34" y="50"/>
                    <a:pt x="34" y="51"/>
                  </a:cubicBezTo>
                  <a:cubicBezTo>
                    <a:pt x="36" y="53"/>
                    <a:pt x="38" y="49"/>
                    <a:pt x="40" y="50"/>
                  </a:cubicBezTo>
                  <a:cubicBezTo>
                    <a:pt x="41" y="48"/>
                    <a:pt x="42" y="46"/>
                    <a:pt x="40" y="44"/>
                  </a:cubicBezTo>
                  <a:cubicBezTo>
                    <a:pt x="43" y="42"/>
                    <a:pt x="46" y="40"/>
                    <a:pt x="49" y="37"/>
                  </a:cubicBezTo>
                  <a:cubicBezTo>
                    <a:pt x="55" y="44"/>
                    <a:pt x="42" y="47"/>
                    <a:pt x="45" y="55"/>
                  </a:cubicBezTo>
                  <a:close/>
                  <a:moveTo>
                    <a:pt x="64" y="49"/>
                  </a:moveTo>
                  <a:cubicBezTo>
                    <a:pt x="63" y="48"/>
                    <a:pt x="62" y="50"/>
                    <a:pt x="61" y="50"/>
                  </a:cubicBezTo>
                  <a:cubicBezTo>
                    <a:pt x="57" y="41"/>
                    <a:pt x="73" y="49"/>
                    <a:pt x="65" y="54"/>
                  </a:cubicBezTo>
                  <a:cubicBezTo>
                    <a:pt x="64" y="52"/>
                    <a:pt x="65" y="51"/>
                    <a:pt x="64" y="49"/>
                  </a:cubicBezTo>
                  <a:close/>
                  <a:moveTo>
                    <a:pt x="97" y="29"/>
                  </a:moveTo>
                  <a:cubicBezTo>
                    <a:pt x="95" y="22"/>
                    <a:pt x="106" y="27"/>
                    <a:pt x="104" y="20"/>
                  </a:cubicBezTo>
                  <a:cubicBezTo>
                    <a:pt x="108" y="23"/>
                    <a:pt x="113" y="13"/>
                    <a:pt x="116" y="19"/>
                  </a:cubicBezTo>
                  <a:cubicBezTo>
                    <a:pt x="112" y="21"/>
                    <a:pt x="113" y="20"/>
                    <a:pt x="111" y="24"/>
                  </a:cubicBezTo>
                  <a:cubicBezTo>
                    <a:pt x="110" y="18"/>
                    <a:pt x="103" y="27"/>
                    <a:pt x="100" y="32"/>
                  </a:cubicBezTo>
                  <a:cubicBezTo>
                    <a:pt x="95" y="29"/>
                    <a:pt x="93" y="31"/>
                    <a:pt x="86" y="27"/>
                  </a:cubicBezTo>
                  <a:cubicBezTo>
                    <a:pt x="90" y="25"/>
                    <a:pt x="93" y="25"/>
                    <a:pt x="97" y="29"/>
                  </a:cubicBezTo>
                  <a:close/>
                  <a:moveTo>
                    <a:pt x="80" y="44"/>
                  </a:moveTo>
                  <a:cubicBezTo>
                    <a:pt x="76" y="38"/>
                    <a:pt x="87" y="38"/>
                    <a:pt x="90" y="36"/>
                  </a:cubicBezTo>
                  <a:cubicBezTo>
                    <a:pt x="92" y="42"/>
                    <a:pt x="83" y="40"/>
                    <a:pt x="80" y="44"/>
                  </a:cubicBezTo>
                  <a:close/>
                  <a:moveTo>
                    <a:pt x="84" y="32"/>
                  </a:moveTo>
                  <a:cubicBezTo>
                    <a:pt x="81" y="32"/>
                    <a:pt x="78" y="36"/>
                    <a:pt x="76" y="35"/>
                  </a:cubicBezTo>
                  <a:cubicBezTo>
                    <a:pt x="73" y="31"/>
                    <a:pt x="80" y="26"/>
                    <a:pt x="82" y="26"/>
                  </a:cubicBezTo>
                  <a:cubicBezTo>
                    <a:pt x="82" y="28"/>
                    <a:pt x="83" y="30"/>
                    <a:pt x="84" y="32"/>
                  </a:cubicBezTo>
                  <a:close/>
                  <a:moveTo>
                    <a:pt x="91" y="13"/>
                  </a:moveTo>
                  <a:cubicBezTo>
                    <a:pt x="93" y="17"/>
                    <a:pt x="91" y="22"/>
                    <a:pt x="87" y="22"/>
                  </a:cubicBezTo>
                  <a:cubicBezTo>
                    <a:pt x="86" y="19"/>
                    <a:pt x="87" y="16"/>
                    <a:pt x="91" y="13"/>
                  </a:cubicBezTo>
                  <a:close/>
                  <a:moveTo>
                    <a:pt x="69" y="56"/>
                  </a:moveTo>
                  <a:cubicBezTo>
                    <a:pt x="71" y="50"/>
                    <a:pt x="69" y="49"/>
                    <a:pt x="68" y="44"/>
                  </a:cubicBezTo>
                  <a:cubicBezTo>
                    <a:pt x="67" y="40"/>
                    <a:pt x="60" y="44"/>
                    <a:pt x="62" y="40"/>
                  </a:cubicBezTo>
                  <a:cubicBezTo>
                    <a:pt x="68" y="33"/>
                    <a:pt x="84" y="48"/>
                    <a:pt x="69" y="56"/>
                  </a:cubicBezTo>
                  <a:close/>
                  <a:moveTo>
                    <a:pt x="72" y="32"/>
                  </a:moveTo>
                  <a:cubicBezTo>
                    <a:pt x="70" y="34"/>
                    <a:pt x="58" y="37"/>
                    <a:pt x="56" y="41"/>
                  </a:cubicBezTo>
                  <a:cubicBezTo>
                    <a:pt x="55" y="37"/>
                    <a:pt x="59" y="34"/>
                    <a:pt x="63" y="30"/>
                  </a:cubicBezTo>
                  <a:cubicBezTo>
                    <a:pt x="66" y="31"/>
                    <a:pt x="69" y="33"/>
                    <a:pt x="72" y="32"/>
                  </a:cubicBezTo>
                  <a:close/>
                  <a:moveTo>
                    <a:pt x="76" y="25"/>
                  </a:moveTo>
                  <a:cubicBezTo>
                    <a:pt x="70" y="25"/>
                    <a:pt x="70" y="26"/>
                    <a:pt x="65" y="28"/>
                  </a:cubicBezTo>
                  <a:cubicBezTo>
                    <a:pt x="63" y="26"/>
                    <a:pt x="66" y="25"/>
                    <a:pt x="65" y="23"/>
                  </a:cubicBezTo>
                  <a:cubicBezTo>
                    <a:pt x="62" y="22"/>
                    <a:pt x="58" y="33"/>
                    <a:pt x="53" y="27"/>
                  </a:cubicBezTo>
                  <a:cubicBezTo>
                    <a:pt x="60" y="23"/>
                    <a:pt x="59" y="19"/>
                    <a:pt x="64" y="15"/>
                  </a:cubicBezTo>
                  <a:cubicBezTo>
                    <a:pt x="66" y="21"/>
                    <a:pt x="69" y="23"/>
                    <a:pt x="76" y="25"/>
                  </a:cubicBezTo>
                  <a:close/>
                  <a:moveTo>
                    <a:pt x="50" y="25"/>
                  </a:moveTo>
                  <a:cubicBezTo>
                    <a:pt x="46" y="32"/>
                    <a:pt x="57" y="33"/>
                    <a:pt x="53" y="36"/>
                  </a:cubicBezTo>
                  <a:cubicBezTo>
                    <a:pt x="51" y="32"/>
                    <a:pt x="48" y="36"/>
                    <a:pt x="47" y="32"/>
                  </a:cubicBezTo>
                  <a:cubicBezTo>
                    <a:pt x="45" y="35"/>
                    <a:pt x="45" y="38"/>
                    <a:pt x="40" y="40"/>
                  </a:cubicBezTo>
                  <a:cubicBezTo>
                    <a:pt x="40" y="32"/>
                    <a:pt x="41" y="27"/>
                    <a:pt x="50" y="25"/>
                  </a:cubicBezTo>
                  <a:close/>
                  <a:moveTo>
                    <a:pt x="62" y="13"/>
                  </a:moveTo>
                  <a:cubicBezTo>
                    <a:pt x="62" y="17"/>
                    <a:pt x="53" y="15"/>
                    <a:pt x="50" y="22"/>
                  </a:cubicBezTo>
                  <a:cubicBezTo>
                    <a:pt x="48" y="20"/>
                    <a:pt x="46" y="23"/>
                    <a:pt x="44" y="20"/>
                  </a:cubicBezTo>
                  <a:cubicBezTo>
                    <a:pt x="47" y="17"/>
                    <a:pt x="53" y="20"/>
                    <a:pt x="49" y="14"/>
                  </a:cubicBezTo>
                  <a:cubicBezTo>
                    <a:pt x="54" y="10"/>
                    <a:pt x="58" y="14"/>
                    <a:pt x="62" y="13"/>
                  </a:cubicBezTo>
                  <a:close/>
                </a:path>
              </a:pathLst>
            </a:custGeom>
            <a:solidFill>
              <a:srgbClr val="5F7797"/>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29" name="矩形 28"/>
            <p:cNvSpPr/>
            <p:nvPr/>
          </p:nvSpPr>
          <p:spPr>
            <a:xfrm>
              <a:off x="5227810" y="534413"/>
              <a:ext cx="1736373" cy="553998"/>
            </a:xfrm>
            <a:prstGeom prst="rect">
              <a:avLst/>
            </a:prstGeom>
          </p:spPr>
          <p:txBody>
            <a:bodyPr wrap="none">
              <a:spAutoFit/>
            </a:bodyPr>
            <a:lstStyle/>
            <a:p>
              <a:pPr algn="ctr"/>
              <a:r>
                <a:rPr lang="zh-CN" altLang="en-US" sz="3000" b="1" dirty="0" smtClean="0">
                  <a:solidFill>
                    <a:srgbClr val="5F7797"/>
                  </a:solidFill>
                </a:rPr>
                <a:t>教学模式</a:t>
              </a:r>
              <a:endParaRPr lang="zh-CN" altLang="en-US" sz="3000" b="1" dirty="0">
                <a:solidFill>
                  <a:srgbClr val="5F7797"/>
                </a:solidFill>
              </a:endParaRPr>
            </a:p>
          </p:txBody>
        </p:sp>
      </p:grpSp>
      <p:pic>
        <p:nvPicPr>
          <p:cNvPr id="2" name="图片 1" descr="screenshho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070" y="1412875"/>
            <a:ext cx="9276080" cy="4585335"/>
          </a:xfrm>
          <a:prstGeom prst="rect">
            <a:avLst/>
          </a:prstGeom>
        </p:spPr>
      </p:pic>
      <p:sp>
        <p:nvSpPr>
          <p:cNvPr id="3" name="文本框 2"/>
          <p:cNvSpPr txBox="1"/>
          <p:nvPr/>
        </p:nvSpPr>
        <p:spPr>
          <a:xfrm>
            <a:off x="2375535" y="6169025"/>
            <a:ext cx="2334895" cy="460375"/>
          </a:xfrm>
          <a:prstGeom prst="rect">
            <a:avLst/>
          </a:prstGeom>
          <a:noFill/>
        </p:spPr>
        <p:txBody>
          <a:bodyPr wrap="square" rtlCol="0">
            <a:spAutoFit/>
          </a:bodyPr>
          <a:lstStyle/>
          <a:p>
            <a:r>
              <a:rPr lang="zh-CN" altLang="en-US" sz="2400"/>
              <a:t>同步多媒体资料</a:t>
            </a:r>
            <a:endParaRPr lang="zh-CN" altLang="en-US" sz="2400"/>
          </a:p>
        </p:txBody>
      </p:sp>
      <p:sp>
        <p:nvSpPr>
          <p:cNvPr id="4" name="文本框 3"/>
          <p:cNvSpPr txBox="1"/>
          <p:nvPr/>
        </p:nvSpPr>
        <p:spPr>
          <a:xfrm>
            <a:off x="7743825" y="6169025"/>
            <a:ext cx="1686560" cy="460375"/>
          </a:xfrm>
          <a:prstGeom prst="rect">
            <a:avLst/>
          </a:prstGeom>
          <a:noFill/>
        </p:spPr>
        <p:txBody>
          <a:bodyPr wrap="square" rtlCol="0">
            <a:spAutoFit/>
          </a:bodyPr>
          <a:lstStyle/>
          <a:p>
            <a:r>
              <a:rPr lang="zh-CN" altLang="en-US" sz="2400"/>
              <a:t>同步教材</a:t>
            </a: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WechatIMG3484.png"/>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093822" y="0"/>
            <a:ext cx="3098177" cy="1113243"/>
          </a:xfrm>
          <a:prstGeom prst="rect">
            <a:avLst/>
          </a:prstGeom>
        </p:spPr>
      </p:pic>
      <p:grpSp>
        <p:nvGrpSpPr>
          <p:cNvPr id="26" name="chenying0907 25"/>
          <p:cNvGrpSpPr/>
          <p:nvPr/>
        </p:nvGrpSpPr>
        <p:grpSpPr>
          <a:xfrm>
            <a:off x="0" y="407413"/>
            <a:ext cx="2451100" cy="668912"/>
            <a:chOff x="4870451" y="534413"/>
            <a:chExt cx="2451100" cy="668912"/>
          </a:xfrm>
        </p:grpSpPr>
        <p:sp>
          <p:nvSpPr>
            <p:cNvPr id="28" name="Freeform 544"/>
            <p:cNvSpPr>
              <a:spLocks noEditPoints="1"/>
            </p:cNvSpPr>
            <p:nvPr/>
          </p:nvSpPr>
          <p:spPr bwMode="auto">
            <a:xfrm>
              <a:off x="4870451" y="1119188"/>
              <a:ext cx="2451100" cy="84137"/>
            </a:xfrm>
            <a:custGeom>
              <a:avLst/>
              <a:gdLst>
                <a:gd name="T0" fmla="*/ 26 w 715"/>
                <a:gd name="T1" fmla="*/ 50 h 95"/>
                <a:gd name="T2" fmla="*/ 43 w 715"/>
                <a:gd name="T3" fmla="*/ 67 h 95"/>
                <a:gd name="T4" fmla="*/ 65 w 715"/>
                <a:gd name="T5" fmla="*/ 76 h 95"/>
                <a:gd name="T6" fmla="*/ 143 w 715"/>
                <a:gd name="T7" fmla="*/ 81 h 95"/>
                <a:gd name="T8" fmla="*/ 218 w 715"/>
                <a:gd name="T9" fmla="*/ 80 h 95"/>
                <a:gd name="T10" fmla="*/ 301 w 715"/>
                <a:gd name="T11" fmla="*/ 79 h 95"/>
                <a:gd name="T12" fmla="*/ 405 w 715"/>
                <a:gd name="T13" fmla="*/ 88 h 95"/>
                <a:gd name="T14" fmla="*/ 491 w 715"/>
                <a:gd name="T15" fmla="*/ 93 h 95"/>
                <a:gd name="T16" fmla="*/ 630 w 715"/>
                <a:gd name="T17" fmla="*/ 64 h 95"/>
                <a:gd name="T18" fmla="*/ 678 w 715"/>
                <a:gd name="T19" fmla="*/ 58 h 95"/>
                <a:gd name="T20" fmla="*/ 664 w 715"/>
                <a:gd name="T21" fmla="*/ 52 h 95"/>
                <a:gd name="T22" fmla="*/ 662 w 715"/>
                <a:gd name="T23" fmla="*/ 30 h 95"/>
                <a:gd name="T24" fmla="*/ 598 w 715"/>
                <a:gd name="T25" fmla="*/ 37 h 95"/>
                <a:gd name="T26" fmla="*/ 564 w 715"/>
                <a:gd name="T27" fmla="*/ 25 h 95"/>
                <a:gd name="T28" fmla="*/ 500 w 715"/>
                <a:gd name="T29" fmla="*/ 17 h 95"/>
                <a:gd name="T30" fmla="*/ 443 w 715"/>
                <a:gd name="T31" fmla="*/ 26 h 95"/>
                <a:gd name="T32" fmla="*/ 372 w 715"/>
                <a:gd name="T33" fmla="*/ 20 h 95"/>
                <a:gd name="T34" fmla="*/ 263 w 715"/>
                <a:gd name="T35" fmla="*/ 13 h 95"/>
                <a:gd name="T36" fmla="*/ 193 w 715"/>
                <a:gd name="T37" fmla="*/ 9 h 95"/>
                <a:gd name="T38" fmla="*/ 98 w 715"/>
                <a:gd name="T39" fmla="*/ 21 h 95"/>
                <a:gd name="T40" fmla="*/ 403 w 715"/>
                <a:gd name="T41" fmla="*/ 77 h 95"/>
                <a:gd name="T42" fmla="*/ 420 w 715"/>
                <a:gd name="T43" fmla="*/ 84 h 95"/>
                <a:gd name="T44" fmla="*/ 458 w 715"/>
                <a:gd name="T45" fmla="*/ 81 h 95"/>
                <a:gd name="T46" fmla="*/ 503 w 715"/>
                <a:gd name="T47" fmla="*/ 64 h 95"/>
                <a:gd name="T48" fmla="*/ 504 w 715"/>
                <a:gd name="T49" fmla="*/ 76 h 95"/>
                <a:gd name="T50" fmla="*/ 567 w 715"/>
                <a:gd name="T51" fmla="*/ 43 h 95"/>
                <a:gd name="T52" fmla="*/ 560 w 715"/>
                <a:gd name="T53" fmla="*/ 62 h 95"/>
                <a:gd name="T54" fmla="*/ 583 w 715"/>
                <a:gd name="T55" fmla="*/ 56 h 95"/>
                <a:gd name="T56" fmla="*/ 615 w 715"/>
                <a:gd name="T57" fmla="*/ 58 h 95"/>
                <a:gd name="T58" fmla="*/ 639 w 715"/>
                <a:gd name="T59" fmla="*/ 45 h 95"/>
                <a:gd name="T60" fmla="*/ 604 w 715"/>
                <a:gd name="T61" fmla="*/ 58 h 95"/>
                <a:gd name="T62" fmla="*/ 575 w 715"/>
                <a:gd name="T63" fmla="*/ 51 h 95"/>
                <a:gd name="T64" fmla="*/ 562 w 715"/>
                <a:gd name="T65" fmla="*/ 34 h 95"/>
                <a:gd name="T66" fmla="*/ 541 w 715"/>
                <a:gd name="T67" fmla="*/ 45 h 95"/>
                <a:gd name="T68" fmla="*/ 492 w 715"/>
                <a:gd name="T69" fmla="*/ 54 h 95"/>
                <a:gd name="T70" fmla="*/ 469 w 715"/>
                <a:gd name="T71" fmla="*/ 29 h 95"/>
                <a:gd name="T72" fmla="*/ 435 w 715"/>
                <a:gd name="T73" fmla="*/ 29 h 95"/>
                <a:gd name="T74" fmla="*/ 362 w 715"/>
                <a:gd name="T75" fmla="*/ 80 h 95"/>
                <a:gd name="T76" fmla="*/ 345 w 715"/>
                <a:gd name="T77" fmla="*/ 72 h 95"/>
                <a:gd name="T78" fmla="*/ 242 w 715"/>
                <a:gd name="T79" fmla="*/ 81 h 95"/>
                <a:gd name="T80" fmla="*/ 295 w 715"/>
                <a:gd name="T81" fmla="*/ 42 h 95"/>
                <a:gd name="T82" fmla="*/ 328 w 715"/>
                <a:gd name="T83" fmla="*/ 36 h 95"/>
                <a:gd name="T84" fmla="*/ 296 w 715"/>
                <a:gd name="T85" fmla="*/ 76 h 95"/>
                <a:gd name="T86" fmla="*/ 329 w 715"/>
                <a:gd name="T87" fmla="*/ 44 h 95"/>
                <a:gd name="T88" fmla="*/ 317 w 715"/>
                <a:gd name="T89" fmla="*/ 27 h 95"/>
                <a:gd name="T90" fmla="*/ 298 w 715"/>
                <a:gd name="T91" fmla="*/ 25 h 95"/>
                <a:gd name="T92" fmla="*/ 230 w 715"/>
                <a:gd name="T93" fmla="*/ 75 h 95"/>
                <a:gd name="T94" fmla="*/ 266 w 715"/>
                <a:gd name="T95" fmla="*/ 32 h 95"/>
                <a:gd name="T96" fmla="*/ 215 w 715"/>
                <a:gd name="T97" fmla="*/ 53 h 95"/>
                <a:gd name="T98" fmla="*/ 203 w 715"/>
                <a:gd name="T99" fmla="*/ 54 h 95"/>
                <a:gd name="T100" fmla="*/ 151 w 715"/>
                <a:gd name="T101" fmla="*/ 43 h 95"/>
                <a:gd name="T102" fmla="*/ 159 w 715"/>
                <a:gd name="T103" fmla="*/ 63 h 95"/>
                <a:gd name="T104" fmla="*/ 212 w 715"/>
                <a:gd name="T105" fmla="*/ 24 h 95"/>
                <a:gd name="T106" fmla="*/ 194 w 715"/>
                <a:gd name="T107" fmla="*/ 18 h 95"/>
                <a:gd name="T108" fmla="*/ 153 w 715"/>
                <a:gd name="T109" fmla="*/ 34 h 95"/>
                <a:gd name="T110" fmla="*/ 108 w 715"/>
                <a:gd name="T111" fmla="*/ 51 h 95"/>
                <a:gd name="T112" fmla="*/ 112 w 715"/>
                <a:gd name="T113" fmla="*/ 26 h 95"/>
                <a:gd name="T114" fmla="*/ 65 w 715"/>
                <a:gd name="T115" fmla="*/ 54 h 95"/>
                <a:gd name="T116" fmla="*/ 87 w 715"/>
                <a:gd name="T117" fmla="*/ 22 h 95"/>
                <a:gd name="T118" fmla="*/ 53 w 715"/>
                <a:gd name="T119" fmla="*/ 3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5" h="95">
                  <a:moveTo>
                    <a:pt x="19" y="17"/>
                  </a:moveTo>
                  <a:cubicBezTo>
                    <a:pt x="21" y="19"/>
                    <a:pt x="23" y="14"/>
                    <a:pt x="25" y="16"/>
                  </a:cubicBezTo>
                  <a:cubicBezTo>
                    <a:pt x="24" y="17"/>
                    <a:pt x="25" y="18"/>
                    <a:pt x="24" y="19"/>
                  </a:cubicBezTo>
                  <a:cubicBezTo>
                    <a:pt x="19" y="17"/>
                    <a:pt x="19" y="22"/>
                    <a:pt x="14" y="23"/>
                  </a:cubicBezTo>
                  <a:cubicBezTo>
                    <a:pt x="16" y="26"/>
                    <a:pt x="20" y="22"/>
                    <a:pt x="20" y="28"/>
                  </a:cubicBezTo>
                  <a:cubicBezTo>
                    <a:pt x="27" y="25"/>
                    <a:pt x="29" y="13"/>
                    <a:pt x="34" y="16"/>
                  </a:cubicBezTo>
                  <a:cubicBezTo>
                    <a:pt x="33" y="17"/>
                    <a:pt x="35" y="19"/>
                    <a:pt x="34" y="20"/>
                  </a:cubicBezTo>
                  <a:cubicBezTo>
                    <a:pt x="31" y="23"/>
                    <a:pt x="28" y="26"/>
                    <a:pt x="32" y="29"/>
                  </a:cubicBezTo>
                  <a:cubicBezTo>
                    <a:pt x="34" y="28"/>
                    <a:pt x="35" y="26"/>
                    <a:pt x="37" y="25"/>
                  </a:cubicBezTo>
                  <a:cubicBezTo>
                    <a:pt x="36" y="20"/>
                    <a:pt x="35" y="16"/>
                    <a:pt x="38" y="12"/>
                  </a:cubicBezTo>
                  <a:cubicBezTo>
                    <a:pt x="39" y="17"/>
                    <a:pt x="40" y="17"/>
                    <a:pt x="44" y="22"/>
                  </a:cubicBezTo>
                  <a:cubicBezTo>
                    <a:pt x="40" y="26"/>
                    <a:pt x="38" y="26"/>
                    <a:pt x="37" y="32"/>
                  </a:cubicBezTo>
                  <a:cubicBezTo>
                    <a:pt x="34" y="27"/>
                    <a:pt x="34" y="33"/>
                    <a:pt x="34" y="35"/>
                  </a:cubicBezTo>
                  <a:cubicBezTo>
                    <a:pt x="33" y="33"/>
                    <a:pt x="32" y="32"/>
                    <a:pt x="31" y="31"/>
                  </a:cubicBezTo>
                  <a:cubicBezTo>
                    <a:pt x="25" y="37"/>
                    <a:pt x="30" y="42"/>
                    <a:pt x="25" y="46"/>
                  </a:cubicBezTo>
                  <a:cubicBezTo>
                    <a:pt x="26" y="45"/>
                    <a:pt x="28" y="45"/>
                    <a:pt x="30" y="45"/>
                  </a:cubicBezTo>
                  <a:cubicBezTo>
                    <a:pt x="27" y="47"/>
                    <a:pt x="28" y="48"/>
                    <a:pt x="26" y="50"/>
                  </a:cubicBezTo>
                  <a:cubicBezTo>
                    <a:pt x="24" y="43"/>
                    <a:pt x="20" y="51"/>
                    <a:pt x="17" y="48"/>
                  </a:cubicBezTo>
                  <a:cubicBezTo>
                    <a:pt x="20" y="41"/>
                    <a:pt x="21" y="34"/>
                    <a:pt x="25" y="29"/>
                  </a:cubicBezTo>
                  <a:cubicBezTo>
                    <a:pt x="22" y="28"/>
                    <a:pt x="18" y="30"/>
                    <a:pt x="16" y="27"/>
                  </a:cubicBezTo>
                  <a:cubicBezTo>
                    <a:pt x="12" y="30"/>
                    <a:pt x="10" y="33"/>
                    <a:pt x="10" y="36"/>
                  </a:cubicBezTo>
                  <a:cubicBezTo>
                    <a:pt x="13" y="37"/>
                    <a:pt x="12" y="30"/>
                    <a:pt x="16" y="32"/>
                  </a:cubicBezTo>
                  <a:cubicBezTo>
                    <a:pt x="18" y="35"/>
                    <a:pt x="14" y="36"/>
                    <a:pt x="15" y="38"/>
                  </a:cubicBezTo>
                  <a:cubicBezTo>
                    <a:pt x="16" y="38"/>
                    <a:pt x="18" y="37"/>
                    <a:pt x="18" y="38"/>
                  </a:cubicBezTo>
                  <a:cubicBezTo>
                    <a:pt x="7" y="44"/>
                    <a:pt x="7" y="53"/>
                    <a:pt x="0" y="60"/>
                  </a:cubicBezTo>
                  <a:cubicBezTo>
                    <a:pt x="6" y="57"/>
                    <a:pt x="12" y="53"/>
                    <a:pt x="17" y="57"/>
                  </a:cubicBezTo>
                  <a:cubicBezTo>
                    <a:pt x="19" y="53"/>
                    <a:pt x="8" y="52"/>
                    <a:pt x="13" y="47"/>
                  </a:cubicBezTo>
                  <a:cubicBezTo>
                    <a:pt x="14" y="52"/>
                    <a:pt x="22" y="50"/>
                    <a:pt x="25" y="56"/>
                  </a:cubicBezTo>
                  <a:cubicBezTo>
                    <a:pt x="22" y="58"/>
                    <a:pt x="19" y="61"/>
                    <a:pt x="16" y="63"/>
                  </a:cubicBezTo>
                  <a:cubicBezTo>
                    <a:pt x="12" y="59"/>
                    <a:pt x="7" y="64"/>
                    <a:pt x="3" y="64"/>
                  </a:cubicBezTo>
                  <a:cubicBezTo>
                    <a:pt x="6" y="67"/>
                    <a:pt x="2" y="72"/>
                    <a:pt x="7" y="70"/>
                  </a:cubicBezTo>
                  <a:cubicBezTo>
                    <a:pt x="7" y="64"/>
                    <a:pt x="24" y="64"/>
                    <a:pt x="26" y="70"/>
                  </a:cubicBezTo>
                  <a:cubicBezTo>
                    <a:pt x="28" y="68"/>
                    <a:pt x="31" y="66"/>
                    <a:pt x="34" y="64"/>
                  </a:cubicBezTo>
                  <a:cubicBezTo>
                    <a:pt x="36" y="70"/>
                    <a:pt x="40" y="64"/>
                    <a:pt x="43" y="67"/>
                  </a:cubicBezTo>
                  <a:cubicBezTo>
                    <a:pt x="43" y="74"/>
                    <a:pt x="40" y="69"/>
                    <a:pt x="36" y="71"/>
                  </a:cubicBezTo>
                  <a:cubicBezTo>
                    <a:pt x="35" y="73"/>
                    <a:pt x="35" y="75"/>
                    <a:pt x="37" y="78"/>
                  </a:cubicBezTo>
                  <a:cubicBezTo>
                    <a:pt x="41" y="73"/>
                    <a:pt x="44" y="75"/>
                    <a:pt x="48" y="71"/>
                  </a:cubicBezTo>
                  <a:cubicBezTo>
                    <a:pt x="46" y="68"/>
                    <a:pt x="42" y="60"/>
                    <a:pt x="50" y="60"/>
                  </a:cubicBezTo>
                  <a:cubicBezTo>
                    <a:pt x="48" y="57"/>
                    <a:pt x="44" y="54"/>
                    <a:pt x="47" y="51"/>
                  </a:cubicBezTo>
                  <a:cubicBezTo>
                    <a:pt x="52" y="53"/>
                    <a:pt x="52" y="44"/>
                    <a:pt x="56" y="46"/>
                  </a:cubicBezTo>
                  <a:cubicBezTo>
                    <a:pt x="54" y="48"/>
                    <a:pt x="56" y="49"/>
                    <a:pt x="55" y="50"/>
                  </a:cubicBezTo>
                  <a:cubicBezTo>
                    <a:pt x="54" y="51"/>
                    <a:pt x="51" y="50"/>
                    <a:pt x="52" y="53"/>
                  </a:cubicBezTo>
                  <a:cubicBezTo>
                    <a:pt x="56" y="53"/>
                    <a:pt x="50" y="69"/>
                    <a:pt x="49" y="75"/>
                  </a:cubicBezTo>
                  <a:cubicBezTo>
                    <a:pt x="55" y="75"/>
                    <a:pt x="57" y="68"/>
                    <a:pt x="59" y="76"/>
                  </a:cubicBezTo>
                  <a:cubicBezTo>
                    <a:pt x="62" y="70"/>
                    <a:pt x="68" y="71"/>
                    <a:pt x="65" y="65"/>
                  </a:cubicBezTo>
                  <a:cubicBezTo>
                    <a:pt x="62" y="65"/>
                    <a:pt x="61" y="66"/>
                    <a:pt x="60" y="68"/>
                  </a:cubicBezTo>
                  <a:cubicBezTo>
                    <a:pt x="60" y="66"/>
                    <a:pt x="53" y="66"/>
                    <a:pt x="56" y="63"/>
                  </a:cubicBezTo>
                  <a:cubicBezTo>
                    <a:pt x="62" y="62"/>
                    <a:pt x="61" y="61"/>
                    <a:pt x="62" y="56"/>
                  </a:cubicBezTo>
                  <a:cubicBezTo>
                    <a:pt x="64" y="58"/>
                    <a:pt x="67" y="54"/>
                    <a:pt x="69" y="58"/>
                  </a:cubicBezTo>
                  <a:cubicBezTo>
                    <a:pt x="62" y="62"/>
                    <a:pt x="67" y="64"/>
                    <a:pt x="71" y="63"/>
                  </a:cubicBezTo>
                  <a:cubicBezTo>
                    <a:pt x="67" y="67"/>
                    <a:pt x="66" y="72"/>
                    <a:pt x="65" y="76"/>
                  </a:cubicBezTo>
                  <a:cubicBezTo>
                    <a:pt x="72" y="78"/>
                    <a:pt x="75" y="64"/>
                    <a:pt x="82" y="73"/>
                  </a:cubicBezTo>
                  <a:cubicBezTo>
                    <a:pt x="81" y="75"/>
                    <a:pt x="78" y="74"/>
                    <a:pt x="79" y="76"/>
                  </a:cubicBezTo>
                  <a:cubicBezTo>
                    <a:pt x="81" y="75"/>
                    <a:pt x="80" y="77"/>
                    <a:pt x="81" y="79"/>
                  </a:cubicBezTo>
                  <a:cubicBezTo>
                    <a:pt x="85" y="73"/>
                    <a:pt x="89" y="72"/>
                    <a:pt x="92" y="65"/>
                  </a:cubicBezTo>
                  <a:cubicBezTo>
                    <a:pt x="95" y="66"/>
                    <a:pt x="98" y="63"/>
                    <a:pt x="101" y="64"/>
                  </a:cubicBezTo>
                  <a:cubicBezTo>
                    <a:pt x="96" y="67"/>
                    <a:pt x="97" y="72"/>
                    <a:pt x="95" y="76"/>
                  </a:cubicBezTo>
                  <a:cubicBezTo>
                    <a:pt x="93" y="77"/>
                    <a:pt x="87" y="74"/>
                    <a:pt x="88" y="78"/>
                  </a:cubicBezTo>
                  <a:cubicBezTo>
                    <a:pt x="90" y="76"/>
                    <a:pt x="91" y="81"/>
                    <a:pt x="93" y="80"/>
                  </a:cubicBezTo>
                  <a:cubicBezTo>
                    <a:pt x="95" y="79"/>
                    <a:pt x="97" y="77"/>
                    <a:pt x="99" y="76"/>
                  </a:cubicBezTo>
                  <a:cubicBezTo>
                    <a:pt x="102" y="79"/>
                    <a:pt x="99" y="80"/>
                    <a:pt x="103" y="81"/>
                  </a:cubicBezTo>
                  <a:cubicBezTo>
                    <a:pt x="107" y="79"/>
                    <a:pt x="108" y="78"/>
                    <a:pt x="108" y="74"/>
                  </a:cubicBezTo>
                  <a:cubicBezTo>
                    <a:pt x="115" y="75"/>
                    <a:pt x="110" y="78"/>
                    <a:pt x="117" y="82"/>
                  </a:cubicBezTo>
                  <a:cubicBezTo>
                    <a:pt x="121" y="77"/>
                    <a:pt x="124" y="82"/>
                    <a:pt x="128" y="77"/>
                  </a:cubicBezTo>
                  <a:cubicBezTo>
                    <a:pt x="129" y="78"/>
                    <a:pt x="128" y="80"/>
                    <a:pt x="131" y="82"/>
                  </a:cubicBezTo>
                  <a:cubicBezTo>
                    <a:pt x="134" y="81"/>
                    <a:pt x="138" y="80"/>
                    <a:pt x="141" y="81"/>
                  </a:cubicBezTo>
                  <a:cubicBezTo>
                    <a:pt x="138" y="78"/>
                    <a:pt x="145" y="73"/>
                    <a:pt x="148" y="76"/>
                  </a:cubicBezTo>
                  <a:cubicBezTo>
                    <a:pt x="148" y="81"/>
                    <a:pt x="140" y="75"/>
                    <a:pt x="143" y="81"/>
                  </a:cubicBezTo>
                  <a:cubicBezTo>
                    <a:pt x="154" y="79"/>
                    <a:pt x="164" y="84"/>
                    <a:pt x="176" y="81"/>
                  </a:cubicBezTo>
                  <a:cubicBezTo>
                    <a:pt x="171" y="78"/>
                    <a:pt x="175" y="75"/>
                    <a:pt x="176" y="72"/>
                  </a:cubicBezTo>
                  <a:cubicBezTo>
                    <a:pt x="175" y="79"/>
                    <a:pt x="187" y="90"/>
                    <a:pt x="187" y="80"/>
                  </a:cubicBezTo>
                  <a:cubicBezTo>
                    <a:pt x="182" y="83"/>
                    <a:pt x="184" y="72"/>
                    <a:pt x="180" y="71"/>
                  </a:cubicBezTo>
                  <a:cubicBezTo>
                    <a:pt x="181" y="70"/>
                    <a:pt x="182" y="68"/>
                    <a:pt x="182" y="67"/>
                  </a:cubicBezTo>
                  <a:cubicBezTo>
                    <a:pt x="182" y="71"/>
                    <a:pt x="184" y="70"/>
                    <a:pt x="187" y="71"/>
                  </a:cubicBezTo>
                  <a:cubicBezTo>
                    <a:pt x="181" y="75"/>
                    <a:pt x="189" y="79"/>
                    <a:pt x="192" y="77"/>
                  </a:cubicBezTo>
                  <a:cubicBezTo>
                    <a:pt x="190" y="79"/>
                    <a:pt x="189" y="81"/>
                    <a:pt x="192" y="83"/>
                  </a:cubicBezTo>
                  <a:cubicBezTo>
                    <a:pt x="193" y="83"/>
                    <a:pt x="194" y="82"/>
                    <a:pt x="195" y="83"/>
                  </a:cubicBezTo>
                  <a:cubicBezTo>
                    <a:pt x="196" y="75"/>
                    <a:pt x="204" y="76"/>
                    <a:pt x="203" y="65"/>
                  </a:cubicBezTo>
                  <a:cubicBezTo>
                    <a:pt x="203" y="66"/>
                    <a:pt x="204" y="67"/>
                    <a:pt x="205" y="66"/>
                  </a:cubicBezTo>
                  <a:cubicBezTo>
                    <a:pt x="204" y="68"/>
                    <a:pt x="204" y="71"/>
                    <a:pt x="208" y="74"/>
                  </a:cubicBezTo>
                  <a:cubicBezTo>
                    <a:pt x="211" y="72"/>
                    <a:pt x="221" y="72"/>
                    <a:pt x="218" y="77"/>
                  </a:cubicBezTo>
                  <a:cubicBezTo>
                    <a:pt x="214" y="72"/>
                    <a:pt x="209" y="78"/>
                    <a:pt x="201" y="76"/>
                  </a:cubicBezTo>
                  <a:cubicBezTo>
                    <a:pt x="199" y="78"/>
                    <a:pt x="200" y="80"/>
                    <a:pt x="199" y="81"/>
                  </a:cubicBezTo>
                  <a:cubicBezTo>
                    <a:pt x="205" y="86"/>
                    <a:pt x="212" y="82"/>
                    <a:pt x="218" y="84"/>
                  </a:cubicBezTo>
                  <a:cubicBezTo>
                    <a:pt x="217" y="83"/>
                    <a:pt x="216" y="82"/>
                    <a:pt x="218" y="80"/>
                  </a:cubicBezTo>
                  <a:cubicBezTo>
                    <a:pt x="227" y="77"/>
                    <a:pt x="225" y="91"/>
                    <a:pt x="225" y="91"/>
                  </a:cubicBezTo>
                  <a:cubicBezTo>
                    <a:pt x="228" y="88"/>
                    <a:pt x="234" y="85"/>
                    <a:pt x="227" y="85"/>
                  </a:cubicBezTo>
                  <a:cubicBezTo>
                    <a:pt x="228" y="81"/>
                    <a:pt x="233" y="78"/>
                    <a:pt x="235" y="86"/>
                  </a:cubicBezTo>
                  <a:cubicBezTo>
                    <a:pt x="246" y="83"/>
                    <a:pt x="253" y="88"/>
                    <a:pt x="263" y="82"/>
                  </a:cubicBezTo>
                  <a:cubicBezTo>
                    <a:pt x="264" y="87"/>
                    <a:pt x="273" y="86"/>
                    <a:pt x="278" y="85"/>
                  </a:cubicBezTo>
                  <a:cubicBezTo>
                    <a:pt x="279" y="79"/>
                    <a:pt x="281" y="81"/>
                    <a:pt x="279" y="78"/>
                  </a:cubicBezTo>
                  <a:cubicBezTo>
                    <a:pt x="281" y="77"/>
                    <a:pt x="282" y="75"/>
                    <a:pt x="284" y="74"/>
                  </a:cubicBezTo>
                  <a:cubicBezTo>
                    <a:pt x="284" y="77"/>
                    <a:pt x="286" y="79"/>
                    <a:pt x="289" y="76"/>
                  </a:cubicBezTo>
                  <a:cubicBezTo>
                    <a:pt x="289" y="72"/>
                    <a:pt x="287" y="74"/>
                    <a:pt x="284" y="72"/>
                  </a:cubicBezTo>
                  <a:cubicBezTo>
                    <a:pt x="286" y="70"/>
                    <a:pt x="285" y="68"/>
                    <a:pt x="288" y="66"/>
                  </a:cubicBezTo>
                  <a:cubicBezTo>
                    <a:pt x="288" y="72"/>
                    <a:pt x="294" y="80"/>
                    <a:pt x="286" y="86"/>
                  </a:cubicBezTo>
                  <a:cubicBezTo>
                    <a:pt x="289" y="91"/>
                    <a:pt x="289" y="81"/>
                    <a:pt x="292" y="88"/>
                  </a:cubicBezTo>
                  <a:cubicBezTo>
                    <a:pt x="296" y="87"/>
                    <a:pt x="296" y="81"/>
                    <a:pt x="298" y="83"/>
                  </a:cubicBezTo>
                  <a:cubicBezTo>
                    <a:pt x="300" y="91"/>
                    <a:pt x="301" y="82"/>
                    <a:pt x="307" y="83"/>
                  </a:cubicBezTo>
                  <a:cubicBezTo>
                    <a:pt x="308" y="85"/>
                    <a:pt x="306" y="86"/>
                    <a:pt x="305" y="87"/>
                  </a:cubicBezTo>
                  <a:cubicBezTo>
                    <a:pt x="315" y="93"/>
                    <a:pt x="308" y="77"/>
                    <a:pt x="316" y="74"/>
                  </a:cubicBezTo>
                  <a:cubicBezTo>
                    <a:pt x="309" y="67"/>
                    <a:pt x="309" y="86"/>
                    <a:pt x="301" y="79"/>
                  </a:cubicBezTo>
                  <a:cubicBezTo>
                    <a:pt x="309" y="80"/>
                    <a:pt x="307" y="68"/>
                    <a:pt x="315" y="70"/>
                  </a:cubicBezTo>
                  <a:cubicBezTo>
                    <a:pt x="316" y="66"/>
                    <a:pt x="317" y="62"/>
                    <a:pt x="320" y="58"/>
                  </a:cubicBezTo>
                  <a:cubicBezTo>
                    <a:pt x="323" y="62"/>
                    <a:pt x="316" y="67"/>
                    <a:pt x="323" y="66"/>
                  </a:cubicBezTo>
                  <a:cubicBezTo>
                    <a:pt x="320" y="70"/>
                    <a:pt x="318" y="66"/>
                    <a:pt x="316" y="67"/>
                  </a:cubicBezTo>
                  <a:cubicBezTo>
                    <a:pt x="324" y="75"/>
                    <a:pt x="309" y="81"/>
                    <a:pt x="316" y="89"/>
                  </a:cubicBezTo>
                  <a:cubicBezTo>
                    <a:pt x="320" y="86"/>
                    <a:pt x="323" y="82"/>
                    <a:pt x="321" y="78"/>
                  </a:cubicBezTo>
                  <a:cubicBezTo>
                    <a:pt x="325" y="74"/>
                    <a:pt x="328" y="76"/>
                    <a:pt x="331" y="77"/>
                  </a:cubicBezTo>
                  <a:cubicBezTo>
                    <a:pt x="326" y="79"/>
                    <a:pt x="330" y="82"/>
                    <a:pt x="326" y="85"/>
                  </a:cubicBezTo>
                  <a:cubicBezTo>
                    <a:pt x="325" y="83"/>
                    <a:pt x="324" y="81"/>
                    <a:pt x="323" y="82"/>
                  </a:cubicBezTo>
                  <a:cubicBezTo>
                    <a:pt x="326" y="87"/>
                    <a:pt x="322" y="84"/>
                    <a:pt x="323" y="89"/>
                  </a:cubicBezTo>
                  <a:cubicBezTo>
                    <a:pt x="327" y="88"/>
                    <a:pt x="333" y="89"/>
                    <a:pt x="334" y="86"/>
                  </a:cubicBezTo>
                  <a:cubicBezTo>
                    <a:pt x="333" y="83"/>
                    <a:pt x="331" y="84"/>
                    <a:pt x="329" y="84"/>
                  </a:cubicBezTo>
                  <a:cubicBezTo>
                    <a:pt x="335" y="84"/>
                    <a:pt x="332" y="78"/>
                    <a:pt x="335" y="80"/>
                  </a:cubicBezTo>
                  <a:cubicBezTo>
                    <a:pt x="336" y="82"/>
                    <a:pt x="336" y="85"/>
                    <a:pt x="336" y="88"/>
                  </a:cubicBezTo>
                  <a:cubicBezTo>
                    <a:pt x="359" y="87"/>
                    <a:pt x="382" y="90"/>
                    <a:pt x="405" y="88"/>
                  </a:cubicBezTo>
                  <a:cubicBezTo>
                    <a:pt x="400" y="82"/>
                    <a:pt x="408" y="79"/>
                    <a:pt x="410" y="79"/>
                  </a:cubicBezTo>
                  <a:cubicBezTo>
                    <a:pt x="411" y="84"/>
                    <a:pt x="407" y="84"/>
                    <a:pt x="405" y="88"/>
                  </a:cubicBezTo>
                  <a:cubicBezTo>
                    <a:pt x="408" y="93"/>
                    <a:pt x="412" y="88"/>
                    <a:pt x="414" y="85"/>
                  </a:cubicBezTo>
                  <a:cubicBezTo>
                    <a:pt x="418" y="86"/>
                    <a:pt x="415" y="90"/>
                    <a:pt x="419" y="85"/>
                  </a:cubicBezTo>
                  <a:cubicBezTo>
                    <a:pt x="419" y="93"/>
                    <a:pt x="428" y="85"/>
                    <a:pt x="432" y="90"/>
                  </a:cubicBezTo>
                  <a:cubicBezTo>
                    <a:pt x="432" y="89"/>
                    <a:pt x="438" y="87"/>
                    <a:pt x="439" y="83"/>
                  </a:cubicBezTo>
                  <a:cubicBezTo>
                    <a:pt x="440" y="85"/>
                    <a:pt x="442" y="85"/>
                    <a:pt x="443" y="86"/>
                  </a:cubicBezTo>
                  <a:cubicBezTo>
                    <a:pt x="442" y="88"/>
                    <a:pt x="437" y="85"/>
                    <a:pt x="438" y="89"/>
                  </a:cubicBezTo>
                  <a:cubicBezTo>
                    <a:pt x="441" y="88"/>
                    <a:pt x="439" y="91"/>
                    <a:pt x="441" y="93"/>
                  </a:cubicBezTo>
                  <a:cubicBezTo>
                    <a:pt x="448" y="88"/>
                    <a:pt x="460" y="95"/>
                    <a:pt x="464" y="89"/>
                  </a:cubicBezTo>
                  <a:cubicBezTo>
                    <a:pt x="462" y="85"/>
                    <a:pt x="448" y="89"/>
                    <a:pt x="446" y="83"/>
                  </a:cubicBezTo>
                  <a:cubicBezTo>
                    <a:pt x="454" y="87"/>
                    <a:pt x="463" y="84"/>
                    <a:pt x="472" y="83"/>
                  </a:cubicBezTo>
                  <a:cubicBezTo>
                    <a:pt x="470" y="84"/>
                    <a:pt x="469" y="85"/>
                    <a:pt x="467" y="87"/>
                  </a:cubicBezTo>
                  <a:cubicBezTo>
                    <a:pt x="469" y="89"/>
                    <a:pt x="471" y="91"/>
                    <a:pt x="472" y="93"/>
                  </a:cubicBezTo>
                  <a:cubicBezTo>
                    <a:pt x="478" y="91"/>
                    <a:pt x="472" y="86"/>
                    <a:pt x="476" y="84"/>
                  </a:cubicBezTo>
                  <a:cubicBezTo>
                    <a:pt x="477" y="85"/>
                    <a:pt x="475" y="86"/>
                    <a:pt x="477" y="88"/>
                  </a:cubicBezTo>
                  <a:cubicBezTo>
                    <a:pt x="485" y="83"/>
                    <a:pt x="479" y="72"/>
                    <a:pt x="485" y="71"/>
                  </a:cubicBezTo>
                  <a:cubicBezTo>
                    <a:pt x="482" y="76"/>
                    <a:pt x="486" y="83"/>
                    <a:pt x="479" y="88"/>
                  </a:cubicBezTo>
                  <a:cubicBezTo>
                    <a:pt x="485" y="95"/>
                    <a:pt x="486" y="85"/>
                    <a:pt x="491" y="93"/>
                  </a:cubicBezTo>
                  <a:cubicBezTo>
                    <a:pt x="494" y="90"/>
                    <a:pt x="496" y="92"/>
                    <a:pt x="499" y="88"/>
                  </a:cubicBezTo>
                  <a:cubicBezTo>
                    <a:pt x="500" y="93"/>
                    <a:pt x="511" y="95"/>
                    <a:pt x="513" y="89"/>
                  </a:cubicBezTo>
                  <a:cubicBezTo>
                    <a:pt x="517" y="92"/>
                    <a:pt x="524" y="95"/>
                    <a:pt x="528" y="88"/>
                  </a:cubicBezTo>
                  <a:cubicBezTo>
                    <a:pt x="529" y="93"/>
                    <a:pt x="536" y="93"/>
                    <a:pt x="536" y="87"/>
                  </a:cubicBezTo>
                  <a:cubicBezTo>
                    <a:pt x="538" y="89"/>
                    <a:pt x="539" y="91"/>
                    <a:pt x="539" y="92"/>
                  </a:cubicBezTo>
                  <a:cubicBezTo>
                    <a:pt x="545" y="84"/>
                    <a:pt x="568" y="91"/>
                    <a:pt x="563" y="77"/>
                  </a:cubicBezTo>
                  <a:cubicBezTo>
                    <a:pt x="565" y="76"/>
                    <a:pt x="566" y="79"/>
                    <a:pt x="567" y="81"/>
                  </a:cubicBezTo>
                  <a:cubicBezTo>
                    <a:pt x="570" y="79"/>
                    <a:pt x="568" y="77"/>
                    <a:pt x="569" y="76"/>
                  </a:cubicBezTo>
                  <a:cubicBezTo>
                    <a:pt x="571" y="76"/>
                    <a:pt x="574" y="73"/>
                    <a:pt x="576" y="76"/>
                  </a:cubicBezTo>
                  <a:cubicBezTo>
                    <a:pt x="572" y="79"/>
                    <a:pt x="570" y="81"/>
                    <a:pt x="571" y="87"/>
                  </a:cubicBezTo>
                  <a:cubicBezTo>
                    <a:pt x="567" y="86"/>
                    <a:pt x="563" y="90"/>
                    <a:pt x="560" y="90"/>
                  </a:cubicBezTo>
                  <a:cubicBezTo>
                    <a:pt x="571" y="93"/>
                    <a:pt x="591" y="94"/>
                    <a:pt x="603" y="84"/>
                  </a:cubicBezTo>
                  <a:cubicBezTo>
                    <a:pt x="605" y="90"/>
                    <a:pt x="609" y="79"/>
                    <a:pt x="612" y="82"/>
                  </a:cubicBezTo>
                  <a:cubicBezTo>
                    <a:pt x="608" y="85"/>
                    <a:pt x="604" y="88"/>
                    <a:pt x="604" y="92"/>
                  </a:cubicBezTo>
                  <a:cubicBezTo>
                    <a:pt x="606" y="91"/>
                    <a:pt x="609" y="89"/>
                    <a:pt x="611" y="92"/>
                  </a:cubicBezTo>
                  <a:cubicBezTo>
                    <a:pt x="618" y="87"/>
                    <a:pt x="615" y="77"/>
                    <a:pt x="623" y="78"/>
                  </a:cubicBezTo>
                  <a:cubicBezTo>
                    <a:pt x="624" y="74"/>
                    <a:pt x="622" y="64"/>
                    <a:pt x="630" y="64"/>
                  </a:cubicBezTo>
                  <a:cubicBezTo>
                    <a:pt x="626" y="75"/>
                    <a:pt x="631" y="82"/>
                    <a:pt x="616" y="90"/>
                  </a:cubicBezTo>
                  <a:cubicBezTo>
                    <a:pt x="623" y="95"/>
                    <a:pt x="634" y="89"/>
                    <a:pt x="639" y="82"/>
                  </a:cubicBezTo>
                  <a:cubicBezTo>
                    <a:pt x="637" y="78"/>
                    <a:pt x="634" y="82"/>
                    <a:pt x="633" y="78"/>
                  </a:cubicBezTo>
                  <a:cubicBezTo>
                    <a:pt x="634" y="78"/>
                    <a:pt x="633" y="76"/>
                    <a:pt x="634" y="76"/>
                  </a:cubicBezTo>
                  <a:cubicBezTo>
                    <a:pt x="641" y="77"/>
                    <a:pt x="651" y="76"/>
                    <a:pt x="655" y="68"/>
                  </a:cubicBezTo>
                  <a:cubicBezTo>
                    <a:pt x="659" y="71"/>
                    <a:pt x="656" y="74"/>
                    <a:pt x="653" y="77"/>
                  </a:cubicBezTo>
                  <a:cubicBezTo>
                    <a:pt x="652" y="75"/>
                    <a:pt x="653" y="73"/>
                    <a:pt x="650" y="75"/>
                  </a:cubicBezTo>
                  <a:cubicBezTo>
                    <a:pt x="648" y="81"/>
                    <a:pt x="652" y="78"/>
                    <a:pt x="655" y="81"/>
                  </a:cubicBezTo>
                  <a:cubicBezTo>
                    <a:pt x="652" y="82"/>
                    <a:pt x="650" y="87"/>
                    <a:pt x="648" y="84"/>
                  </a:cubicBezTo>
                  <a:cubicBezTo>
                    <a:pt x="645" y="82"/>
                    <a:pt x="649" y="80"/>
                    <a:pt x="647" y="78"/>
                  </a:cubicBezTo>
                  <a:cubicBezTo>
                    <a:pt x="636" y="79"/>
                    <a:pt x="644" y="86"/>
                    <a:pt x="639" y="91"/>
                  </a:cubicBezTo>
                  <a:cubicBezTo>
                    <a:pt x="645" y="93"/>
                    <a:pt x="655" y="83"/>
                    <a:pt x="659" y="78"/>
                  </a:cubicBezTo>
                  <a:cubicBezTo>
                    <a:pt x="661" y="79"/>
                    <a:pt x="662" y="78"/>
                    <a:pt x="664" y="81"/>
                  </a:cubicBezTo>
                  <a:cubicBezTo>
                    <a:pt x="667" y="73"/>
                    <a:pt x="673" y="67"/>
                    <a:pt x="679" y="62"/>
                  </a:cubicBezTo>
                  <a:cubicBezTo>
                    <a:pt x="676" y="57"/>
                    <a:pt x="674" y="61"/>
                    <a:pt x="672" y="64"/>
                  </a:cubicBezTo>
                  <a:cubicBezTo>
                    <a:pt x="666" y="57"/>
                    <a:pt x="673" y="52"/>
                    <a:pt x="679" y="50"/>
                  </a:cubicBezTo>
                  <a:cubicBezTo>
                    <a:pt x="681" y="54"/>
                    <a:pt x="673" y="52"/>
                    <a:pt x="678" y="58"/>
                  </a:cubicBezTo>
                  <a:cubicBezTo>
                    <a:pt x="680" y="56"/>
                    <a:pt x="681" y="57"/>
                    <a:pt x="683" y="55"/>
                  </a:cubicBezTo>
                  <a:cubicBezTo>
                    <a:pt x="681" y="46"/>
                    <a:pt x="692" y="39"/>
                    <a:pt x="686" y="29"/>
                  </a:cubicBezTo>
                  <a:cubicBezTo>
                    <a:pt x="689" y="27"/>
                    <a:pt x="691" y="27"/>
                    <a:pt x="692" y="30"/>
                  </a:cubicBezTo>
                  <a:cubicBezTo>
                    <a:pt x="688" y="32"/>
                    <a:pt x="693" y="35"/>
                    <a:pt x="695" y="35"/>
                  </a:cubicBezTo>
                  <a:cubicBezTo>
                    <a:pt x="692" y="37"/>
                    <a:pt x="689" y="39"/>
                    <a:pt x="691" y="42"/>
                  </a:cubicBezTo>
                  <a:cubicBezTo>
                    <a:pt x="696" y="41"/>
                    <a:pt x="697" y="36"/>
                    <a:pt x="703" y="32"/>
                  </a:cubicBezTo>
                  <a:cubicBezTo>
                    <a:pt x="705" y="34"/>
                    <a:pt x="706" y="36"/>
                    <a:pt x="708" y="36"/>
                  </a:cubicBezTo>
                  <a:cubicBezTo>
                    <a:pt x="711" y="33"/>
                    <a:pt x="714" y="35"/>
                    <a:pt x="715" y="31"/>
                  </a:cubicBezTo>
                  <a:cubicBezTo>
                    <a:pt x="713" y="25"/>
                    <a:pt x="710" y="33"/>
                    <a:pt x="709" y="30"/>
                  </a:cubicBezTo>
                  <a:cubicBezTo>
                    <a:pt x="710" y="28"/>
                    <a:pt x="713" y="26"/>
                    <a:pt x="712" y="23"/>
                  </a:cubicBezTo>
                  <a:cubicBezTo>
                    <a:pt x="705" y="24"/>
                    <a:pt x="699" y="32"/>
                    <a:pt x="693" y="31"/>
                  </a:cubicBezTo>
                  <a:cubicBezTo>
                    <a:pt x="697" y="25"/>
                    <a:pt x="689" y="26"/>
                    <a:pt x="686" y="24"/>
                  </a:cubicBezTo>
                  <a:cubicBezTo>
                    <a:pt x="687" y="23"/>
                    <a:pt x="688" y="22"/>
                    <a:pt x="687" y="21"/>
                  </a:cubicBezTo>
                  <a:cubicBezTo>
                    <a:pt x="682" y="27"/>
                    <a:pt x="685" y="34"/>
                    <a:pt x="684" y="40"/>
                  </a:cubicBezTo>
                  <a:cubicBezTo>
                    <a:pt x="680" y="41"/>
                    <a:pt x="676" y="50"/>
                    <a:pt x="670" y="43"/>
                  </a:cubicBezTo>
                  <a:cubicBezTo>
                    <a:pt x="674" y="41"/>
                    <a:pt x="670" y="38"/>
                    <a:pt x="669" y="35"/>
                  </a:cubicBezTo>
                  <a:cubicBezTo>
                    <a:pt x="663" y="40"/>
                    <a:pt x="665" y="46"/>
                    <a:pt x="664" y="52"/>
                  </a:cubicBezTo>
                  <a:cubicBezTo>
                    <a:pt x="667" y="51"/>
                    <a:pt x="666" y="45"/>
                    <a:pt x="670" y="47"/>
                  </a:cubicBezTo>
                  <a:cubicBezTo>
                    <a:pt x="671" y="52"/>
                    <a:pt x="667" y="51"/>
                    <a:pt x="663" y="55"/>
                  </a:cubicBezTo>
                  <a:cubicBezTo>
                    <a:pt x="663" y="58"/>
                    <a:pt x="669" y="56"/>
                    <a:pt x="666" y="59"/>
                  </a:cubicBezTo>
                  <a:cubicBezTo>
                    <a:pt x="656" y="64"/>
                    <a:pt x="651" y="68"/>
                    <a:pt x="642" y="72"/>
                  </a:cubicBezTo>
                  <a:cubicBezTo>
                    <a:pt x="642" y="70"/>
                    <a:pt x="645" y="67"/>
                    <a:pt x="645" y="65"/>
                  </a:cubicBezTo>
                  <a:cubicBezTo>
                    <a:pt x="650" y="64"/>
                    <a:pt x="663" y="60"/>
                    <a:pt x="662" y="56"/>
                  </a:cubicBezTo>
                  <a:cubicBezTo>
                    <a:pt x="655" y="55"/>
                    <a:pt x="654" y="59"/>
                    <a:pt x="647" y="58"/>
                  </a:cubicBezTo>
                  <a:cubicBezTo>
                    <a:pt x="650" y="52"/>
                    <a:pt x="654" y="55"/>
                    <a:pt x="659" y="52"/>
                  </a:cubicBezTo>
                  <a:cubicBezTo>
                    <a:pt x="664" y="47"/>
                    <a:pt x="662" y="38"/>
                    <a:pt x="660" y="35"/>
                  </a:cubicBezTo>
                  <a:cubicBezTo>
                    <a:pt x="662" y="35"/>
                    <a:pt x="664" y="34"/>
                    <a:pt x="667" y="32"/>
                  </a:cubicBezTo>
                  <a:cubicBezTo>
                    <a:pt x="668" y="35"/>
                    <a:pt x="670" y="35"/>
                    <a:pt x="673" y="33"/>
                  </a:cubicBezTo>
                  <a:cubicBezTo>
                    <a:pt x="671" y="29"/>
                    <a:pt x="663" y="33"/>
                    <a:pt x="664" y="28"/>
                  </a:cubicBezTo>
                  <a:cubicBezTo>
                    <a:pt x="667" y="29"/>
                    <a:pt x="671" y="31"/>
                    <a:pt x="674" y="30"/>
                  </a:cubicBezTo>
                  <a:cubicBezTo>
                    <a:pt x="673" y="27"/>
                    <a:pt x="672" y="24"/>
                    <a:pt x="673" y="21"/>
                  </a:cubicBezTo>
                  <a:cubicBezTo>
                    <a:pt x="669" y="26"/>
                    <a:pt x="666" y="23"/>
                    <a:pt x="663" y="22"/>
                  </a:cubicBezTo>
                  <a:cubicBezTo>
                    <a:pt x="660" y="24"/>
                    <a:pt x="662" y="26"/>
                    <a:pt x="658" y="28"/>
                  </a:cubicBezTo>
                  <a:cubicBezTo>
                    <a:pt x="659" y="29"/>
                    <a:pt x="661" y="30"/>
                    <a:pt x="662" y="30"/>
                  </a:cubicBezTo>
                  <a:cubicBezTo>
                    <a:pt x="656" y="30"/>
                    <a:pt x="660" y="36"/>
                    <a:pt x="656" y="39"/>
                  </a:cubicBezTo>
                  <a:cubicBezTo>
                    <a:pt x="652" y="33"/>
                    <a:pt x="657" y="34"/>
                    <a:pt x="651" y="30"/>
                  </a:cubicBezTo>
                  <a:cubicBezTo>
                    <a:pt x="645" y="32"/>
                    <a:pt x="638" y="33"/>
                    <a:pt x="636" y="25"/>
                  </a:cubicBezTo>
                  <a:cubicBezTo>
                    <a:pt x="635" y="26"/>
                    <a:pt x="633" y="26"/>
                    <a:pt x="632" y="27"/>
                  </a:cubicBezTo>
                  <a:cubicBezTo>
                    <a:pt x="631" y="31"/>
                    <a:pt x="635" y="32"/>
                    <a:pt x="635" y="35"/>
                  </a:cubicBezTo>
                  <a:cubicBezTo>
                    <a:pt x="629" y="33"/>
                    <a:pt x="621" y="45"/>
                    <a:pt x="611" y="39"/>
                  </a:cubicBezTo>
                  <a:cubicBezTo>
                    <a:pt x="616" y="41"/>
                    <a:pt x="617" y="30"/>
                    <a:pt x="623" y="32"/>
                  </a:cubicBezTo>
                  <a:cubicBezTo>
                    <a:pt x="622" y="33"/>
                    <a:pt x="620" y="34"/>
                    <a:pt x="621" y="35"/>
                  </a:cubicBezTo>
                  <a:cubicBezTo>
                    <a:pt x="623" y="34"/>
                    <a:pt x="624" y="37"/>
                    <a:pt x="627" y="34"/>
                  </a:cubicBezTo>
                  <a:cubicBezTo>
                    <a:pt x="625" y="22"/>
                    <a:pt x="641" y="24"/>
                    <a:pt x="641" y="20"/>
                  </a:cubicBezTo>
                  <a:cubicBezTo>
                    <a:pt x="633" y="24"/>
                    <a:pt x="625" y="19"/>
                    <a:pt x="617" y="22"/>
                  </a:cubicBezTo>
                  <a:cubicBezTo>
                    <a:pt x="618" y="23"/>
                    <a:pt x="616" y="24"/>
                    <a:pt x="615" y="25"/>
                  </a:cubicBezTo>
                  <a:cubicBezTo>
                    <a:pt x="616" y="27"/>
                    <a:pt x="617" y="28"/>
                    <a:pt x="616" y="30"/>
                  </a:cubicBezTo>
                  <a:cubicBezTo>
                    <a:pt x="612" y="31"/>
                    <a:pt x="611" y="37"/>
                    <a:pt x="610" y="35"/>
                  </a:cubicBezTo>
                  <a:cubicBezTo>
                    <a:pt x="610" y="33"/>
                    <a:pt x="613" y="31"/>
                    <a:pt x="610" y="29"/>
                  </a:cubicBezTo>
                  <a:cubicBezTo>
                    <a:pt x="609" y="29"/>
                    <a:pt x="608" y="31"/>
                    <a:pt x="607" y="30"/>
                  </a:cubicBezTo>
                  <a:cubicBezTo>
                    <a:pt x="603" y="33"/>
                    <a:pt x="604" y="39"/>
                    <a:pt x="598" y="37"/>
                  </a:cubicBezTo>
                  <a:cubicBezTo>
                    <a:pt x="597" y="34"/>
                    <a:pt x="604" y="33"/>
                    <a:pt x="602" y="30"/>
                  </a:cubicBezTo>
                  <a:cubicBezTo>
                    <a:pt x="598" y="34"/>
                    <a:pt x="596" y="28"/>
                    <a:pt x="593" y="32"/>
                  </a:cubicBezTo>
                  <a:cubicBezTo>
                    <a:pt x="595" y="35"/>
                    <a:pt x="597" y="37"/>
                    <a:pt x="593" y="39"/>
                  </a:cubicBezTo>
                  <a:cubicBezTo>
                    <a:pt x="594" y="30"/>
                    <a:pt x="586" y="38"/>
                    <a:pt x="592" y="29"/>
                  </a:cubicBezTo>
                  <a:cubicBezTo>
                    <a:pt x="598" y="32"/>
                    <a:pt x="606" y="23"/>
                    <a:pt x="612" y="29"/>
                  </a:cubicBezTo>
                  <a:cubicBezTo>
                    <a:pt x="616" y="28"/>
                    <a:pt x="611" y="20"/>
                    <a:pt x="610" y="22"/>
                  </a:cubicBezTo>
                  <a:cubicBezTo>
                    <a:pt x="610" y="24"/>
                    <a:pt x="603" y="24"/>
                    <a:pt x="602" y="26"/>
                  </a:cubicBezTo>
                  <a:cubicBezTo>
                    <a:pt x="600" y="24"/>
                    <a:pt x="602" y="23"/>
                    <a:pt x="602" y="21"/>
                  </a:cubicBezTo>
                  <a:cubicBezTo>
                    <a:pt x="601" y="21"/>
                    <a:pt x="601" y="22"/>
                    <a:pt x="600" y="21"/>
                  </a:cubicBezTo>
                  <a:cubicBezTo>
                    <a:pt x="599" y="21"/>
                    <a:pt x="598" y="21"/>
                    <a:pt x="597" y="21"/>
                  </a:cubicBezTo>
                  <a:cubicBezTo>
                    <a:pt x="598" y="23"/>
                    <a:pt x="601" y="25"/>
                    <a:pt x="599" y="27"/>
                  </a:cubicBezTo>
                  <a:cubicBezTo>
                    <a:pt x="598" y="25"/>
                    <a:pt x="597" y="27"/>
                    <a:pt x="595" y="26"/>
                  </a:cubicBezTo>
                  <a:cubicBezTo>
                    <a:pt x="593" y="24"/>
                    <a:pt x="595" y="23"/>
                    <a:pt x="593" y="21"/>
                  </a:cubicBezTo>
                  <a:cubicBezTo>
                    <a:pt x="589" y="20"/>
                    <a:pt x="591" y="23"/>
                    <a:pt x="587" y="25"/>
                  </a:cubicBezTo>
                  <a:cubicBezTo>
                    <a:pt x="589" y="19"/>
                    <a:pt x="570" y="21"/>
                    <a:pt x="579" y="24"/>
                  </a:cubicBezTo>
                  <a:cubicBezTo>
                    <a:pt x="578" y="25"/>
                    <a:pt x="576" y="27"/>
                    <a:pt x="575" y="28"/>
                  </a:cubicBezTo>
                  <a:cubicBezTo>
                    <a:pt x="572" y="22"/>
                    <a:pt x="567" y="27"/>
                    <a:pt x="564" y="25"/>
                  </a:cubicBezTo>
                  <a:cubicBezTo>
                    <a:pt x="563" y="24"/>
                    <a:pt x="565" y="23"/>
                    <a:pt x="564" y="21"/>
                  </a:cubicBezTo>
                  <a:cubicBezTo>
                    <a:pt x="561" y="21"/>
                    <a:pt x="558" y="26"/>
                    <a:pt x="555" y="21"/>
                  </a:cubicBezTo>
                  <a:cubicBezTo>
                    <a:pt x="551" y="22"/>
                    <a:pt x="553" y="28"/>
                    <a:pt x="550" y="26"/>
                  </a:cubicBezTo>
                  <a:cubicBezTo>
                    <a:pt x="551" y="18"/>
                    <a:pt x="533" y="18"/>
                    <a:pt x="528" y="26"/>
                  </a:cubicBezTo>
                  <a:cubicBezTo>
                    <a:pt x="523" y="27"/>
                    <a:pt x="529" y="20"/>
                    <a:pt x="525" y="22"/>
                  </a:cubicBezTo>
                  <a:cubicBezTo>
                    <a:pt x="527" y="24"/>
                    <a:pt x="520" y="26"/>
                    <a:pt x="520" y="24"/>
                  </a:cubicBezTo>
                  <a:cubicBezTo>
                    <a:pt x="521" y="22"/>
                    <a:pt x="519" y="20"/>
                    <a:pt x="519" y="19"/>
                  </a:cubicBezTo>
                  <a:cubicBezTo>
                    <a:pt x="514" y="20"/>
                    <a:pt x="521" y="23"/>
                    <a:pt x="516" y="25"/>
                  </a:cubicBezTo>
                  <a:cubicBezTo>
                    <a:pt x="516" y="23"/>
                    <a:pt x="514" y="24"/>
                    <a:pt x="514" y="23"/>
                  </a:cubicBezTo>
                  <a:cubicBezTo>
                    <a:pt x="518" y="22"/>
                    <a:pt x="514" y="16"/>
                    <a:pt x="515" y="20"/>
                  </a:cubicBezTo>
                  <a:cubicBezTo>
                    <a:pt x="512" y="21"/>
                    <a:pt x="513" y="27"/>
                    <a:pt x="509" y="25"/>
                  </a:cubicBezTo>
                  <a:cubicBezTo>
                    <a:pt x="508" y="22"/>
                    <a:pt x="512" y="18"/>
                    <a:pt x="507" y="17"/>
                  </a:cubicBezTo>
                  <a:cubicBezTo>
                    <a:pt x="506" y="23"/>
                    <a:pt x="498" y="29"/>
                    <a:pt x="495" y="23"/>
                  </a:cubicBezTo>
                  <a:cubicBezTo>
                    <a:pt x="493" y="26"/>
                    <a:pt x="493" y="34"/>
                    <a:pt x="488" y="30"/>
                  </a:cubicBezTo>
                  <a:cubicBezTo>
                    <a:pt x="490" y="29"/>
                    <a:pt x="491" y="28"/>
                    <a:pt x="489" y="26"/>
                  </a:cubicBezTo>
                  <a:cubicBezTo>
                    <a:pt x="488" y="27"/>
                    <a:pt x="487" y="28"/>
                    <a:pt x="486" y="27"/>
                  </a:cubicBezTo>
                  <a:cubicBezTo>
                    <a:pt x="487" y="18"/>
                    <a:pt x="500" y="25"/>
                    <a:pt x="500" y="17"/>
                  </a:cubicBezTo>
                  <a:cubicBezTo>
                    <a:pt x="494" y="20"/>
                    <a:pt x="489" y="16"/>
                    <a:pt x="484" y="20"/>
                  </a:cubicBezTo>
                  <a:cubicBezTo>
                    <a:pt x="482" y="21"/>
                    <a:pt x="483" y="23"/>
                    <a:pt x="482" y="24"/>
                  </a:cubicBezTo>
                  <a:cubicBezTo>
                    <a:pt x="478" y="20"/>
                    <a:pt x="477" y="34"/>
                    <a:pt x="471" y="26"/>
                  </a:cubicBezTo>
                  <a:cubicBezTo>
                    <a:pt x="478" y="26"/>
                    <a:pt x="475" y="21"/>
                    <a:pt x="482" y="19"/>
                  </a:cubicBezTo>
                  <a:cubicBezTo>
                    <a:pt x="475" y="15"/>
                    <a:pt x="468" y="20"/>
                    <a:pt x="461" y="19"/>
                  </a:cubicBezTo>
                  <a:cubicBezTo>
                    <a:pt x="463" y="24"/>
                    <a:pt x="466" y="17"/>
                    <a:pt x="467" y="22"/>
                  </a:cubicBezTo>
                  <a:cubicBezTo>
                    <a:pt x="466" y="22"/>
                    <a:pt x="466" y="24"/>
                    <a:pt x="466" y="24"/>
                  </a:cubicBezTo>
                  <a:cubicBezTo>
                    <a:pt x="462" y="21"/>
                    <a:pt x="455" y="23"/>
                    <a:pt x="458" y="16"/>
                  </a:cubicBezTo>
                  <a:cubicBezTo>
                    <a:pt x="457" y="17"/>
                    <a:pt x="456" y="17"/>
                    <a:pt x="456" y="16"/>
                  </a:cubicBezTo>
                  <a:cubicBezTo>
                    <a:pt x="454" y="17"/>
                    <a:pt x="453" y="16"/>
                    <a:pt x="452" y="17"/>
                  </a:cubicBezTo>
                  <a:cubicBezTo>
                    <a:pt x="454" y="19"/>
                    <a:pt x="453" y="20"/>
                    <a:pt x="451" y="22"/>
                  </a:cubicBezTo>
                  <a:cubicBezTo>
                    <a:pt x="455" y="24"/>
                    <a:pt x="455" y="26"/>
                    <a:pt x="450" y="30"/>
                  </a:cubicBezTo>
                  <a:cubicBezTo>
                    <a:pt x="450" y="27"/>
                    <a:pt x="449" y="26"/>
                    <a:pt x="446" y="25"/>
                  </a:cubicBezTo>
                  <a:cubicBezTo>
                    <a:pt x="451" y="24"/>
                    <a:pt x="448" y="21"/>
                    <a:pt x="449" y="19"/>
                  </a:cubicBezTo>
                  <a:cubicBezTo>
                    <a:pt x="446" y="16"/>
                    <a:pt x="444" y="13"/>
                    <a:pt x="440" y="17"/>
                  </a:cubicBezTo>
                  <a:cubicBezTo>
                    <a:pt x="442" y="22"/>
                    <a:pt x="444" y="19"/>
                    <a:pt x="446" y="20"/>
                  </a:cubicBezTo>
                  <a:cubicBezTo>
                    <a:pt x="441" y="21"/>
                    <a:pt x="448" y="24"/>
                    <a:pt x="443" y="26"/>
                  </a:cubicBezTo>
                  <a:cubicBezTo>
                    <a:pt x="443" y="23"/>
                    <a:pt x="444" y="19"/>
                    <a:pt x="440" y="21"/>
                  </a:cubicBezTo>
                  <a:cubicBezTo>
                    <a:pt x="441" y="25"/>
                    <a:pt x="433" y="23"/>
                    <a:pt x="434" y="28"/>
                  </a:cubicBezTo>
                  <a:cubicBezTo>
                    <a:pt x="429" y="21"/>
                    <a:pt x="429" y="32"/>
                    <a:pt x="425" y="28"/>
                  </a:cubicBezTo>
                  <a:cubicBezTo>
                    <a:pt x="427" y="25"/>
                    <a:pt x="423" y="22"/>
                    <a:pt x="426" y="20"/>
                  </a:cubicBezTo>
                  <a:cubicBezTo>
                    <a:pt x="425" y="22"/>
                    <a:pt x="427" y="25"/>
                    <a:pt x="430" y="25"/>
                  </a:cubicBezTo>
                  <a:cubicBezTo>
                    <a:pt x="433" y="20"/>
                    <a:pt x="435" y="24"/>
                    <a:pt x="439" y="18"/>
                  </a:cubicBezTo>
                  <a:cubicBezTo>
                    <a:pt x="431" y="16"/>
                    <a:pt x="422" y="16"/>
                    <a:pt x="417" y="19"/>
                  </a:cubicBezTo>
                  <a:cubicBezTo>
                    <a:pt x="413" y="12"/>
                    <a:pt x="397" y="12"/>
                    <a:pt x="394" y="23"/>
                  </a:cubicBezTo>
                  <a:cubicBezTo>
                    <a:pt x="394" y="17"/>
                    <a:pt x="391" y="23"/>
                    <a:pt x="389" y="21"/>
                  </a:cubicBezTo>
                  <a:cubicBezTo>
                    <a:pt x="386" y="17"/>
                    <a:pt x="393" y="18"/>
                    <a:pt x="392" y="15"/>
                  </a:cubicBezTo>
                  <a:cubicBezTo>
                    <a:pt x="386" y="15"/>
                    <a:pt x="385" y="24"/>
                    <a:pt x="379" y="22"/>
                  </a:cubicBezTo>
                  <a:cubicBezTo>
                    <a:pt x="379" y="19"/>
                    <a:pt x="383" y="20"/>
                    <a:pt x="383" y="15"/>
                  </a:cubicBezTo>
                  <a:cubicBezTo>
                    <a:pt x="381" y="17"/>
                    <a:pt x="379" y="16"/>
                    <a:pt x="377" y="18"/>
                  </a:cubicBezTo>
                  <a:cubicBezTo>
                    <a:pt x="378" y="20"/>
                    <a:pt x="380" y="27"/>
                    <a:pt x="375" y="25"/>
                  </a:cubicBezTo>
                  <a:cubicBezTo>
                    <a:pt x="375" y="21"/>
                    <a:pt x="378" y="17"/>
                    <a:pt x="374" y="13"/>
                  </a:cubicBezTo>
                  <a:cubicBezTo>
                    <a:pt x="370" y="16"/>
                    <a:pt x="368" y="13"/>
                    <a:pt x="364" y="15"/>
                  </a:cubicBezTo>
                  <a:cubicBezTo>
                    <a:pt x="366" y="21"/>
                    <a:pt x="374" y="14"/>
                    <a:pt x="372" y="20"/>
                  </a:cubicBezTo>
                  <a:cubicBezTo>
                    <a:pt x="370" y="19"/>
                    <a:pt x="357" y="23"/>
                    <a:pt x="365" y="23"/>
                  </a:cubicBezTo>
                  <a:cubicBezTo>
                    <a:pt x="361" y="25"/>
                    <a:pt x="362" y="32"/>
                    <a:pt x="357" y="29"/>
                  </a:cubicBezTo>
                  <a:cubicBezTo>
                    <a:pt x="363" y="25"/>
                    <a:pt x="353" y="20"/>
                    <a:pt x="363" y="16"/>
                  </a:cubicBezTo>
                  <a:cubicBezTo>
                    <a:pt x="358" y="12"/>
                    <a:pt x="352" y="15"/>
                    <a:pt x="346" y="15"/>
                  </a:cubicBezTo>
                  <a:cubicBezTo>
                    <a:pt x="349" y="19"/>
                    <a:pt x="352" y="18"/>
                    <a:pt x="356" y="20"/>
                  </a:cubicBezTo>
                  <a:cubicBezTo>
                    <a:pt x="352" y="20"/>
                    <a:pt x="354" y="21"/>
                    <a:pt x="351" y="24"/>
                  </a:cubicBezTo>
                  <a:cubicBezTo>
                    <a:pt x="352" y="17"/>
                    <a:pt x="347" y="25"/>
                    <a:pt x="345" y="23"/>
                  </a:cubicBezTo>
                  <a:cubicBezTo>
                    <a:pt x="341" y="19"/>
                    <a:pt x="346" y="17"/>
                    <a:pt x="343" y="14"/>
                  </a:cubicBezTo>
                  <a:cubicBezTo>
                    <a:pt x="338" y="13"/>
                    <a:pt x="339" y="20"/>
                    <a:pt x="334" y="19"/>
                  </a:cubicBezTo>
                  <a:cubicBezTo>
                    <a:pt x="333" y="17"/>
                    <a:pt x="335" y="15"/>
                    <a:pt x="334" y="13"/>
                  </a:cubicBezTo>
                  <a:cubicBezTo>
                    <a:pt x="331" y="19"/>
                    <a:pt x="326" y="19"/>
                    <a:pt x="324" y="12"/>
                  </a:cubicBezTo>
                  <a:cubicBezTo>
                    <a:pt x="317" y="15"/>
                    <a:pt x="317" y="12"/>
                    <a:pt x="311" y="19"/>
                  </a:cubicBezTo>
                  <a:cubicBezTo>
                    <a:pt x="311" y="15"/>
                    <a:pt x="304" y="14"/>
                    <a:pt x="301" y="12"/>
                  </a:cubicBezTo>
                  <a:cubicBezTo>
                    <a:pt x="295" y="16"/>
                    <a:pt x="296" y="19"/>
                    <a:pt x="292" y="19"/>
                  </a:cubicBezTo>
                  <a:cubicBezTo>
                    <a:pt x="297" y="15"/>
                    <a:pt x="287" y="14"/>
                    <a:pt x="289" y="11"/>
                  </a:cubicBezTo>
                  <a:cubicBezTo>
                    <a:pt x="284" y="13"/>
                    <a:pt x="280" y="17"/>
                    <a:pt x="276" y="11"/>
                  </a:cubicBezTo>
                  <a:cubicBezTo>
                    <a:pt x="272" y="15"/>
                    <a:pt x="267" y="18"/>
                    <a:pt x="263" y="13"/>
                  </a:cubicBezTo>
                  <a:cubicBezTo>
                    <a:pt x="260" y="15"/>
                    <a:pt x="258" y="17"/>
                    <a:pt x="255" y="19"/>
                  </a:cubicBezTo>
                  <a:cubicBezTo>
                    <a:pt x="253" y="14"/>
                    <a:pt x="249" y="18"/>
                    <a:pt x="247" y="15"/>
                  </a:cubicBezTo>
                  <a:cubicBezTo>
                    <a:pt x="250" y="13"/>
                    <a:pt x="256" y="16"/>
                    <a:pt x="254" y="11"/>
                  </a:cubicBezTo>
                  <a:cubicBezTo>
                    <a:pt x="247" y="10"/>
                    <a:pt x="239" y="17"/>
                    <a:pt x="232" y="10"/>
                  </a:cubicBezTo>
                  <a:cubicBezTo>
                    <a:pt x="227" y="15"/>
                    <a:pt x="225" y="18"/>
                    <a:pt x="220" y="14"/>
                  </a:cubicBezTo>
                  <a:cubicBezTo>
                    <a:pt x="223" y="13"/>
                    <a:pt x="229" y="13"/>
                    <a:pt x="227" y="8"/>
                  </a:cubicBezTo>
                  <a:cubicBezTo>
                    <a:pt x="224" y="10"/>
                    <a:pt x="220" y="9"/>
                    <a:pt x="217" y="11"/>
                  </a:cubicBezTo>
                  <a:cubicBezTo>
                    <a:pt x="217" y="17"/>
                    <a:pt x="221" y="18"/>
                    <a:pt x="222" y="20"/>
                  </a:cubicBezTo>
                  <a:cubicBezTo>
                    <a:pt x="218" y="17"/>
                    <a:pt x="213" y="23"/>
                    <a:pt x="210" y="18"/>
                  </a:cubicBezTo>
                  <a:cubicBezTo>
                    <a:pt x="212" y="17"/>
                    <a:pt x="214" y="19"/>
                    <a:pt x="217" y="16"/>
                  </a:cubicBezTo>
                  <a:cubicBezTo>
                    <a:pt x="213" y="12"/>
                    <a:pt x="214" y="10"/>
                    <a:pt x="210" y="7"/>
                  </a:cubicBezTo>
                  <a:cubicBezTo>
                    <a:pt x="207" y="10"/>
                    <a:pt x="201" y="9"/>
                    <a:pt x="195" y="10"/>
                  </a:cubicBezTo>
                  <a:cubicBezTo>
                    <a:pt x="194" y="15"/>
                    <a:pt x="191" y="20"/>
                    <a:pt x="184" y="20"/>
                  </a:cubicBezTo>
                  <a:cubicBezTo>
                    <a:pt x="187" y="18"/>
                    <a:pt x="185" y="17"/>
                    <a:pt x="188" y="17"/>
                  </a:cubicBezTo>
                  <a:cubicBezTo>
                    <a:pt x="187" y="13"/>
                    <a:pt x="184" y="13"/>
                    <a:pt x="182" y="13"/>
                  </a:cubicBezTo>
                  <a:cubicBezTo>
                    <a:pt x="182" y="12"/>
                    <a:pt x="183" y="12"/>
                    <a:pt x="182" y="11"/>
                  </a:cubicBezTo>
                  <a:cubicBezTo>
                    <a:pt x="186" y="11"/>
                    <a:pt x="192" y="16"/>
                    <a:pt x="193" y="9"/>
                  </a:cubicBezTo>
                  <a:cubicBezTo>
                    <a:pt x="187" y="6"/>
                    <a:pt x="183" y="10"/>
                    <a:pt x="179" y="7"/>
                  </a:cubicBezTo>
                  <a:cubicBezTo>
                    <a:pt x="176" y="12"/>
                    <a:pt x="169" y="13"/>
                    <a:pt x="165" y="12"/>
                  </a:cubicBezTo>
                  <a:cubicBezTo>
                    <a:pt x="168" y="14"/>
                    <a:pt x="164" y="16"/>
                    <a:pt x="164" y="18"/>
                  </a:cubicBezTo>
                  <a:cubicBezTo>
                    <a:pt x="161" y="9"/>
                    <a:pt x="169" y="12"/>
                    <a:pt x="171" y="7"/>
                  </a:cubicBezTo>
                  <a:cubicBezTo>
                    <a:pt x="161" y="8"/>
                    <a:pt x="156" y="3"/>
                    <a:pt x="154" y="13"/>
                  </a:cubicBezTo>
                  <a:cubicBezTo>
                    <a:pt x="154" y="11"/>
                    <a:pt x="154" y="9"/>
                    <a:pt x="153" y="7"/>
                  </a:cubicBezTo>
                  <a:cubicBezTo>
                    <a:pt x="149" y="12"/>
                    <a:pt x="146" y="6"/>
                    <a:pt x="143" y="5"/>
                  </a:cubicBezTo>
                  <a:cubicBezTo>
                    <a:pt x="139" y="6"/>
                    <a:pt x="138" y="13"/>
                    <a:pt x="136" y="11"/>
                  </a:cubicBezTo>
                  <a:cubicBezTo>
                    <a:pt x="134" y="9"/>
                    <a:pt x="137" y="4"/>
                    <a:pt x="133" y="6"/>
                  </a:cubicBezTo>
                  <a:cubicBezTo>
                    <a:pt x="133" y="7"/>
                    <a:pt x="132" y="13"/>
                    <a:pt x="129" y="11"/>
                  </a:cubicBezTo>
                  <a:cubicBezTo>
                    <a:pt x="128" y="9"/>
                    <a:pt x="132" y="7"/>
                    <a:pt x="128" y="4"/>
                  </a:cubicBezTo>
                  <a:cubicBezTo>
                    <a:pt x="126" y="11"/>
                    <a:pt x="120" y="11"/>
                    <a:pt x="117" y="18"/>
                  </a:cubicBezTo>
                  <a:cubicBezTo>
                    <a:pt x="117" y="15"/>
                    <a:pt x="116" y="17"/>
                    <a:pt x="114" y="14"/>
                  </a:cubicBezTo>
                  <a:cubicBezTo>
                    <a:pt x="119" y="11"/>
                    <a:pt x="117" y="9"/>
                    <a:pt x="122" y="8"/>
                  </a:cubicBezTo>
                  <a:cubicBezTo>
                    <a:pt x="118" y="7"/>
                    <a:pt x="110" y="0"/>
                    <a:pt x="108" y="7"/>
                  </a:cubicBezTo>
                  <a:cubicBezTo>
                    <a:pt x="110" y="6"/>
                    <a:pt x="111" y="8"/>
                    <a:pt x="110" y="9"/>
                  </a:cubicBezTo>
                  <a:cubicBezTo>
                    <a:pt x="103" y="8"/>
                    <a:pt x="102" y="17"/>
                    <a:pt x="98" y="21"/>
                  </a:cubicBezTo>
                  <a:cubicBezTo>
                    <a:pt x="90" y="13"/>
                    <a:pt x="105" y="12"/>
                    <a:pt x="104" y="6"/>
                  </a:cubicBezTo>
                  <a:cubicBezTo>
                    <a:pt x="95" y="2"/>
                    <a:pt x="78" y="12"/>
                    <a:pt x="84" y="22"/>
                  </a:cubicBezTo>
                  <a:cubicBezTo>
                    <a:pt x="80" y="21"/>
                    <a:pt x="75" y="24"/>
                    <a:pt x="71" y="20"/>
                  </a:cubicBezTo>
                  <a:cubicBezTo>
                    <a:pt x="80" y="15"/>
                    <a:pt x="84" y="13"/>
                    <a:pt x="84" y="4"/>
                  </a:cubicBezTo>
                  <a:cubicBezTo>
                    <a:pt x="75" y="5"/>
                    <a:pt x="77" y="11"/>
                    <a:pt x="68" y="15"/>
                  </a:cubicBezTo>
                  <a:cubicBezTo>
                    <a:pt x="66" y="13"/>
                    <a:pt x="65" y="14"/>
                    <a:pt x="63" y="12"/>
                  </a:cubicBezTo>
                  <a:cubicBezTo>
                    <a:pt x="69" y="13"/>
                    <a:pt x="65" y="5"/>
                    <a:pt x="70" y="6"/>
                  </a:cubicBezTo>
                  <a:cubicBezTo>
                    <a:pt x="61" y="4"/>
                    <a:pt x="52" y="7"/>
                    <a:pt x="44" y="5"/>
                  </a:cubicBezTo>
                  <a:cubicBezTo>
                    <a:pt x="40" y="15"/>
                    <a:pt x="20" y="7"/>
                    <a:pt x="19" y="17"/>
                  </a:cubicBezTo>
                  <a:close/>
                  <a:moveTo>
                    <a:pt x="667" y="62"/>
                  </a:moveTo>
                  <a:cubicBezTo>
                    <a:pt x="667" y="64"/>
                    <a:pt x="667" y="65"/>
                    <a:pt x="669" y="67"/>
                  </a:cubicBezTo>
                  <a:cubicBezTo>
                    <a:pt x="667" y="67"/>
                    <a:pt x="666" y="68"/>
                    <a:pt x="665" y="69"/>
                  </a:cubicBezTo>
                  <a:cubicBezTo>
                    <a:pt x="664" y="68"/>
                    <a:pt x="663" y="67"/>
                    <a:pt x="662" y="68"/>
                  </a:cubicBezTo>
                  <a:cubicBezTo>
                    <a:pt x="660" y="66"/>
                    <a:pt x="666" y="64"/>
                    <a:pt x="667" y="62"/>
                  </a:cubicBezTo>
                  <a:close/>
                  <a:moveTo>
                    <a:pt x="394" y="88"/>
                  </a:moveTo>
                  <a:cubicBezTo>
                    <a:pt x="392" y="84"/>
                    <a:pt x="388" y="88"/>
                    <a:pt x="388" y="83"/>
                  </a:cubicBezTo>
                  <a:cubicBezTo>
                    <a:pt x="395" y="86"/>
                    <a:pt x="400" y="82"/>
                    <a:pt x="403" y="77"/>
                  </a:cubicBezTo>
                  <a:cubicBezTo>
                    <a:pt x="404" y="82"/>
                    <a:pt x="399" y="85"/>
                    <a:pt x="394" y="88"/>
                  </a:cubicBezTo>
                  <a:close/>
                  <a:moveTo>
                    <a:pt x="413" y="77"/>
                  </a:moveTo>
                  <a:cubicBezTo>
                    <a:pt x="412" y="73"/>
                    <a:pt x="419" y="70"/>
                    <a:pt x="421" y="74"/>
                  </a:cubicBezTo>
                  <a:cubicBezTo>
                    <a:pt x="422" y="73"/>
                    <a:pt x="421" y="72"/>
                    <a:pt x="420" y="71"/>
                  </a:cubicBezTo>
                  <a:cubicBezTo>
                    <a:pt x="423" y="67"/>
                    <a:pt x="424" y="71"/>
                    <a:pt x="427" y="69"/>
                  </a:cubicBezTo>
                  <a:cubicBezTo>
                    <a:pt x="426" y="72"/>
                    <a:pt x="422" y="73"/>
                    <a:pt x="419" y="78"/>
                  </a:cubicBezTo>
                  <a:cubicBezTo>
                    <a:pt x="417" y="77"/>
                    <a:pt x="415" y="74"/>
                    <a:pt x="413" y="77"/>
                  </a:cubicBezTo>
                  <a:close/>
                  <a:moveTo>
                    <a:pt x="426" y="66"/>
                  </a:moveTo>
                  <a:cubicBezTo>
                    <a:pt x="428" y="65"/>
                    <a:pt x="429" y="64"/>
                    <a:pt x="431" y="63"/>
                  </a:cubicBezTo>
                  <a:cubicBezTo>
                    <a:pt x="433" y="68"/>
                    <a:pt x="427" y="67"/>
                    <a:pt x="434" y="71"/>
                  </a:cubicBezTo>
                  <a:cubicBezTo>
                    <a:pt x="434" y="71"/>
                    <a:pt x="435" y="70"/>
                    <a:pt x="436" y="70"/>
                  </a:cubicBezTo>
                  <a:cubicBezTo>
                    <a:pt x="438" y="73"/>
                    <a:pt x="433" y="70"/>
                    <a:pt x="431" y="73"/>
                  </a:cubicBezTo>
                  <a:cubicBezTo>
                    <a:pt x="432" y="70"/>
                    <a:pt x="428" y="69"/>
                    <a:pt x="429" y="73"/>
                  </a:cubicBezTo>
                  <a:cubicBezTo>
                    <a:pt x="428" y="76"/>
                    <a:pt x="428" y="68"/>
                    <a:pt x="426" y="66"/>
                  </a:cubicBezTo>
                  <a:close/>
                  <a:moveTo>
                    <a:pt x="420" y="84"/>
                  </a:moveTo>
                  <a:cubicBezTo>
                    <a:pt x="418" y="81"/>
                    <a:pt x="422" y="78"/>
                    <a:pt x="425" y="78"/>
                  </a:cubicBezTo>
                  <a:cubicBezTo>
                    <a:pt x="427" y="81"/>
                    <a:pt x="422" y="84"/>
                    <a:pt x="420" y="84"/>
                  </a:cubicBezTo>
                  <a:close/>
                  <a:moveTo>
                    <a:pt x="434" y="82"/>
                  </a:moveTo>
                  <a:cubicBezTo>
                    <a:pt x="434" y="80"/>
                    <a:pt x="434" y="79"/>
                    <a:pt x="433" y="77"/>
                  </a:cubicBezTo>
                  <a:cubicBezTo>
                    <a:pt x="436" y="74"/>
                    <a:pt x="438" y="76"/>
                    <a:pt x="440" y="75"/>
                  </a:cubicBezTo>
                  <a:cubicBezTo>
                    <a:pt x="442" y="78"/>
                    <a:pt x="436" y="79"/>
                    <a:pt x="434" y="82"/>
                  </a:cubicBezTo>
                  <a:close/>
                  <a:moveTo>
                    <a:pt x="458" y="56"/>
                  </a:moveTo>
                  <a:cubicBezTo>
                    <a:pt x="456" y="52"/>
                    <a:pt x="462" y="54"/>
                    <a:pt x="463" y="54"/>
                  </a:cubicBezTo>
                  <a:cubicBezTo>
                    <a:pt x="463" y="56"/>
                    <a:pt x="462" y="58"/>
                    <a:pt x="463" y="61"/>
                  </a:cubicBezTo>
                  <a:cubicBezTo>
                    <a:pt x="462" y="67"/>
                    <a:pt x="462" y="50"/>
                    <a:pt x="458" y="56"/>
                  </a:cubicBezTo>
                  <a:close/>
                  <a:moveTo>
                    <a:pt x="470" y="46"/>
                  </a:moveTo>
                  <a:cubicBezTo>
                    <a:pt x="473" y="50"/>
                    <a:pt x="471" y="54"/>
                    <a:pt x="470" y="57"/>
                  </a:cubicBezTo>
                  <a:cubicBezTo>
                    <a:pt x="467" y="53"/>
                    <a:pt x="465" y="49"/>
                    <a:pt x="470" y="46"/>
                  </a:cubicBezTo>
                  <a:close/>
                  <a:moveTo>
                    <a:pt x="458" y="81"/>
                  </a:moveTo>
                  <a:cubicBezTo>
                    <a:pt x="457" y="80"/>
                    <a:pt x="461" y="76"/>
                    <a:pt x="456" y="79"/>
                  </a:cubicBezTo>
                  <a:cubicBezTo>
                    <a:pt x="456" y="73"/>
                    <a:pt x="450" y="78"/>
                    <a:pt x="453" y="73"/>
                  </a:cubicBezTo>
                  <a:cubicBezTo>
                    <a:pt x="462" y="72"/>
                    <a:pt x="460" y="74"/>
                    <a:pt x="467" y="72"/>
                  </a:cubicBezTo>
                  <a:cubicBezTo>
                    <a:pt x="469" y="71"/>
                    <a:pt x="467" y="75"/>
                    <a:pt x="470" y="74"/>
                  </a:cubicBezTo>
                  <a:cubicBezTo>
                    <a:pt x="469" y="80"/>
                    <a:pt x="459" y="72"/>
                    <a:pt x="458" y="81"/>
                  </a:cubicBezTo>
                  <a:close/>
                  <a:moveTo>
                    <a:pt x="473" y="62"/>
                  </a:moveTo>
                  <a:cubicBezTo>
                    <a:pt x="474" y="63"/>
                    <a:pt x="473" y="64"/>
                    <a:pt x="472" y="65"/>
                  </a:cubicBezTo>
                  <a:cubicBezTo>
                    <a:pt x="473" y="65"/>
                    <a:pt x="474" y="66"/>
                    <a:pt x="476" y="67"/>
                  </a:cubicBezTo>
                  <a:cubicBezTo>
                    <a:pt x="471" y="72"/>
                    <a:pt x="467" y="64"/>
                    <a:pt x="473" y="62"/>
                  </a:cubicBezTo>
                  <a:close/>
                  <a:moveTo>
                    <a:pt x="476" y="78"/>
                  </a:moveTo>
                  <a:cubicBezTo>
                    <a:pt x="475" y="79"/>
                    <a:pt x="472" y="78"/>
                    <a:pt x="473" y="80"/>
                  </a:cubicBezTo>
                  <a:cubicBezTo>
                    <a:pt x="469" y="83"/>
                    <a:pt x="471" y="74"/>
                    <a:pt x="473" y="78"/>
                  </a:cubicBezTo>
                  <a:cubicBezTo>
                    <a:pt x="473" y="76"/>
                    <a:pt x="473" y="67"/>
                    <a:pt x="478" y="73"/>
                  </a:cubicBezTo>
                  <a:cubicBezTo>
                    <a:pt x="477" y="74"/>
                    <a:pt x="477" y="73"/>
                    <a:pt x="476" y="72"/>
                  </a:cubicBezTo>
                  <a:cubicBezTo>
                    <a:pt x="476" y="74"/>
                    <a:pt x="476" y="76"/>
                    <a:pt x="476" y="78"/>
                  </a:cubicBezTo>
                  <a:close/>
                  <a:moveTo>
                    <a:pt x="486" y="69"/>
                  </a:moveTo>
                  <a:cubicBezTo>
                    <a:pt x="487" y="67"/>
                    <a:pt x="489" y="66"/>
                    <a:pt x="488" y="65"/>
                  </a:cubicBezTo>
                  <a:cubicBezTo>
                    <a:pt x="493" y="62"/>
                    <a:pt x="490" y="72"/>
                    <a:pt x="494" y="69"/>
                  </a:cubicBezTo>
                  <a:cubicBezTo>
                    <a:pt x="495" y="72"/>
                    <a:pt x="487" y="73"/>
                    <a:pt x="486" y="69"/>
                  </a:cubicBezTo>
                  <a:close/>
                  <a:moveTo>
                    <a:pt x="503" y="64"/>
                  </a:moveTo>
                  <a:cubicBezTo>
                    <a:pt x="501" y="61"/>
                    <a:pt x="500" y="58"/>
                    <a:pt x="503" y="56"/>
                  </a:cubicBezTo>
                  <a:cubicBezTo>
                    <a:pt x="506" y="59"/>
                    <a:pt x="508" y="62"/>
                    <a:pt x="503" y="64"/>
                  </a:cubicBezTo>
                  <a:close/>
                  <a:moveTo>
                    <a:pt x="528" y="44"/>
                  </a:moveTo>
                  <a:cubicBezTo>
                    <a:pt x="529" y="50"/>
                    <a:pt x="522" y="47"/>
                    <a:pt x="520" y="47"/>
                  </a:cubicBezTo>
                  <a:cubicBezTo>
                    <a:pt x="519" y="43"/>
                    <a:pt x="526" y="46"/>
                    <a:pt x="528" y="44"/>
                  </a:cubicBezTo>
                  <a:close/>
                  <a:moveTo>
                    <a:pt x="516" y="54"/>
                  </a:moveTo>
                  <a:cubicBezTo>
                    <a:pt x="517" y="51"/>
                    <a:pt x="523" y="52"/>
                    <a:pt x="527" y="49"/>
                  </a:cubicBezTo>
                  <a:cubicBezTo>
                    <a:pt x="529" y="54"/>
                    <a:pt x="523" y="52"/>
                    <a:pt x="520" y="56"/>
                  </a:cubicBezTo>
                  <a:cubicBezTo>
                    <a:pt x="518" y="55"/>
                    <a:pt x="517" y="53"/>
                    <a:pt x="516" y="54"/>
                  </a:cubicBezTo>
                  <a:close/>
                  <a:moveTo>
                    <a:pt x="517" y="71"/>
                  </a:moveTo>
                  <a:cubicBezTo>
                    <a:pt x="513" y="71"/>
                    <a:pt x="515" y="73"/>
                    <a:pt x="512" y="75"/>
                  </a:cubicBezTo>
                  <a:cubicBezTo>
                    <a:pt x="511" y="74"/>
                    <a:pt x="511" y="73"/>
                    <a:pt x="510" y="71"/>
                  </a:cubicBezTo>
                  <a:cubicBezTo>
                    <a:pt x="515" y="72"/>
                    <a:pt x="510" y="67"/>
                    <a:pt x="515" y="65"/>
                  </a:cubicBezTo>
                  <a:cubicBezTo>
                    <a:pt x="514" y="65"/>
                    <a:pt x="512" y="63"/>
                    <a:pt x="511" y="61"/>
                  </a:cubicBezTo>
                  <a:cubicBezTo>
                    <a:pt x="512" y="61"/>
                    <a:pt x="514" y="61"/>
                    <a:pt x="513" y="60"/>
                  </a:cubicBezTo>
                  <a:cubicBezTo>
                    <a:pt x="515" y="59"/>
                    <a:pt x="516" y="61"/>
                    <a:pt x="517" y="60"/>
                  </a:cubicBezTo>
                  <a:cubicBezTo>
                    <a:pt x="518" y="62"/>
                    <a:pt x="516" y="62"/>
                    <a:pt x="516" y="61"/>
                  </a:cubicBezTo>
                  <a:cubicBezTo>
                    <a:pt x="518" y="65"/>
                    <a:pt x="514" y="68"/>
                    <a:pt x="517" y="71"/>
                  </a:cubicBezTo>
                  <a:close/>
                  <a:moveTo>
                    <a:pt x="504" y="76"/>
                  </a:moveTo>
                  <a:cubicBezTo>
                    <a:pt x="497" y="80"/>
                    <a:pt x="493" y="77"/>
                    <a:pt x="488" y="81"/>
                  </a:cubicBezTo>
                  <a:cubicBezTo>
                    <a:pt x="488" y="75"/>
                    <a:pt x="499" y="74"/>
                    <a:pt x="504" y="76"/>
                  </a:cubicBezTo>
                  <a:close/>
                  <a:moveTo>
                    <a:pt x="488" y="88"/>
                  </a:moveTo>
                  <a:cubicBezTo>
                    <a:pt x="486" y="86"/>
                    <a:pt x="489" y="85"/>
                    <a:pt x="488" y="83"/>
                  </a:cubicBezTo>
                  <a:cubicBezTo>
                    <a:pt x="492" y="84"/>
                    <a:pt x="495" y="86"/>
                    <a:pt x="499" y="85"/>
                  </a:cubicBezTo>
                  <a:cubicBezTo>
                    <a:pt x="499" y="92"/>
                    <a:pt x="492" y="84"/>
                    <a:pt x="488" y="88"/>
                  </a:cubicBezTo>
                  <a:close/>
                  <a:moveTo>
                    <a:pt x="520" y="62"/>
                  </a:moveTo>
                  <a:cubicBezTo>
                    <a:pt x="518" y="55"/>
                    <a:pt x="523" y="61"/>
                    <a:pt x="527" y="56"/>
                  </a:cubicBezTo>
                  <a:cubicBezTo>
                    <a:pt x="527" y="60"/>
                    <a:pt x="527" y="62"/>
                    <a:pt x="531" y="64"/>
                  </a:cubicBezTo>
                  <a:cubicBezTo>
                    <a:pt x="534" y="62"/>
                    <a:pt x="535" y="60"/>
                    <a:pt x="534" y="58"/>
                  </a:cubicBezTo>
                  <a:cubicBezTo>
                    <a:pt x="538" y="57"/>
                    <a:pt x="536" y="62"/>
                    <a:pt x="536" y="64"/>
                  </a:cubicBezTo>
                  <a:cubicBezTo>
                    <a:pt x="526" y="68"/>
                    <a:pt x="528" y="61"/>
                    <a:pt x="520" y="62"/>
                  </a:cubicBezTo>
                  <a:close/>
                  <a:moveTo>
                    <a:pt x="551" y="41"/>
                  </a:moveTo>
                  <a:cubicBezTo>
                    <a:pt x="551" y="44"/>
                    <a:pt x="549" y="46"/>
                    <a:pt x="546" y="48"/>
                  </a:cubicBezTo>
                  <a:cubicBezTo>
                    <a:pt x="545" y="47"/>
                    <a:pt x="544" y="46"/>
                    <a:pt x="543" y="45"/>
                  </a:cubicBezTo>
                  <a:cubicBezTo>
                    <a:pt x="546" y="42"/>
                    <a:pt x="548" y="44"/>
                    <a:pt x="551" y="41"/>
                  </a:cubicBezTo>
                  <a:close/>
                  <a:moveTo>
                    <a:pt x="567" y="43"/>
                  </a:moveTo>
                  <a:cubicBezTo>
                    <a:pt x="564" y="45"/>
                    <a:pt x="561" y="46"/>
                    <a:pt x="559" y="42"/>
                  </a:cubicBezTo>
                  <a:cubicBezTo>
                    <a:pt x="562" y="39"/>
                    <a:pt x="565" y="39"/>
                    <a:pt x="567" y="43"/>
                  </a:cubicBezTo>
                  <a:close/>
                  <a:moveTo>
                    <a:pt x="508" y="85"/>
                  </a:moveTo>
                  <a:cubicBezTo>
                    <a:pt x="510" y="79"/>
                    <a:pt x="517" y="78"/>
                    <a:pt x="520" y="73"/>
                  </a:cubicBezTo>
                  <a:cubicBezTo>
                    <a:pt x="524" y="80"/>
                    <a:pt x="512" y="79"/>
                    <a:pt x="516" y="84"/>
                  </a:cubicBezTo>
                  <a:cubicBezTo>
                    <a:pt x="513" y="88"/>
                    <a:pt x="511" y="84"/>
                    <a:pt x="508" y="85"/>
                  </a:cubicBezTo>
                  <a:close/>
                  <a:moveTo>
                    <a:pt x="542" y="60"/>
                  </a:moveTo>
                  <a:cubicBezTo>
                    <a:pt x="549" y="57"/>
                    <a:pt x="546" y="53"/>
                    <a:pt x="551" y="50"/>
                  </a:cubicBezTo>
                  <a:cubicBezTo>
                    <a:pt x="554" y="53"/>
                    <a:pt x="558" y="53"/>
                    <a:pt x="562" y="48"/>
                  </a:cubicBezTo>
                  <a:cubicBezTo>
                    <a:pt x="566" y="57"/>
                    <a:pt x="556" y="51"/>
                    <a:pt x="551" y="55"/>
                  </a:cubicBezTo>
                  <a:cubicBezTo>
                    <a:pt x="549" y="57"/>
                    <a:pt x="556" y="57"/>
                    <a:pt x="557" y="58"/>
                  </a:cubicBezTo>
                  <a:cubicBezTo>
                    <a:pt x="555" y="61"/>
                    <a:pt x="561" y="65"/>
                    <a:pt x="556" y="68"/>
                  </a:cubicBezTo>
                  <a:cubicBezTo>
                    <a:pt x="555" y="58"/>
                    <a:pt x="549" y="61"/>
                    <a:pt x="542" y="60"/>
                  </a:cubicBezTo>
                  <a:close/>
                  <a:moveTo>
                    <a:pt x="560" y="62"/>
                  </a:moveTo>
                  <a:cubicBezTo>
                    <a:pt x="562" y="62"/>
                    <a:pt x="563" y="61"/>
                    <a:pt x="564" y="60"/>
                  </a:cubicBezTo>
                  <a:cubicBezTo>
                    <a:pt x="566" y="63"/>
                    <a:pt x="567" y="61"/>
                    <a:pt x="567" y="64"/>
                  </a:cubicBezTo>
                  <a:cubicBezTo>
                    <a:pt x="565" y="65"/>
                    <a:pt x="562" y="65"/>
                    <a:pt x="560" y="62"/>
                  </a:cubicBezTo>
                  <a:close/>
                  <a:moveTo>
                    <a:pt x="528" y="86"/>
                  </a:moveTo>
                  <a:cubicBezTo>
                    <a:pt x="527" y="81"/>
                    <a:pt x="526" y="83"/>
                    <a:pt x="525" y="79"/>
                  </a:cubicBezTo>
                  <a:cubicBezTo>
                    <a:pt x="532" y="82"/>
                    <a:pt x="539" y="71"/>
                    <a:pt x="545" y="66"/>
                  </a:cubicBezTo>
                  <a:cubicBezTo>
                    <a:pt x="548" y="72"/>
                    <a:pt x="538" y="73"/>
                    <a:pt x="537" y="77"/>
                  </a:cubicBezTo>
                  <a:cubicBezTo>
                    <a:pt x="539" y="80"/>
                    <a:pt x="540" y="79"/>
                    <a:pt x="542" y="80"/>
                  </a:cubicBezTo>
                  <a:cubicBezTo>
                    <a:pt x="547" y="77"/>
                    <a:pt x="547" y="74"/>
                    <a:pt x="550" y="70"/>
                  </a:cubicBezTo>
                  <a:cubicBezTo>
                    <a:pt x="555" y="75"/>
                    <a:pt x="546" y="77"/>
                    <a:pt x="552" y="82"/>
                  </a:cubicBezTo>
                  <a:cubicBezTo>
                    <a:pt x="543" y="80"/>
                    <a:pt x="538" y="85"/>
                    <a:pt x="528" y="86"/>
                  </a:cubicBezTo>
                  <a:close/>
                  <a:moveTo>
                    <a:pt x="553" y="74"/>
                  </a:moveTo>
                  <a:cubicBezTo>
                    <a:pt x="558" y="69"/>
                    <a:pt x="559" y="71"/>
                    <a:pt x="563" y="66"/>
                  </a:cubicBezTo>
                  <a:cubicBezTo>
                    <a:pt x="565" y="68"/>
                    <a:pt x="563" y="69"/>
                    <a:pt x="561" y="71"/>
                  </a:cubicBezTo>
                  <a:cubicBezTo>
                    <a:pt x="562" y="72"/>
                    <a:pt x="563" y="71"/>
                    <a:pt x="563" y="71"/>
                  </a:cubicBezTo>
                  <a:cubicBezTo>
                    <a:pt x="563" y="72"/>
                    <a:pt x="555" y="73"/>
                    <a:pt x="555" y="79"/>
                  </a:cubicBezTo>
                  <a:cubicBezTo>
                    <a:pt x="551" y="81"/>
                    <a:pt x="557" y="75"/>
                    <a:pt x="553" y="74"/>
                  </a:cubicBezTo>
                  <a:close/>
                  <a:moveTo>
                    <a:pt x="567" y="66"/>
                  </a:moveTo>
                  <a:cubicBezTo>
                    <a:pt x="571" y="62"/>
                    <a:pt x="576" y="63"/>
                    <a:pt x="577" y="55"/>
                  </a:cubicBezTo>
                  <a:cubicBezTo>
                    <a:pt x="578" y="59"/>
                    <a:pt x="581" y="56"/>
                    <a:pt x="583" y="56"/>
                  </a:cubicBezTo>
                  <a:cubicBezTo>
                    <a:pt x="581" y="60"/>
                    <a:pt x="575" y="68"/>
                    <a:pt x="567" y="66"/>
                  </a:cubicBezTo>
                  <a:close/>
                  <a:moveTo>
                    <a:pt x="587" y="85"/>
                  </a:moveTo>
                  <a:cubicBezTo>
                    <a:pt x="583" y="82"/>
                    <a:pt x="588" y="80"/>
                    <a:pt x="587" y="78"/>
                  </a:cubicBezTo>
                  <a:cubicBezTo>
                    <a:pt x="584" y="76"/>
                    <a:pt x="587" y="82"/>
                    <a:pt x="582" y="83"/>
                  </a:cubicBezTo>
                  <a:cubicBezTo>
                    <a:pt x="579" y="80"/>
                    <a:pt x="581" y="78"/>
                    <a:pt x="583" y="75"/>
                  </a:cubicBezTo>
                  <a:cubicBezTo>
                    <a:pt x="587" y="76"/>
                    <a:pt x="590" y="79"/>
                    <a:pt x="594" y="82"/>
                  </a:cubicBezTo>
                  <a:cubicBezTo>
                    <a:pt x="593" y="85"/>
                    <a:pt x="590" y="84"/>
                    <a:pt x="587" y="85"/>
                  </a:cubicBezTo>
                  <a:close/>
                  <a:moveTo>
                    <a:pt x="611" y="59"/>
                  </a:moveTo>
                  <a:cubicBezTo>
                    <a:pt x="612" y="63"/>
                    <a:pt x="611" y="67"/>
                    <a:pt x="606" y="70"/>
                  </a:cubicBezTo>
                  <a:cubicBezTo>
                    <a:pt x="605" y="67"/>
                    <a:pt x="603" y="66"/>
                    <a:pt x="600" y="67"/>
                  </a:cubicBezTo>
                  <a:cubicBezTo>
                    <a:pt x="600" y="66"/>
                    <a:pt x="608" y="63"/>
                    <a:pt x="611" y="59"/>
                  </a:cubicBezTo>
                  <a:close/>
                  <a:moveTo>
                    <a:pt x="593" y="79"/>
                  </a:moveTo>
                  <a:cubicBezTo>
                    <a:pt x="592" y="77"/>
                    <a:pt x="594" y="75"/>
                    <a:pt x="593" y="73"/>
                  </a:cubicBezTo>
                  <a:cubicBezTo>
                    <a:pt x="595" y="72"/>
                    <a:pt x="597" y="73"/>
                    <a:pt x="598" y="76"/>
                  </a:cubicBezTo>
                  <a:cubicBezTo>
                    <a:pt x="596" y="79"/>
                    <a:pt x="595" y="78"/>
                    <a:pt x="593" y="79"/>
                  </a:cubicBezTo>
                  <a:close/>
                  <a:moveTo>
                    <a:pt x="612" y="69"/>
                  </a:moveTo>
                  <a:cubicBezTo>
                    <a:pt x="613" y="65"/>
                    <a:pt x="616" y="62"/>
                    <a:pt x="615" y="58"/>
                  </a:cubicBezTo>
                  <a:cubicBezTo>
                    <a:pt x="616" y="57"/>
                    <a:pt x="616" y="59"/>
                    <a:pt x="616" y="59"/>
                  </a:cubicBezTo>
                  <a:cubicBezTo>
                    <a:pt x="619" y="61"/>
                    <a:pt x="623" y="58"/>
                    <a:pt x="625" y="62"/>
                  </a:cubicBezTo>
                  <a:cubicBezTo>
                    <a:pt x="620" y="62"/>
                    <a:pt x="617" y="68"/>
                    <a:pt x="612" y="69"/>
                  </a:cubicBezTo>
                  <a:close/>
                  <a:moveTo>
                    <a:pt x="620" y="74"/>
                  </a:moveTo>
                  <a:cubicBezTo>
                    <a:pt x="616" y="78"/>
                    <a:pt x="614" y="73"/>
                    <a:pt x="610" y="78"/>
                  </a:cubicBezTo>
                  <a:cubicBezTo>
                    <a:pt x="609" y="76"/>
                    <a:pt x="609" y="74"/>
                    <a:pt x="610" y="73"/>
                  </a:cubicBezTo>
                  <a:cubicBezTo>
                    <a:pt x="613" y="72"/>
                    <a:pt x="617" y="71"/>
                    <a:pt x="620" y="74"/>
                  </a:cubicBezTo>
                  <a:close/>
                  <a:moveTo>
                    <a:pt x="642" y="62"/>
                  </a:moveTo>
                  <a:cubicBezTo>
                    <a:pt x="639" y="63"/>
                    <a:pt x="636" y="62"/>
                    <a:pt x="633" y="65"/>
                  </a:cubicBezTo>
                  <a:cubicBezTo>
                    <a:pt x="632" y="63"/>
                    <a:pt x="634" y="62"/>
                    <a:pt x="633" y="60"/>
                  </a:cubicBezTo>
                  <a:cubicBezTo>
                    <a:pt x="636" y="58"/>
                    <a:pt x="639" y="58"/>
                    <a:pt x="642" y="62"/>
                  </a:cubicBezTo>
                  <a:close/>
                  <a:moveTo>
                    <a:pt x="659" y="41"/>
                  </a:moveTo>
                  <a:cubicBezTo>
                    <a:pt x="653" y="42"/>
                    <a:pt x="658" y="46"/>
                    <a:pt x="653" y="49"/>
                  </a:cubicBezTo>
                  <a:cubicBezTo>
                    <a:pt x="652" y="49"/>
                    <a:pt x="651" y="48"/>
                    <a:pt x="649" y="49"/>
                  </a:cubicBezTo>
                  <a:cubicBezTo>
                    <a:pt x="648" y="44"/>
                    <a:pt x="654" y="34"/>
                    <a:pt x="659" y="41"/>
                  </a:cubicBezTo>
                  <a:close/>
                  <a:moveTo>
                    <a:pt x="646" y="35"/>
                  </a:moveTo>
                  <a:cubicBezTo>
                    <a:pt x="646" y="39"/>
                    <a:pt x="643" y="42"/>
                    <a:pt x="639" y="45"/>
                  </a:cubicBezTo>
                  <a:cubicBezTo>
                    <a:pt x="638" y="44"/>
                    <a:pt x="639" y="43"/>
                    <a:pt x="640" y="42"/>
                  </a:cubicBezTo>
                  <a:cubicBezTo>
                    <a:pt x="641" y="40"/>
                    <a:pt x="639" y="41"/>
                    <a:pt x="638" y="38"/>
                  </a:cubicBezTo>
                  <a:cubicBezTo>
                    <a:pt x="640" y="37"/>
                    <a:pt x="639" y="35"/>
                    <a:pt x="641" y="34"/>
                  </a:cubicBezTo>
                  <a:cubicBezTo>
                    <a:pt x="643" y="34"/>
                    <a:pt x="644" y="36"/>
                    <a:pt x="646" y="35"/>
                  </a:cubicBezTo>
                  <a:close/>
                  <a:moveTo>
                    <a:pt x="643" y="43"/>
                  </a:moveTo>
                  <a:cubicBezTo>
                    <a:pt x="643" y="52"/>
                    <a:pt x="632" y="57"/>
                    <a:pt x="622" y="56"/>
                  </a:cubicBezTo>
                  <a:cubicBezTo>
                    <a:pt x="622" y="51"/>
                    <a:pt x="631" y="55"/>
                    <a:pt x="633" y="49"/>
                  </a:cubicBezTo>
                  <a:cubicBezTo>
                    <a:pt x="632" y="47"/>
                    <a:pt x="630" y="47"/>
                    <a:pt x="628" y="47"/>
                  </a:cubicBezTo>
                  <a:cubicBezTo>
                    <a:pt x="628" y="45"/>
                    <a:pt x="629" y="43"/>
                    <a:pt x="632" y="41"/>
                  </a:cubicBezTo>
                  <a:cubicBezTo>
                    <a:pt x="633" y="46"/>
                    <a:pt x="638" y="48"/>
                    <a:pt x="643" y="43"/>
                  </a:cubicBezTo>
                  <a:close/>
                  <a:moveTo>
                    <a:pt x="621" y="42"/>
                  </a:moveTo>
                  <a:cubicBezTo>
                    <a:pt x="627" y="46"/>
                    <a:pt x="618" y="47"/>
                    <a:pt x="622" y="51"/>
                  </a:cubicBezTo>
                  <a:cubicBezTo>
                    <a:pt x="620" y="52"/>
                    <a:pt x="617" y="51"/>
                    <a:pt x="618" y="53"/>
                  </a:cubicBezTo>
                  <a:cubicBezTo>
                    <a:pt x="617" y="54"/>
                    <a:pt x="616" y="52"/>
                    <a:pt x="615" y="51"/>
                  </a:cubicBezTo>
                  <a:cubicBezTo>
                    <a:pt x="620" y="48"/>
                    <a:pt x="615" y="45"/>
                    <a:pt x="621" y="42"/>
                  </a:cubicBezTo>
                  <a:close/>
                  <a:moveTo>
                    <a:pt x="610" y="52"/>
                  </a:moveTo>
                  <a:cubicBezTo>
                    <a:pt x="612" y="56"/>
                    <a:pt x="605" y="56"/>
                    <a:pt x="604" y="58"/>
                  </a:cubicBezTo>
                  <a:cubicBezTo>
                    <a:pt x="600" y="52"/>
                    <a:pt x="609" y="54"/>
                    <a:pt x="610" y="52"/>
                  </a:cubicBezTo>
                  <a:close/>
                  <a:moveTo>
                    <a:pt x="594" y="67"/>
                  </a:moveTo>
                  <a:cubicBezTo>
                    <a:pt x="595" y="66"/>
                    <a:pt x="588" y="65"/>
                    <a:pt x="587" y="73"/>
                  </a:cubicBezTo>
                  <a:cubicBezTo>
                    <a:pt x="578" y="68"/>
                    <a:pt x="598" y="57"/>
                    <a:pt x="600" y="50"/>
                  </a:cubicBezTo>
                  <a:cubicBezTo>
                    <a:pt x="602" y="56"/>
                    <a:pt x="597" y="61"/>
                    <a:pt x="594" y="67"/>
                  </a:cubicBezTo>
                  <a:close/>
                  <a:moveTo>
                    <a:pt x="608" y="47"/>
                  </a:moveTo>
                  <a:cubicBezTo>
                    <a:pt x="607" y="51"/>
                    <a:pt x="602" y="47"/>
                    <a:pt x="604" y="50"/>
                  </a:cubicBezTo>
                  <a:cubicBezTo>
                    <a:pt x="600" y="53"/>
                    <a:pt x="603" y="43"/>
                    <a:pt x="598" y="46"/>
                  </a:cubicBezTo>
                  <a:cubicBezTo>
                    <a:pt x="596" y="43"/>
                    <a:pt x="601" y="46"/>
                    <a:pt x="603" y="42"/>
                  </a:cubicBezTo>
                  <a:cubicBezTo>
                    <a:pt x="604" y="46"/>
                    <a:pt x="606" y="44"/>
                    <a:pt x="608" y="47"/>
                  </a:cubicBezTo>
                  <a:close/>
                  <a:moveTo>
                    <a:pt x="608" y="45"/>
                  </a:moveTo>
                  <a:cubicBezTo>
                    <a:pt x="606" y="40"/>
                    <a:pt x="605" y="41"/>
                    <a:pt x="604" y="37"/>
                  </a:cubicBezTo>
                  <a:cubicBezTo>
                    <a:pt x="607" y="36"/>
                    <a:pt x="613" y="42"/>
                    <a:pt x="608" y="45"/>
                  </a:cubicBezTo>
                  <a:close/>
                  <a:moveTo>
                    <a:pt x="590" y="56"/>
                  </a:moveTo>
                  <a:cubicBezTo>
                    <a:pt x="585" y="52"/>
                    <a:pt x="591" y="49"/>
                    <a:pt x="588" y="45"/>
                  </a:cubicBezTo>
                  <a:cubicBezTo>
                    <a:pt x="594" y="43"/>
                    <a:pt x="594" y="53"/>
                    <a:pt x="590" y="56"/>
                  </a:cubicBezTo>
                  <a:close/>
                  <a:moveTo>
                    <a:pt x="575" y="51"/>
                  </a:moveTo>
                  <a:cubicBezTo>
                    <a:pt x="572" y="43"/>
                    <a:pt x="582" y="48"/>
                    <a:pt x="585" y="43"/>
                  </a:cubicBezTo>
                  <a:cubicBezTo>
                    <a:pt x="587" y="51"/>
                    <a:pt x="576" y="43"/>
                    <a:pt x="575" y="51"/>
                  </a:cubicBezTo>
                  <a:close/>
                  <a:moveTo>
                    <a:pt x="577" y="40"/>
                  </a:moveTo>
                  <a:cubicBezTo>
                    <a:pt x="586" y="38"/>
                    <a:pt x="577" y="35"/>
                    <a:pt x="583" y="31"/>
                  </a:cubicBezTo>
                  <a:cubicBezTo>
                    <a:pt x="584" y="31"/>
                    <a:pt x="585" y="32"/>
                    <a:pt x="586" y="33"/>
                  </a:cubicBezTo>
                  <a:cubicBezTo>
                    <a:pt x="585" y="37"/>
                    <a:pt x="585" y="49"/>
                    <a:pt x="577" y="40"/>
                  </a:cubicBezTo>
                  <a:close/>
                  <a:moveTo>
                    <a:pt x="585" y="25"/>
                  </a:moveTo>
                  <a:cubicBezTo>
                    <a:pt x="590" y="29"/>
                    <a:pt x="583" y="33"/>
                    <a:pt x="581" y="28"/>
                  </a:cubicBezTo>
                  <a:cubicBezTo>
                    <a:pt x="582" y="25"/>
                    <a:pt x="582" y="27"/>
                    <a:pt x="585" y="25"/>
                  </a:cubicBezTo>
                  <a:close/>
                  <a:moveTo>
                    <a:pt x="577" y="33"/>
                  </a:moveTo>
                  <a:cubicBezTo>
                    <a:pt x="578" y="38"/>
                    <a:pt x="573" y="40"/>
                    <a:pt x="569" y="39"/>
                  </a:cubicBezTo>
                  <a:cubicBezTo>
                    <a:pt x="571" y="35"/>
                    <a:pt x="570" y="34"/>
                    <a:pt x="574" y="29"/>
                  </a:cubicBezTo>
                  <a:cubicBezTo>
                    <a:pt x="574" y="29"/>
                    <a:pt x="574" y="35"/>
                    <a:pt x="577" y="33"/>
                  </a:cubicBezTo>
                  <a:close/>
                  <a:moveTo>
                    <a:pt x="566" y="30"/>
                  </a:moveTo>
                  <a:cubicBezTo>
                    <a:pt x="565" y="32"/>
                    <a:pt x="567" y="35"/>
                    <a:pt x="567" y="38"/>
                  </a:cubicBezTo>
                  <a:cubicBezTo>
                    <a:pt x="564" y="41"/>
                    <a:pt x="563" y="37"/>
                    <a:pt x="560" y="39"/>
                  </a:cubicBezTo>
                  <a:cubicBezTo>
                    <a:pt x="560" y="37"/>
                    <a:pt x="560" y="36"/>
                    <a:pt x="562" y="34"/>
                  </a:cubicBezTo>
                  <a:cubicBezTo>
                    <a:pt x="560" y="34"/>
                    <a:pt x="559" y="33"/>
                    <a:pt x="557" y="31"/>
                  </a:cubicBezTo>
                  <a:cubicBezTo>
                    <a:pt x="552" y="33"/>
                    <a:pt x="556" y="36"/>
                    <a:pt x="552" y="38"/>
                  </a:cubicBezTo>
                  <a:cubicBezTo>
                    <a:pt x="547" y="23"/>
                    <a:pt x="559" y="31"/>
                    <a:pt x="566" y="30"/>
                  </a:cubicBezTo>
                  <a:close/>
                  <a:moveTo>
                    <a:pt x="544" y="23"/>
                  </a:moveTo>
                  <a:cubicBezTo>
                    <a:pt x="549" y="21"/>
                    <a:pt x="542" y="27"/>
                    <a:pt x="540" y="28"/>
                  </a:cubicBezTo>
                  <a:cubicBezTo>
                    <a:pt x="542" y="32"/>
                    <a:pt x="545" y="26"/>
                    <a:pt x="546" y="30"/>
                  </a:cubicBezTo>
                  <a:cubicBezTo>
                    <a:pt x="540" y="33"/>
                    <a:pt x="549" y="37"/>
                    <a:pt x="544" y="39"/>
                  </a:cubicBezTo>
                  <a:cubicBezTo>
                    <a:pt x="541" y="32"/>
                    <a:pt x="537" y="28"/>
                    <a:pt x="536" y="24"/>
                  </a:cubicBezTo>
                  <a:cubicBezTo>
                    <a:pt x="539" y="20"/>
                    <a:pt x="541" y="29"/>
                    <a:pt x="544" y="23"/>
                  </a:cubicBezTo>
                  <a:close/>
                  <a:moveTo>
                    <a:pt x="530" y="28"/>
                  </a:moveTo>
                  <a:cubicBezTo>
                    <a:pt x="528" y="31"/>
                    <a:pt x="534" y="35"/>
                    <a:pt x="529" y="38"/>
                  </a:cubicBezTo>
                  <a:cubicBezTo>
                    <a:pt x="531" y="39"/>
                    <a:pt x="532" y="37"/>
                    <a:pt x="534" y="40"/>
                  </a:cubicBezTo>
                  <a:cubicBezTo>
                    <a:pt x="536" y="39"/>
                    <a:pt x="535" y="37"/>
                    <a:pt x="534" y="36"/>
                  </a:cubicBezTo>
                  <a:cubicBezTo>
                    <a:pt x="539" y="36"/>
                    <a:pt x="537" y="41"/>
                    <a:pt x="545" y="42"/>
                  </a:cubicBezTo>
                  <a:cubicBezTo>
                    <a:pt x="541" y="45"/>
                    <a:pt x="540" y="48"/>
                    <a:pt x="543" y="51"/>
                  </a:cubicBezTo>
                  <a:cubicBezTo>
                    <a:pt x="540" y="52"/>
                    <a:pt x="537" y="54"/>
                    <a:pt x="535" y="51"/>
                  </a:cubicBezTo>
                  <a:cubicBezTo>
                    <a:pt x="539" y="49"/>
                    <a:pt x="537" y="44"/>
                    <a:pt x="541" y="45"/>
                  </a:cubicBezTo>
                  <a:cubicBezTo>
                    <a:pt x="536" y="38"/>
                    <a:pt x="529" y="48"/>
                    <a:pt x="524" y="39"/>
                  </a:cubicBezTo>
                  <a:cubicBezTo>
                    <a:pt x="529" y="35"/>
                    <a:pt x="523" y="29"/>
                    <a:pt x="530" y="28"/>
                  </a:cubicBezTo>
                  <a:close/>
                  <a:moveTo>
                    <a:pt x="519" y="33"/>
                  </a:moveTo>
                  <a:cubicBezTo>
                    <a:pt x="520" y="40"/>
                    <a:pt x="513" y="40"/>
                    <a:pt x="511" y="47"/>
                  </a:cubicBezTo>
                  <a:cubicBezTo>
                    <a:pt x="506" y="44"/>
                    <a:pt x="512" y="41"/>
                    <a:pt x="511" y="38"/>
                  </a:cubicBezTo>
                  <a:cubicBezTo>
                    <a:pt x="517" y="39"/>
                    <a:pt x="515" y="34"/>
                    <a:pt x="519" y="33"/>
                  </a:cubicBezTo>
                  <a:close/>
                  <a:moveTo>
                    <a:pt x="505" y="42"/>
                  </a:moveTo>
                  <a:cubicBezTo>
                    <a:pt x="502" y="48"/>
                    <a:pt x="506" y="48"/>
                    <a:pt x="502" y="52"/>
                  </a:cubicBezTo>
                  <a:cubicBezTo>
                    <a:pt x="501" y="49"/>
                    <a:pt x="504" y="44"/>
                    <a:pt x="499" y="46"/>
                  </a:cubicBezTo>
                  <a:cubicBezTo>
                    <a:pt x="494" y="44"/>
                    <a:pt x="503" y="46"/>
                    <a:pt x="505" y="42"/>
                  </a:cubicBezTo>
                  <a:close/>
                  <a:moveTo>
                    <a:pt x="492" y="54"/>
                  </a:moveTo>
                  <a:cubicBezTo>
                    <a:pt x="496" y="50"/>
                    <a:pt x="495" y="51"/>
                    <a:pt x="500" y="48"/>
                  </a:cubicBezTo>
                  <a:cubicBezTo>
                    <a:pt x="502" y="52"/>
                    <a:pt x="495" y="55"/>
                    <a:pt x="494" y="58"/>
                  </a:cubicBezTo>
                  <a:cubicBezTo>
                    <a:pt x="493" y="56"/>
                    <a:pt x="491" y="55"/>
                    <a:pt x="489" y="57"/>
                  </a:cubicBezTo>
                  <a:cubicBezTo>
                    <a:pt x="487" y="49"/>
                    <a:pt x="484" y="54"/>
                    <a:pt x="481" y="54"/>
                  </a:cubicBezTo>
                  <a:cubicBezTo>
                    <a:pt x="477" y="49"/>
                    <a:pt x="485" y="52"/>
                    <a:pt x="487" y="47"/>
                  </a:cubicBezTo>
                  <a:cubicBezTo>
                    <a:pt x="488" y="53"/>
                    <a:pt x="492" y="49"/>
                    <a:pt x="492" y="54"/>
                  </a:cubicBezTo>
                  <a:close/>
                  <a:moveTo>
                    <a:pt x="507" y="32"/>
                  </a:moveTo>
                  <a:cubicBezTo>
                    <a:pt x="508" y="34"/>
                    <a:pt x="505" y="34"/>
                    <a:pt x="504" y="32"/>
                  </a:cubicBezTo>
                  <a:cubicBezTo>
                    <a:pt x="504" y="35"/>
                    <a:pt x="505" y="37"/>
                    <a:pt x="501" y="37"/>
                  </a:cubicBezTo>
                  <a:cubicBezTo>
                    <a:pt x="501" y="35"/>
                    <a:pt x="502" y="34"/>
                    <a:pt x="500" y="32"/>
                  </a:cubicBezTo>
                  <a:cubicBezTo>
                    <a:pt x="503" y="28"/>
                    <a:pt x="505" y="34"/>
                    <a:pt x="507" y="32"/>
                  </a:cubicBezTo>
                  <a:close/>
                  <a:moveTo>
                    <a:pt x="485" y="29"/>
                  </a:moveTo>
                  <a:cubicBezTo>
                    <a:pt x="489" y="32"/>
                    <a:pt x="483" y="33"/>
                    <a:pt x="484" y="36"/>
                  </a:cubicBezTo>
                  <a:cubicBezTo>
                    <a:pt x="485" y="36"/>
                    <a:pt x="488" y="37"/>
                    <a:pt x="486" y="39"/>
                  </a:cubicBezTo>
                  <a:cubicBezTo>
                    <a:pt x="491" y="40"/>
                    <a:pt x="494" y="34"/>
                    <a:pt x="500" y="39"/>
                  </a:cubicBezTo>
                  <a:cubicBezTo>
                    <a:pt x="496" y="39"/>
                    <a:pt x="489" y="42"/>
                    <a:pt x="486" y="46"/>
                  </a:cubicBezTo>
                  <a:cubicBezTo>
                    <a:pt x="482" y="42"/>
                    <a:pt x="483" y="34"/>
                    <a:pt x="476" y="36"/>
                  </a:cubicBezTo>
                  <a:cubicBezTo>
                    <a:pt x="477" y="32"/>
                    <a:pt x="483" y="35"/>
                    <a:pt x="485" y="29"/>
                  </a:cubicBezTo>
                  <a:close/>
                  <a:moveTo>
                    <a:pt x="474" y="33"/>
                  </a:moveTo>
                  <a:cubicBezTo>
                    <a:pt x="471" y="36"/>
                    <a:pt x="468" y="36"/>
                    <a:pt x="474" y="42"/>
                  </a:cubicBezTo>
                  <a:cubicBezTo>
                    <a:pt x="472" y="46"/>
                    <a:pt x="469" y="46"/>
                    <a:pt x="465" y="43"/>
                  </a:cubicBezTo>
                  <a:cubicBezTo>
                    <a:pt x="468" y="41"/>
                    <a:pt x="467" y="40"/>
                    <a:pt x="466" y="41"/>
                  </a:cubicBezTo>
                  <a:cubicBezTo>
                    <a:pt x="467" y="37"/>
                    <a:pt x="470" y="33"/>
                    <a:pt x="469" y="29"/>
                  </a:cubicBezTo>
                  <a:cubicBezTo>
                    <a:pt x="472" y="26"/>
                    <a:pt x="470" y="35"/>
                    <a:pt x="474" y="33"/>
                  </a:cubicBezTo>
                  <a:close/>
                  <a:moveTo>
                    <a:pt x="457" y="39"/>
                  </a:moveTo>
                  <a:cubicBezTo>
                    <a:pt x="461" y="47"/>
                    <a:pt x="449" y="43"/>
                    <a:pt x="445" y="44"/>
                  </a:cubicBezTo>
                  <a:cubicBezTo>
                    <a:pt x="445" y="37"/>
                    <a:pt x="442" y="48"/>
                    <a:pt x="438" y="42"/>
                  </a:cubicBezTo>
                  <a:cubicBezTo>
                    <a:pt x="446" y="36"/>
                    <a:pt x="450" y="47"/>
                    <a:pt x="457" y="39"/>
                  </a:cubicBezTo>
                  <a:close/>
                  <a:moveTo>
                    <a:pt x="393" y="75"/>
                  </a:moveTo>
                  <a:cubicBezTo>
                    <a:pt x="392" y="74"/>
                    <a:pt x="391" y="73"/>
                    <a:pt x="390" y="71"/>
                  </a:cubicBezTo>
                  <a:cubicBezTo>
                    <a:pt x="390" y="76"/>
                    <a:pt x="386" y="78"/>
                    <a:pt x="382" y="79"/>
                  </a:cubicBezTo>
                  <a:cubicBezTo>
                    <a:pt x="380" y="72"/>
                    <a:pt x="392" y="73"/>
                    <a:pt x="391" y="68"/>
                  </a:cubicBezTo>
                  <a:cubicBezTo>
                    <a:pt x="395" y="67"/>
                    <a:pt x="399" y="73"/>
                    <a:pt x="393" y="75"/>
                  </a:cubicBezTo>
                  <a:close/>
                  <a:moveTo>
                    <a:pt x="421" y="50"/>
                  </a:moveTo>
                  <a:cubicBezTo>
                    <a:pt x="417" y="56"/>
                    <a:pt x="415" y="48"/>
                    <a:pt x="411" y="52"/>
                  </a:cubicBezTo>
                  <a:cubicBezTo>
                    <a:pt x="410" y="50"/>
                    <a:pt x="412" y="48"/>
                    <a:pt x="415" y="46"/>
                  </a:cubicBezTo>
                  <a:cubicBezTo>
                    <a:pt x="419" y="47"/>
                    <a:pt x="417" y="48"/>
                    <a:pt x="421" y="50"/>
                  </a:cubicBezTo>
                  <a:close/>
                  <a:moveTo>
                    <a:pt x="441" y="30"/>
                  </a:moveTo>
                  <a:cubicBezTo>
                    <a:pt x="443" y="34"/>
                    <a:pt x="435" y="35"/>
                    <a:pt x="434" y="37"/>
                  </a:cubicBezTo>
                  <a:cubicBezTo>
                    <a:pt x="432" y="34"/>
                    <a:pt x="432" y="31"/>
                    <a:pt x="435" y="29"/>
                  </a:cubicBezTo>
                  <a:cubicBezTo>
                    <a:pt x="433" y="35"/>
                    <a:pt x="438" y="34"/>
                    <a:pt x="441" y="30"/>
                  </a:cubicBezTo>
                  <a:close/>
                  <a:moveTo>
                    <a:pt x="375" y="79"/>
                  </a:moveTo>
                  <a:cubicBezTo>
                    <a:pt x="375" y="82"/>
                    <a:pt x="364" y="82"/>
                    <a:pt x="365" y="78"/>
                  </a:cubicBezTo>
                  <a:cubicBezTo>
                    <a:pt x="367" y="79"/>
                    <a:pt x="370" y="79"/>
                    <a:pt x="373" y="75"/>
                  </a:cubicBezTo>
                  <a:cubicBezTo>
                    <a:pt x="375" y="76"/>
                    <a:pt x="371" y="81"/>
                    <a:pt x="375" y="79"/>
                  </a:cubicBezTo>
                  <a:close/>
                  <a:moveTo>
                    <a:pt x="389" y="59"/>
                  </a:moveTo>
                  <a:cubicBezTo>
                    <a:pt x="388" y="57"/>
                    <a:pt x="397" y="55"/>
                    <a:pt x="391" y="54"/>
                  </a:cubicBezTo>
                  <a:cubicBezTo>
                    <a:pt x="390" y="49"/>
                    <a:pt x="396" y="55"/>
                    <a:pt x="398" y="54"/>
                  </a:cubicBezTo>
                  <a:cubicBezTo>
                    <a:pt x="400" y="50"/>
                    <a:pt x="404" y="44"/>
                    <a:pt x="408" y="48"/>
                  </a:cubicBezTo>
                  <a:cubicBezTo>
                    <a:pt x="402" y="58"/>
                    <a:pt x="397" y="53"/>
                    <a:pt x="389" y="59"/>
                  </a:cubicBezTo>
                  <a:close/>
                  <a:moveTo>
                    <a:pt x="417" y="37"/>
                  </a:moveTo>
                  <a:cubicBezTo>
                    <a:pt x="418" y="40"/>
                    <a:pt x="411" y="43"/>
                    <a:pt x="409" y="38"/>
                  </a:cubicBezTo>
                  <a:cubicBezTo>
                    <a:pt x="412" y="35"/>
                    <a:pt x="415" y="39"/>
                    <a:pt x="417" y="37"/>
                  </a:cubicBezTo>
                  <a:close/>
                  <a:moveTo>
                    <a:pt x="358" y="76"/>
                  </a:moveTo>
                  <a:cubicBezTo>
                    <a:pt x="358" y="77"/>
                    <a:pt x="359" y="77"/>
                    <a:pt x="360" y="76"/>
                  </a:cubicBezTo>
                  <a:cubicBezTo>
                    <a:pt x="361" y="78"/>
                    <a:pt x="359" y="78"/>
                    <a:pt x="359" y="77"/>
                  </a:cubicBezTo>
                  <a:cubicBezTo>
                    <a:pt x="356" y="79"/>
                    <a:pt x="361" y="80"/>
                    <a:pt x="362" y="80"/>
                  </a:cubicBezTo>
                  <a:cubicBezTo>
                    <a:pt x="363" y="81"/>
                    <a:pt x="361" y="83"/>
                    <a:pt x="360" y="82"/>
                  </a:cubicBezTo>
                  <a:cubicBezTo>
                    <a:pt x="359" y="82"/>
                    <a:pt x="359" y="83"/>
                    <a:pt x="360" y="84"/>
                  </a:cubicBezTo>
                  <a:cubicBezTo>
                    <a:pt x="359" y="84"/>
                    <a:pt x="358" y="83"/>
                    <a:pt x="359" y="82"/>
                  </a:cubicBezTo>
                  <a:cubicBezTo>
                    <a:pt x="357" y="80"/>
                    <a:pt x="355" y="83"/>
                    <a:pt x="353" y="80"/>
                  </a:cubicBezTo>
                  <a:cubicBezTo>
                    <a:pt x="356" y="80"/>
                    <a:pt x="357" y="78"/>
                    <a:pt x="357" y="75"/>
                  </a:cubicBezTo>
                  <a:cubicBezTo>
                    <a:pt x="358" y="74"/>
                    <a:pt x="358" y="76"/>
                    <a:pt x="358" y="76"/>
                  </a:cubicBezTo>
                  <a:close/>
                  <a:moveTo>
                    <a:pt x="360" y="62"/>
                  </a:moveTo>
                  <a:cubicBezTo>
                    <a:pt x="360" y="60"/>
                    <a:pt x="361" y="60"/>
                    <a:pt x="364" y="57"/>
                  </a:cubicBezTo>
                  <a:cubicBezTo>
                    <a:pt x="365" y="58"/>
                    <a:pt x="364" y="59"/>
                    <a:pt x="363" y="60"/>
                  </a:cubicBezTo>
                  <a:cubicBezTo>
                    <a:pt x="368" y="59"/>
                    <a:pt x="367" y="66"/>
                    <a:pt x="373" y="63"/>
                  </a:cubicBezTo>
                  <a:cubicBezTo>
                    <a:pt x="369" y="71"/>
                    <a:pt x="366" y="57"/>
                    <a:pt x="360" y="62"/>
                  </a:cubicBezTo>
                  <a:close/>
                  <a:moveTo>
                    <a:pt x="411" y="24"/>
                  </a:moveTo>
                  <a:cubicBezTo>
                    <a:pt x="414" y="24"/>
                    <a:pt x="417" y="24"/>
                    <a:pt x="420" y="24"/>
                  </a:cubicBezTo>
                  <a:cubicBezTo>
                    <a:pt x="420" y="33"/>
                    <a:pt x="415" y="24"/>
                    <a:pt x="411" y="26"/>
                  </a:cubicBezTo>
                  <a:cubicBezTo>
                    <a:pt x="411" y="24"/>
                    <a:pt x="409" y="22"/>
                    <a:pt x="410" y="21"/>
                  </a:cubicBezTo>
                  <a:cubicBezTo>
                    <a:pt x="409" y="16"/>
                    <a:pt x="413" y="23"/>
                    <a:pt x="411" y="24"/>
                  </a:cubicBezTo>
                  <a:close/>
                  <a:moveTo>
                    <a:pt x="345" y="72"/>
                  </a:moveTo>
                  <a:cubicBezTo>
                    <a:pt x="348" y="76"/>
                    <a:pt x="353" y="68"/>
                    <a:pt x="356" y="72"/>
                  </a:cubicBezTo>
                  <a:cubicBezTo>
                    <a:pt x="347" y="73"/>
                    <a:pt x="349" y="82"/>
                    <a:pt x="342" y="79"/>
                  </a:cubicBezTo>
                  <a:cubicBezTo>
                    <a:pt x="343" y="77"/>
                    <a:pt x="344" y="77"/>
                    <a:pt x="345" y="79"/>
                  </a:cubicBezTo>
                  <a:cubicBezTo>
                    <a:pt x="344" y="69"/>
                    <a:pt x="333" y="76"/>
                    <a:pt x="328" y="73"/>
                  </a:cubicBezTo>
                  <a:cubicBezTo>
                    <a:pt x="337" y="69"/>
                    <a:pt x="343" y="70"/>
                    <a:pt x="347" y="67"/>
                  </a:cubicBezTo>
                  <a:cubicBezTo>
                    <a:pt x="347" y="68"/>
                    <a:pt x="346" y="70"/>
                    <a:pt x="345" y="72"/>
                  </a:cubicBezTo>
                  <a:close/>
                  <a:moveTo>
                    <a:pt x="359" y="55"/>
                  </a:moveTo>
                  <a:cubicBezTo>
                    <a:pt x="358" y="52"/>
                    <a:pt x="355" y="49"/>
                    <a:pt x="361" y="48"/>
                  </a:cubicBezTo>
                  <a:cubicBezTo>
                    <a:pt x="364" y="51"/>
                    <a:pt x="363" y="53"/>
                    <a:pt x="359" y="55"/>
                  </a:cubicBezTo>
                  <a:close/>
                  <a:moveTo>
                    <a:pt x="383" y="32"/>
                  </a:moveTo>
                  <a:cubicBezTo>
                    <a:pt x="384" y="37"/>
                    <a:pt x="378" y="37"/>
                    <a:pt x="376" y="35"/>
                  </a:cubicBezTo>
                  <a:cubicBezTo>
                    <a:pt x="377" y="38"/>
                    <a:pt x="371" y="40"/>
                    <a:pt x="374" y="44"/>
                  </a:cubicBezTo>
                  <a:cubicBezTo>
                    <a:pt x="372" y="44"/>
                    <a:pt x="371" y="42"/>
                    <a:pt x="369" y="44"/>
                  </a:cubicBezTo>
                  <a:cubicBezTo>
                    <a:pt x="371" y="38"/>
                    <a:pt x="376" y="32"/>
                    <a:pt x="383" y="32"/>
                  </a:cubicBezTo>
                  <a:close/>
                  <a:moveTo>
                    <a:pt x="237" y="77"/>
                  </a:moveTo>
                  <a:cubicBezTo>
                    <a:pt x="235" y="74"/>
                    <a:pt x="241" y="76"/>
                    <a:pt x="242" y="74"/>
                  </a:cubicBezTo>
                  <a:cubicBezTo>
                    <a:pt x="244" y="77"/>
                    <a:pt x="246" y="79"/>
                    <a:pt x="242" y="81"/>
                  </a:cubicBezTo>
                  <a:cubicBezTo>
                    <a:pt x="241" y="80"/>
                    <a:pt x="239" y="75"/>
                    <a:pt x="237" y="77"/>
                  </a:cubicBezTo>
                  <a:close/>
                  <a:moveTo>
                    <a:pt x="260" y="64"/>
                  </a:moveTo>
                  <a:cubicBezTo>
                    <a:pt x="263" y="62"/>
                    <a:pt x="265" y="60"/>
                    <a:pt x="264" y="58"/>
                  </a:cubicBezTo>
                  <a:cubicBezTo>
                    <a:pt x="269" y="59"/>
                    <a:pt x="262" y="67"/>
                    <a:pt x="261" y="70"/>
                  </a:cubicBezTo>
                  <a:cubicBezTo>
                    <a:pt x="260" y="69"/>
                    <a:pt x="259" y="68"/>
                    <a:pt x="258" y="67"/>
                  </a:cubicBezTo>
                  <a:cubicBezTo>
                    <a:pt x="260" y="66"/>
                    <a:pt x="260" y="68"/>
                    <a:pt x="261" y="68"/>
                  </a:cubicBezTo>
                  <a:cubicBezTo>
                    <a:pt x="263" y="67"/>
                    <a:pt x="261" y="66"/>
                    <a:pt x="260" y="64"/>
                  </a:cubicBezTo>
                  <a:close/>
                  <a:moveTo>
                    <a:pt x="248" y="82"/>
                  </a:moveTo>
                  <a:cubicBezTo>
                    <a:pt x="246" y="79"/>
                    <a:pt x="249" y="77"/>
                    <a:pt x="251" y="74"/>
                  </a:cubicBezTo>
                  <a:cubicBezTo>
                    <a:pt x="254" y="79"/>
                    <a:pt x="253" y="81"/>
                    <a:pt x="248" y="82"/>
                  </a:cubicBezTo>
                  <a:close/>
                  <a:moveTo>
                    <a:pt x="272" y="64"/>
                  </a:moveTo>
                  <a:cubicBezTo>
                    <a:pt x="267" y="59"/>
                    <a:pt x="278" y="60"/>
                    <a:pt x="275" y="58"/>
                  </a:cubicBezTo>
                  <a:cubicBezTo>
                    <a:pt x="281" y="58"/>
                    <a:pt x="276" y="64"/>
                    <a:pt x="272" y="64"/>
                  </a:cubicBezTo>
                  <a:close/>
                  <a:moveTo>
                    <a:pt x="288" y="47"/>
                  </a:moveTo>
                  <a:cubicBezTo>
                    <a:pt x="290" y="49"/>
                    <a:pt x="293" y="49"/>
                    <a:pt x="289" y="43"/>
                  </a:cubicBezTo>
                  <a:cubicBezTo>
                    <a:pt x="293" y="42"/>
                    <a:pt x="291" y="44"/>
                    <a:pt x="293" y="47"/>
                  </a:cubicBezTo>
                  <a:cubicBezTo>
                    <a:pt x="294" y="45"/>
                    <a:pt x="293" y="44"/>
                    <a:pt x="295" y="42"/>
                  </a:cubicBezTo>
                  <a:cubicBezTo>
                    <a:pt x="294" y="46"/>
                    <a:pt x="299" y="44"/>
                    <a:pt x="301" y="48"/>
                  </a:cubicBezTo>
                  <a:cubicBezTo>
                    <a:pt x="301" y="50"/>
                    <a:pt x="300" y="51"/>
                    <a:pt x="298" y="53"/>
                  </a:cubicBezTo>
                  <a:cubicBezTo>
                    <a:pt x="301" y="45"/>
                    <a:pt x="291" y="50"/>
                    <a:pt x="291" y="53"/>
                  </a:cubicBezTo>
                  <a:cubicBezTo>
                    <a:pt x="286" y="54"/>
                    <a:pt x="290" y="49"/>
                    <a:pt x="288" y="47"/>
                  </a:cubicBezTo>
                  <a:close/>
                  <a:moveTo>
                    <a:pt x="270" y="69"/>
                  </a:moveTo>
                  <a:cubicBezTo>
                    <a:pt x="271" y="70"/>
                    <a:pt x="270" y="71"/>
                    <a:pt x="269" y="71"/>
                  </a:cubicBezTo>
                  <a:cubicBezTo>
                    <a:pt x="270" y="72"/>
                    <a:pt x="272" y="72"/>
                    <a:pt x="273" y="74"/>
                  </a:cubicBezTo>
                  <a:cubicBezTo>
                    <a:pt x="273" y="72"/>
                    <a:pt x="274" y="71"/>
                    <a:pt x="276" y="73"/>
                  </a:cubicBezTo>
                  <a:cubicBezTo>
                    <a:pt x="271" y="76"/>
                    <a:pt x="270" y="79"/>
                    <a:pt x="267" y="82"/>
                  </a:cubicBezTo>
                  <a:cubicBezTo>
                    <a:pt x="266" y="77"/>
                    <a:pt x="267" y="73"/>
                    <a:pt x="270" y="69"/>
                  </a:cubicBezTo>
                  <a:close/>
                  <a:moveTo>
                    <a:pt x="303" y="47"/>
                  </a:moveTo>
                  <a:cubicBezTo>
                    <a:pt x="304" y="45"/>
                    <a:pt x="306" y="45"/>
                    <a:pt x="308" y="47"/>
                  </a:cubicBezTo>
                  <a:cubicBezTo>
                    <a:pt x="307" y="48"/>
                    <a:pt x="306" y="47"/>
                    <a:pt x="306" y="46"/>
                  </a:cubicBezTo>
                  <a:cubicBezTo>
                    <a:pt x="305" y="48"/>
                    <a:pt x="311" y="52"/>
                    <a:pt x="306" y="56"/>
                  </a:cubicBezTo>
                  <a:cubicBezTo>
                    <a:pt x="302" y="52"/>
                    <a:pt x="307" y="50"/>
                    <a:pt x="303" y="47"/>
                  </a:cubicBezTo>
                  <a:close/>
                  <a:moveTo>
                    <a:pt x="329" y="32"/>
                  </a:moveTo>
                  <a:cubicBezTo>
                    <a:pt x="331" y="34"/>
                    <a:pt x="329" y="35"/>
                    <a:pt x="328" y="36"/>
                  </a:cubicBezTo>
                  <a:cubicBezTo>
                    <a:pt x="330" y="40"/>
                    <a:pt x="332" y="38"/>
                    <a:pt x="334" y="41"/>
                  </a:cubicBezTo>
                  <a:cubicBezTo>
                    <a:pt x="329" y="42"/>
                    <a:pt x="323" y="36"/>
                    <a:pt x="329" y="32"/>
                  </a:cubicBezTo>
                  <a:close/>
                  <a:moveTo>
                    <a:pt x="326" y="47"/>
                  </a:moveTo>
                  <a:cubicBezTo>
                    <a:pt x="316" y="49"/>
                    <a:pt x="319" y="57"/>
                    <a:pt x="314" y="62"/>
                  </a:cubicBezTo>
                  <a:cubicBezTo>
                    <a:pt x="312" y="62"/>
                    <a:pt x="312" y="61"/>
                    <a:pt x="313" y="61"/>
                  </a:cubicBezTo>
                  <a:cubicBezTo>
                    <a:pt x="312" y="60"/>
                    <a:pt x="311" y="61"/>
                    <a:pt x="310" y="61"/>
                  </a:cubicBezTo>
                  <a:cubicBezTo>
                    <a:pt x="308" y="57"/>
                    <a:pt x="315" y="55"/>
                    <a:pt x="317" y="54"/>
                  </a:cubicBezTo>
                  <a:cubicBezTo>
                    <a:pt x="315" y="53"/>
                    <a:pt x="314" y="53"/>
                    <a:pt x="312" y="54"/>
                  </a:cubicBezTo>
                  <a:cubicBezTo>
                    <a:pt x="316" y="51"/>
                    <a:pt x="319" y="39"/>
                    <a:pt x="326" y="47"/>
                  </a:cubicBezTo>
                  <a:close/>
                  <a:moveTo>
                    <a:pt x="296" y="76"/>
                  </a:moveTo>
                  <a:cubicBezTo>
                    <a:pt x="295" y="74"/>
                    <a:pt x="297" y="75"/>
                    <a:pt x="298" y="74"/>
                  </a:cubicBezTo>
                  <a:cubicBezTo>
                    <a:pt x="294" y="73"/>
                    <a:pt x="294" y="74"/>
                    <a:pt x="293" y="69"/>
                  </a:cubicBezTo>
                  <a:cubicBezTo>
                    <a:pt x="294" y="68"/>
                    <a:pt x="295" y="70"/>
                    <a:pt x="296" y="71"/>
                  </a:cubicBezTo>
                  <a:cubicBezTo>
                    <a:pt x="297" y="70"/>
                    <a:pt x="296" y="69"/>
                    <a:pt x="296" y="69"/>
                  </a:cubicBezTo>
                  <a:cubicBezTo>
                    <a:pt x="297" y="68"/>
                    <a:pt x="299" y="70"/>
                    <a:pt x="298" y="71"/>
                  </a:cubicBezTo>
                  <a:cubicBezTo>
                    <a:pt x="298" y="72"/>
                    <a:pt x="299" y="73"/>
                    <a:pt x="300" y="72"/>
                  </a:cubicBezTo>
                  <a:cubicBezTo>
                    <a:pt x="302" y="75"/>
                    <a:pt x="297" y="76"/>
                    <a:pt x="296" y="76"/>
                  </a:cubicBezTo>
                  <a:close/>
                  <a:moveTo>
                    <a:pt x="334" y="66"/>
                  </a:moveTo>
                  <a:cubicBezTo>
                    <a:pt x="330" y="68"/>
                    <a:pt x="327" y="68"/>
                    <a:pt x="324" y="65"/>
                  </a:cubicBezTo>
                  <a:cubicBezTo>
                    <a:pt x="327" y="63"/>
                    <a:pt x="333" y="65"/>
                    <a:pt x="330" y="59"/>
                  </a:cubicBezTo>
                  <a:cubicBezTo>
                    <a:pt x="332" y="56"/>
                    <a:pt x="333" y="62"/>
                    <a:pt x="335" y="63"/>
                  </a:cubicBezTo>
                  <a:cubicBezTo>
                    <a:pt x="334" y="64"/>
                    <a:pt x="333" y="65"/>
                    <a:pt x="334" y="66"/>
                  </a:cubicBezTo>
                  <a:close/>
                  <a:moveTo>
                    <a:pt x="347" y="54"/>
                  </a:moveTo>
                  <a:cubicBezTo>
                    <a:pt x="345" y="50"/>
                    <a:pt x="346" y="47"/>
                    <a:pt x="345" y="44"/>
                  </a:cubicBezTo>
                  <a:cubicBezTo>
                    <a:pt x="351" y="43"/>
                    <a:pt x="351" y="50"/>
                    <a:pt x="347" y="54"/>
                  </a:cubicBezTo>
                  <a:close/>
                  <a:moveTo>
                    <a:pt x="356" y="34"/>
                  </a:moveTo>
                  <a:cubicBezTo>
                    <a:pt x="359" y="38"/>
                    <a:pt x="355" y="40"/>
                    <a:pt x="356" y="43"/>
                  </a:cubicBezTo>
                  <a:cubicBezTo>
                    <a:pt x="354" y="44"/>
                    <a:pt x="353" y="42"/>
                    <a:pt x="352" y="41"/>
                  </a:cubicBezTo>
                  <a:cubicBezTo>
                    <a:pt x="357" y="39"/>
                    <a:pt x="352" y="36"/>
                    <a:pt x="356" y="34"/>
                  </a:cubicBezTo>
                  <a:close/>
                  <a:moveTo>
                    <a:pt x="340" y="49"/>
                  </a:moveTo>
                  <a:cubicBezTo>
                    <a:pt x="338" y="52"/>
                    <a:pt x="335" y="55"/>
                    <a:pt x="339" y="59"/>
                  </a:cubicBezTo>
                  <a:cubicBezTo>
                    <a:pt x="334" y="59"/>
                    <a:pt x="334" y="51"/>
                    <a:pt x="334" y="48"/>
                  </a:cubicBezTo>
                  <a:cubicBezTo>
                    <a:pt x="330" y="47"/>
                    <a:pt x="330" y="48"/>
                    <a:pt x="327" y="51"/>
                  </a:cubicBezTo>
                  <a:cubicBezTo>
                    <a:pt x="326" y="49"/>
                    <a:pt x="331" y="47"/>
                    <a:pt x="329" y="44"/>
                  </a:cubicBezTo>
                  <a:cubicBezTo>
                    <a:pt x="331" y="44"/>
                    <a:pt x="337" y="50"/>
                    <a:pt x="336" y="44"/>
                  </a:cubicBezTo>
                  <a:cubicBezTo>
                    <a:pt x="339" y="42"/>
                    <a:pt x="336" y="47"/>
                    <a:pt x="340" y="49"/>
                  </a:cubicBezTo>
                  <a:close/>
                  <a:moveTo>
                    <a:pt x="348" y="29"/>
                  </a:moveTo>
                  <a:cubicBezTo>
                    <a:pt x="347" y="34"/>
                    <a:pt x="343" y="37"/>
                    <a:pt x="338" y="41"/>
                  </a:cubicBezTo>
                  <a:cubicBezTo>
                    <a:pt x="339" y="34"/>
                    <a:pt x="343" y="30"/>
                    <a:pt x="348" y="26"/>
                  </a:cubicBezTo>
                  <a:cubicBezTo>
                    <a:pt x="349" y="28"/>
                    <a:pt x="342" y="33"/>
                    <a:pt x="348" y="29"/>
                  </a:cubicBezTo>
                  <a:close/>
                  <a:moveTo>
                    <a:pt x="332" y="37"/>
                  </a:moveTo>
                  <a:cubicBezTo>
                    <a:pt x="331" y="30"/>
                    <a:pt x="333" y="26"/>
                    <a:pt x="336" y="23"/>
                  </a:cubicBezTo>
                  <a:cubicBezTo>
                    <a:pt x="335" y="27"/>
                    <a:pt x="338" y="31"/>
                    <a:pt x="332" y="37"/>
                  </a:cubicBezTo>
                  <a:close/>
                  <a:moveTo>
                    <a:pt x="332" y="24"/>
                  </a:moveTo>
                  <a:cubicBezTo>
                    <a:pt x="330" y="24"/>
                    <a:pt x="329" y="25"/>
                    <a:pt x="329" y="26"/>
                  </a:cubicBezTo>
                  <a:cubicBezTo>
                    <a:pt x="328" y="27"/>
                    <a:pt x="327" y="24"/>
                    <a:pt x="325" y="26"/>
                  </a:cubicBezTo>
                  <a:cubicBezTo>
                    <a:pt x="325" y="27"/>
                    <a:pt x="325" y="28"/>
                    <a:pt x="323" y="29"/>
                  </a:cubicBezTo>
                  <a:cubicBezTo>
                    <a:pt x="321" y="26"/>
                    <a:pt x="325" y="23"/>
                    <a:pt x="326" y="20"/>
                  </a:cubicBezTo>
                  <a:cubicBezTo>
                    <a:pt x="328" y="23"/>
                    <a:pt x="330" y="21"/>
                    <a:pt x="332" y="24"/>
                  </a:cubicBezTo>
                  <a:close/>
                  <a:moveTo>
                    <a:pt x="319" y="27"/>
                  </a:moveTo>
                  <a:cubicBezTo>
                    <a:pt x="317" y="29"/>
                    <a:pt x="316" y="28"/>
                    <a:pt x="317" y="27"/>
                  </a:cubicBezTo>
                  <a:cubicBezTo>
                    <a:pt x="317" y="25"/>
                    <a:pt x="310" y="31"/>
                    <a:pt x="314" y="29"/>
                  </a:cubicBezTo>
                  <a:cubicBezTo>
                    <a:pt x="316" y="32"/>
                    <a:pt x="310" y="31"/>
                    <a:pt x="309" y="28"/>
                  </a:cubicBezTo>
                  <a:cubicBezTo>
                    <a:pt x="313" y="24"/>
                    <a:pt x="316" y="23"/>
                    <a:pt x="319" y="27"/>
                  </a:cubicBezTo>
                  <a:close/>
                  <a:moveTo>
                    <a:pt x="304" y="30"/>
                  </a:moveTo>
                  <a:cubicBezTo>
                    <a:pt x="302" y="37"/>
                    <a:pt x="308" y="34"/>
                    <a:pt x="309" y="40"/>
                  </a:cubicBezTo>
                  <a:cubicBezTo>
                    <a:pt x="311" y="33"/>
                    <a:pt x="316" y="36"/>
                    <a:pt x="323" y="31"/>
                  </a:cubicBezTo>
                  <a:cubicBezTo>
                    <a:pt x="323" y="33"/>
                    <a:pt x="322" y="35"/>
                    <a:pt x="323" y="36"/>
                  </a:cubicBezTo>
                  <a:cubicBezTo>
                    <a:pt x="320" y="38"/>
                    <a:pt x="313" y="35"/>
                    <a:pt x="315" y="41"/>
                  </a:cubicBezTo>
                  <a:cubicBezTo>
                    <a:pt x="314" y="42"/>
                    <a:pt x="308" y="38"/>
                    <a:pt x="309" y="42"/>
                  </a:cubicBezTo>
                  <a:cubicBezTo>
                    <a:pt x="306" y="39"/>
                    <a:pt x="302" y="42"/>
                    <a:pt x="299" y="39"/>
                  </a:cubicBezTo>
                  <a:cubicBezTo>
                    <a:pt x="304" y="36"/>
                    <a:pt x="297" y="32"/>
                    <a:pt x="304" y="30"/>
                  </a:cubicBezTo>
                  <a:close/>
                  <a:moveTo>
                    <a:pt x="278" y="50"/>
                  </a:moveTo>
                  <a:cubicBezTo>
                    <a:pt x="276" y="50"/>
                    <a:pt x="275" y="49"/>
                    <a:pt x="273" y="47"/>
                  </a:cubicBezTo>
                  <a:cubicBezTo>
                    <a:pt x="276" y="45"/>
                    <a:pt x="277" y="46"/>
                    <a:pt x="277" y="49"/>
                  </a:cubicBezTo>
                  <a:cubicBezTo>
                    <a:pt x="277" y="42"/>
                    <a:pt x="283" y="46"/>
                    <a:pt x="284" y="44"/>
                  </a:cubicBezTo>
                  <a:cubicBezTo>
                    <a:pt x="290" y="47"/>
                    <a:pt x="282" y="46"/>
                    <a:pt x="278" y="50"/>
                  </a:cubicBezTo>
                  <a:close/>
                  <a:moveTo>
                    <a:pt x="298" y="25"/>
                  </a:moveTo>
                  <a:cubicBezTo>
                    <a:pt x="303" y="25"/>
                    <a:pt x="295" y="32"/>
                    <a:pt x="295" y="35"/>
                  </a:cubicBezTo>
                  <a:cubicBezTo>
                    <a:pt x="292" y="34"/>
                    <a:pt x="289" y="37"/>
                    <a:pt x="286" y="33"/>
                  </a:cubicBezTo>
                  <a:cubicBezTo>
                    <a:pt x="288" y="32"/>
                    <a:pt x="289" y="31"/>
                    <a:pt x="288" y="29"/>
                  </a:cubicBezTo>
                  <a:cubicBezTo>
                    <a:pt x="292" y="35"/>
                    <a:pt x="294" y="26"/>
                    <a:pt x="298" y="25"/>
                  </a:cubicBezTo>
                  <a:close/>
                  <a:moveTo>
                    <a:pt x="272" y="47"/>
                  </a:moveTo>
                  <a:cubicBezTo>
                    <a:pt x="269" y="51"/>
                    <a:pt x="267" y="48"/>
                    <a:pt x="265" y="50"/>
                  </a:cubicBezTo>
                  <a:cubicBezTo>
                    <a:pt x="262" y="45"/>
                    <a:pt x="270" y="44"/>
                    <a:pt x="272" y="47"/>
                  </a:cubicBezTo>
                  <a:close/>
                  <a:moveTo>
                    <a:pt x="230" y="75"/>
                  </a:moveTo>
                  <a:cubicBezTo>
                    <a:pt x="231" y="76"/>
                    <a:pt x="230" y="76"/>
                    <a:pt x="230" y="77"/>
                  </a:cubicBezTo>
                  <a:cubicBezTo>
                    <a:pt x="229" y="77"/>
                    <a:pt x="229" y="78"/>
                    <a:pt x="230" y="79"/>
                  </a:cubicBezTo>
                  <a:cubicBezTo>
                    <a:pt x="228" y="79"/>
                    <a:pt x="224" y="71"/>
                    <a:pt x="219" y="72"/>
                  </a:cubicBezTo>
                  <a:cubicBezTo>
                    <a:pt x="219" y="67"/>
                    <a:pt x="226" y="60"/>
                    <a:pt x="230" y="66"/>
                  </a:cubicBezTo>
                  <a:cubicBezTo>
                    <a:pt x="229" y="66"/>
                    <a:pt x="228" y="65"/>
                    <a:pt x="227" y="64"/>
                  </a:cubicBezTo>
                  <a:cubicBezTo>
                    <a:pt x="226" y="65"/>
                    <a:pt x="228" y="66"/>
                    <a:pt x="228" y="67"/>
                  </a:cubicBezTo>
                  <a:cubicBezTo>
                    <a:pt x="225" y="68"/>
                    <a:pt x="223" y="67"/>
                    <a:pt x="219" y="70"/>
                  </a:cubicBezTo>
                  <a:cubicBezTo>
                    <a:pt x="221" y="72"/>
                    <a:pt x="224" y="68"/>
                    <a:pt x="226" y="69"/>
                  </a:cubicBezTo>
                  <a:cubicBezTo>
                    <a:pt x="226" y="72"/>
                    <a:pt x="225" y="77"/>
                    <a:pt x="230" y="75"/>
                  </a:cubicBezTo>
                  <a:close/>
                  <a:moveTo>
                    <a:pt x="256" y="49"/>
                  </a:moveTo>
                  <a:cubicBezTo>
                    <a:pt x="255" y="54"/>
                    <a:pt x="254" y="47"/>
                    <a:pt x="252" y="45"/>
                  </a:cubicBezTo>
                  <a:cubicBezTo>
                    <a:pt x="255" y="42"/>
                    <a:pt x="258" y="42"/>
                    <a:pt x="261" y="45"/>
                  </a:cubicBezTo>
                  <a:cubicBezTo>
                    <a:pt x="262" y="48"/>
                    <a:pt x="259" y="45"/>
                    <a:pt x="258" y="44"/>
                  </a:cubicBezTo>
                  <a:cubicBezTo>
                    <a:pt x="256" y="46"/>
                    <a:pt x="255" y="47"/>
                    <a:pt x="256" y="49"/>
                  </a:cubicBezTo>
                  <a:close/>
                  <a:moveTo>
                    <a:pt x="280" y="28"/>
                  </a:moveTo>
                  <a:cubicBezTo>
                    <a:pt x="285" y="18"/>
                    <a:pt x="292" y="27"/>
                    <a:pt x="280" y="28"/>
                  </a:cubicBezTo>
                  <a:close/>
                  <a:moveTo>
                    <a:pt x="277" y="22"/>
                  </a:moveTo>
                  <a:cubicBezTo>
                    <a:pt x="280" y="21"/>
                    <a:pt x="278" y="29"/>
                    <a:pt x="278" y="32"/>
                  </a:cubicBezTo>
                  <a:cubicBezTo>
                    <a:pt x="274" y="34"/>
                    <a:pt x="277" y="28"/>
                    <a:pt x="276" y="27"/>
                  </a:cubicBezTo>
                  <a:cubicBezTo>
                    <a:pt x="272" y="24"/>
                    <a:pt x="273" y="30"/>
                    <a:pt x="270" y="31"/>
                  </a:cubicBezTo>
                  <a:cubicBezTo>
                    <a:pt x="266" y="24"/>
                    <a:pt x="277" y="25"/>
                    <a:pt x="277" y="22"/>
                  </a:cubicBezTo>
                  <a:close/>
                  <a:moveTo>
                    <a:pt x="266" y="32"/>
                  </a:moveTo>
                  <a:cubicBezTo>
                    <a:pt x="269" y="36"/>
                    <a:pt x="267" y="40"/>
                    <a:pt x="271" y="35"/>
                  </a:cubicBezTo>
                  <a:cubicBezTo>
                    <a:pt x="274" y="41"/>
                    <a:pt x="266" y="39"/>
                    <a:pt x="263" y="40"/>
                  </a:cubicBezTo>
                  <a:cubicBezTo>
                    <a:pt x="261" y="36"/>
                    <a:pt x="260" y="38"/>
                    <a:pt x="259" y="34"/>
                  </a:cubicBezTo>
                  <a:cubicBezTo>
                    <a:pt x="262" y="33"/>
                    <a:pt x="264" y="33"/>
                    <a:pt x="266" y="32"/>
                  </a:cubicBezTo>
                  <a:close/>
                  <a:moveTo>
                    <a:pt x="247" y="41"/>
                  </a:moveTo>
                  <a:cubicBezTo>
                    <a:pt x="249" y="44"/>
                    <a:pt x="243" y="46"/>
                    <a:pt x="244" y="49"/>
                  </a:cubicBezTo>
                  <a:cubicBezTo>
                    <a:pt x="243" y="50"/>
                    <a:pt x="242" y="48"/>
                    <a:pt x="243" y="47"/>
                  </a:cubicBezTo>
                  <a:cubicBezTo>
                    <a:pt x="242" y="46"/>
                    <a:pt x="241" y="46"/>
                    <a:pt x="241" y="47"/>
                  </a:cubicBezTo>
                  <a:cubicBezTo>
                    <a:pt x="240" y="45"/>
                    <a:pt x="241" y="45"/>
                    <a:pt x="242" y="46"/>
                  </a:cubicBezTo>
                  <a:cubicBezTo>
                    <a:pt x="246" y="44"/>
                    <a:pt x="244" y="41"/>
                    <a:pt x="247" y="41"/>
                  </a:cubicBezTo>
                  <a:close/>
                  <a:moveTo>
                    <a:pt x="191" y="73"/>
                  </a:moveTo>
                  <a:cubicBezTo>
                    <a:pt x="190" y="69"/>
                    <a:pt x="191" y="71"/>
                    <a:pt x="188" y="74"/>
                  </a:cubicBezTo>
                  <a:cubicBezTo>
                    <a:pt x="187" y="71"/>
                    <a:pt x="187" y="69"/>
                    <a:pt x="189" y="67"/>
                  </a:cubicBezTo>
                  <a:cubicBezTo>
                    <a:pt x="193" y="67"/>
                    <a:pt x="195" y="71"/>
                    <a:pt x="191" y="73"/>
                  </a:cubicBezTo>
                  <a:close/>
                  <a:moveTo>
                    <a:pt x="215" y="53"/>
                  </a:moveTo>
                  <a:cubicBezTo>
                    <a:pt x="214" y="54"/>
                    <a:pt x="213" y="53"/>
                    <a:pt x="213" y="52"/>
                  </a:cubicBezTo>
                  <a:cubicBezTo>
                    <a:pt x="212" y="51"/>
                    <a:pt x="211" y="52"/>
                    <a:pt x="211" y="52"/>
                  </a:cubicBezTo>
                  <a:cubicBezTo>
                    <a:pt x="208" y="51"/>
                    <a:pt x="218" y="49"/>
                    <a:pt x="212" y="49"/>
                  </a:cubicBezTo>
                  <a:cubicBezTo>
                    <a:pt x="212" y="45"/>
                    <a:pt x="221" y="48"/>
                    <a:pt x="222" y="41"/>
                  </a:cubicBezTo>
                  <a:cubicBezTo>
                    <a:pt x="224" y="45"/>
                    <a:pt x="227" y="40"/>
                    <a:pt x="229" y="45"/>
                  </a:cubicBezTo>
                  <a:cubicBezTo>
                    <a:pt x="224" y="46"/>
                    <a:pt x="215" y="46"/>
                    <a:pt x="215" y="53"/>
                  </a:cubicBezTo>
                  <a:close/>
                  <a:moveTo>
                    <a:pt x="259" y="29"/>
                  </a:moveTo>
                  <a:cubicBezTo>
                    <a:pt x="253" y="28"/>
                    <a:pt x="253" y="37"/>
                    <a:pt x="247" y="36"/>
                  </a:cubicBezTo>
                  <a:cubicBezTo>
                    <a:pt x="246" y="34"/>
                    <a:pt x="254" y="24"/>
                    <a:pt x="254" y="29"/>
                  </a:cubicBezTo>
                  <a:cubicBezTo>
                    <a:pt x="255" y="27"/>
                    <a:pt x="257" y="25"/>
                    <a:pt x="256" y="22"/>
                  </a:cubicBezTo>
                  <a:cubicBezTo>
                    <a:pt x="261" y="21"/>
                    <a:pt x="256" y="27"/>
                    <a:pt x="259" y="29"/>
                  </a:cubicBezTo>
                  <a:close/>
                  <a:moveTo>
                    <a:pt x="236" y="29"/>
                  </a:moveTo>
                  <a:cubicBezTo>
                    <a:pt x="239" y="33"/>
                    <a:pt x="234" y="35"/>
                    <a:pt x="237" y="39"/>
                  </a:cubicBezTo>
                  <a:cubicBezTo>
                    <a:pt x="235" y="40"/>
                    <a:pt x="235" y="38"/>
                    <a:pt x="236" y="38"/>
                  </a:cubicBezTo>
                  <a:cubicBezTo>
                    <a:pt x="234" y="35"/>
                    <a:pt x="231" y="43"/>
                    <a:pt x="230" y="37"/>
                  </a:cubicBezTo>
                  <a:cubicBezTo>
                    <a:pt x="230" y="36"/>
                    <a:pt x="231" y="37"/>
                    <a:pt x="232" y="37"/>
                  </a:cubicBezTo>
                  <a:cubicBezTo>
                    <a:pt x="237" y="35"/>
                    <a:pt x="230" y="31"/>
                    <a:pt x="236" y="29"/>
                  </a:cubicBezTo>
                  <a:close/>
                  <a:moveTo>
                    <a:pt x="203" y="54"/>
                  </a:moveTo>
                  <a:cubicBezTo>
                    <a:pt x="203" y="57"/>
                    <a:pt x="205" y="59"/>
                    <a:pt x="205" y="62"/>
                  </a:cubicBezTo>
                  <a:cubicBezTo>
                    <a:pt x="203" y="65"/>
                    <a:pt x="198" y="58"/>
                    <a:pt x="202" y="64"/>
                  </a:cubicBezTo>
                  <a:cubicBezTo>
                    <a:pt x="200" y="65"/>
                    <a:pt x="196" y="61"/>
                    <a:pt x="200" y="66"/>
                  </a:cubicBezTo>
                  <a:cubicBezTo>
                    <a:pt x="197" y="65"/>
                    <a:pt x="192" y="66"/>
                    <a:pt x="192" y="61"/>
                  </a:cubicBezTo>
                  <a:cubicBezTo>
                    <a:pt x="199" y="65"/>
                    <a:pt x="198" y="59"/>
                    <a:pt x="203" y="54"/>
                  </a:cubicBezTo>
                  <a:close/>
                  <a:moveTo>
                    <a:pt x="82" y="61"/>
                  </a:moveTo>
                  <a:cubicBezTo>
                    <a:pt x="76" y="60"/>
                    <a:pt x="82" y="52"/>
                    <a:pt x="75" y="59"/>
                  </a:cubicBezTo>
                  <a:cubicBezTo>
                    <a:pt x="74" y="55"/>
                    <a:pt x="83" y="51"/>
                    <a:pt x="89" y="47"/>
                  </a:cubicBezTo>
                  <a:cubicBezTo>
                    <a:pt x="90" y="50"/>
                    <a:pt x="90" y="52"/>
                    <a:pt x="91" y="54"/>
                  </a:cubicBezTo>
                  <a:cubicBezTo>
                    <a:pt x="85" y="55"/>
                    <a:pt x="83" y="55"/>
                    <a:pt x="82" y="61"/>
                  </a:cubicBezTo>
                  <a:close/>
                  <a:moveTo>
                    <a:pt x="106" y="38"/>
                  </a:moveTo>
                  <a:cubicBezTo>
                    <a:pt x="110" y="35"/>
                    <a:pt x="106" y="44"/>
                    <a:pt x="109" y="41"/>
                  </a:cubicBezTo>
                  <a:cubicBezTo>
                    <a:pt x="110" y="43"/>
                    <a:pt x="107" y="44"/>
                    <a:pt x="106" y="45"/>
                  </a:cubicBezTo>
                  <a:cubicBezTo>
                    <a:pt x="102" y="43"/>
                    <a:pt x="107" y="41"/>
                    <a:pt x="106" y="38"/>
                  </a:cubicBezTo>
                  <a:close/>
                  <a:moveTo>
                    <a:pt x="80" y="70"/>
                  </a:moveTo>
                  <a:cubicBezTo>
                    <a:pt x="75" y="67"/>
                    <a:pt x="86" y="62"/>
                    <a:pt x="88" y="67"/>
                  </a:cubicBezTo>
                  <a:cubicBezTo>
                    <a:pt x="85" y="70"/>
                    <a:pt x="83" y="65"/>
                    <a:pt x="80" y="70"/>
                  </a:cubicBezTo>
                  <a:close/>
                  <a:moveTo>
                    <a:pt x="151" y="43"/>
                  </a:moveTo>
                  <a:cubicBezTo>
                    <a:pt x="156" y="38"/>
                    <a:pt x="151" y="38"/>
                    <a:pt x="159" y="37"/>
                  </a:cubicBezTo>
                  <a:cubicBezTo>
                    <a:pt x="159" y="38"/>
                    <a:pt x="158" y="38"/>
                    <a:pt x="158" y="38"/>
                  </a:cubicBezTo>
                  <a:cubicBezTo>
                    <a:pt x="156" y="39"/>
                    <a:pt x="158" y="40"/>
                    <a:pt x="159" y="42"/>
                  </a:cubicBezTo>
                  <a:cubicBezTo>
                    <a:pt x="156" y="45"/>
                    <a:pt x="154" y="41"/>
                    <a:pt x="151" y="43"/>
                  </a:cubicBezTo>
                  <a:close/>
                  <a:moveTo>
                    <a:pt x="121" y="68"/>
                  </a:moveTo>
                  <a:cubicBezTo>
                    <a:pt x="123" y="69"/>
                    <a:pt x="124" y="71"/>
                    <a:pt x="125" y="72"/>
                  </a:cubicBezTo>
                  <a:cubicBezTo>
                    <a:pt x="121" y="76"/>
                    <a:pt x="116" y="70"/>
                    <a:pt x="121" y="68"/>
                  </a:cubicBezTo>
                  <a:close/>
                  <a:moveTo>
                    <a:pt x="170" y="40"/>
                  </a:moveTo>
                  <a:cubicBezTo>
                    <a:pt x="172" y="45"/>
                    <a:pt x="170" y="45"/>
                    <a:pt x="165" y="48"/>
                  </a:cubicBezTo>
                  <a:cubicBezTo>
                    <a:pt x="161" y="44"/>
                    <a:pt x="169" y="43"/>
                    <a:pt x="170" y="40"/>
                  </a:cubicBezTo>
                  <a:close/>
                  <a:moveTo>
                    <a:pt x="134" y="77"/>
                  </a:moveTo>
                  <a:cubicBezTo>
                    <a:pt x="132" y="75"/>
                    <a:pt x="133" y="74"/>
                    <a:pt x="132" y="72"/>
                  </a:cubicBezTo>
                  <a:cubicBezTo>
                    <a:pt x="134" y="72"/>
                    <a:pt x="135" y="71"/>
                    <a:pt x="137" y="70"/>
                  </a:cubicBezTo>
                  <a:cubicBezTo>
                    <a:pt x="140" y="72"/>
                    <a:pt x="139" y="73"/>
                    <a:pt x="140" y="75"/>
                  </a:cubicBezTo>
                  <a:cubicBezTo>
                    <a:pt x="138" y="77"/>
                    <a:pt x="136" y="75"/>
                    <a:pt x="134" y="77"/>
                  </a:cubicBezTo>
                  <a:close/>
                  <a:moveTo>
                    <a:pt x="142" y="71"/>
                  </a:moveTo>
                  <a:cubicBezTo>
                    <a:pt x="142" y="65"/>
                    <a:pt x="146" y="71"/>
                    <a:pt x="152" y="67"/>
                  </a:cubicBezTo>
                  <a:cubicBezTo>
                    <a:pt x="150" y="67"/>
                    <a:pt x="148" y="68"/>
                    <a:pt x="147" y="66"/>
                  </a:cubicBezTo>
                  <a:cubicBezTo>
                    <a:pt x="149" y="64"/>
                    <a:pt x="151" y="64"/>
                    <a:pt x="153" y="66"/>
                  </a:cubicBezTo>
                  <a:cubicBezTo>
                    <a:pt x="152" y="72"/>
                    <a:pt x="146" y="68"/>
                    <a:pt x="142" y="71"/>
                  </a:cubicBezTo>
                  <a:close/>
                  <a:moveTo>
                    <a:pt x="159" y="63"/>
                  </a:moveTo>
                  <a:cubicBezTo>
                    <a:pt x="158" y="61"/>
                    <a:pt x="162" y="63"/>
                    <a:pt x="161" y="60"/>
                  </a:cubicBezTo>
                  <a:cubicBezTo>
                    <a:pt x="165" y="64"/>
                    <a:pt x="161" y="69"/>
                    <a:pt x="162" y="74"/>
                  </a:cubicBezTo>
                  <a:cubicBezTo>
                    <a:pt x="159" y="71"/>
                    <a:pt x="161" y="64"/>
                    <a:pt x="159" y="63"/>
                  </a:cubicBezTo>
                  <a:close/>
                  <a:moveTo>
                    <a:pt x="195" y="37"/>
                  </a:moveTo>
                  <a:cubicBezTo>
                    <a:pt x="191" y="34"/>
                    <a:pt x="199" y="30"/>
                    <a:pt x="201" y="31"/>
                  </a:cubicBezTo>
                  <a:cubicBezTo>
                    <a:pt x="203" y="36"/>
                    <a:pt x="198" y="34"/>
                    <a:pt x="195" y="37"/>
                  </a:cubicBezTo>
                  <a:close/>
                  <a:moveTo>
                    <a:pt x="229" y="29"/>
                  </a:moveTo>
                  <a:cubicBezTo>
                    <a:pt x="227" y="31"/>
                    <a:pt x="225" y="29"/>
                    <a:pt x="223" y="31"/>
                  </a:cubicBezTo>
                  <a:cubicBezTo>
                    <a:pt x="221" y="33"/>
                    <a:pt x="228" y="28"/>
                    <a:pt x="224" y="25"/>
                  </a:cubicBezTo>
                  <a:cubicBezTo>
                    <a:pt x="226" y="24"/>
                    <a:pt x="228" y="22"/>
                    <a:pt x="230" y="21"/>
                  </a:cubicBezTo>
                  <a:cubicBezTo>
                    <a:pt x="227" y="21"/>
                    <a:pt x="227" y="19"/>
                    <a:pt x="229" y="18"/>
                  </a:cubicBezTo>
                  <a:cubicBezTo>
                    <a:pt x="233" y="22"/>
                    <a:pt x="226" y="25"/>
                    <a:pt x="229" y="29"/>
                  </a:cubicBezTo>
                  <a:close/>
                  <a:moveTo>
                    <a:pt x="182" y="51"/>
                  </a:moveTo>
                  <a:cubicBezTo>
                    <a:pt x="185" y="50"/>
                    <a:pt x="180" y="56"/>
                    <a:pt x="181" y="59"/>
                  </a:cubicBezTo>
                  <a:cubicBezTo>
                    <a:pt x="178" y="61"/>
                    <a:pt x="175" y="56"/>
                    <a:pt x="179" y="53"/>
                  </a:cubicBezTo>
                  <a:cubicBezTo>
                    <a:pt x="180" y="59"/>
                    <a:pt x="179" y="53"/>
                    <a:pt x="182" y="51"/>
                  </a:cubicBezTo>
                  <a:close/>
                  <a:moveTo>
                    <a:pt x="212" y="24"/>
                  </a:moveTo>
                  <a:cubicBezTo>
                    <a:pt x="218" y="25"/>
                    <a:pt x="209" y="27"/>
                    <a:pt x="206" y="30"/>
                  </a:cubicBezTo>
                  <a:cubicBezTo>
                    <a:pt x="206" y="29"/>
                    <a:pt x="206" y="28"/>
                    <a:pt x="205" y="26"/>
                  </a:cubicBezTo>
                  <a:cubicBezTo>
                    <a:pt x="207" y="21"/>
                    <a:pt x="213" y="30"/>
                    <a:pt x="212" y="24"/>
                  </a:cubicBezTo>
                  <a:close/>
                  <a:moveTo>
                    <a:pt x="184" y="44"/>
                  </a:moveTo>
                  <a:cubicBezTo>
                    <a:pt x="182" y="48"/>
                    <a:pt x="176" y="42"/>
                    <a:pt x="177" y="48"/>
                  </a:cubicBezTo>
                  <a:cubicBezTo>
                    <a:pt x="172" y="49"/>
                    <a:pt x="175" y="44"/>
                    <a:pt x="178" y="43"/>
                  </a:cubicBezTo>
                  <a:cubicBezTo>
                    <a:pt x="176" y="41"/>
                    <a:pt x="174" y="44"/>
                    <a:pt x="172" y="40"/>
                  </a:cubicBezTo>
                  <a:cubicBezTo>
                    <a:pt x="174" y="38"/>
                    <a:pt x="176" y="40"/>
                    <a:pt x="174" y="41"/>
                  </a:cubicBezTo>
                  <a:cubicBezTo>
                    <a:pt x="179" y="43"/>
                    <a:pt x="180" y="37"/>
                    <a:pt x="183" y="38"/>
                  </a:cubicBezTo>
                  <a:cubicBezTo>
                    <a:pt x="184" y="40"/>
                    <a:pt x="180" y="41"/>
                    <a:pt x="184" y="44"/>
                  </a:cubicBezTo>
                  <a:close/>
                  <a:moveTo>
                    <a:pt x="194" y="18"/>
                  </a:moveTo>
                  <a:cubicBezTo>
                    <a:pt x="197" y="17"/>
                    <a:pt x="199" y="17"/>
                    <a:pt x="201" y="16"/>
                  </a:cubicBezTo>
                  <a:cubicBezTo>
                    <a:pt x="205" y="24"/>
                    <a:pt x="195" y="20"/>
                    <a:pt x="194" y="29"/>
                  </a:cubicBezTo>
                  <a:cubicBezTo>
                    <a:pt x="190" y="29"/>
                    <a:pt x="190" y="27"/>
                    <a:pt x="190" y="23"/>
                  </a:cubicBezTo>
                  <a:cubicBezTo>
                    <a:pt x="189" y="26"/>
                    <a:pt x="188" y="26"/>
                    <a:pt x="187" y="24"/>
                  </a:cubicBezTo>
                  <a:cubicBezTo>
                    <a:pt x="190" y="23"/>
                    <a:pt x="194" y="22"/>
                    <a:pt x="197" y="21"/>
                  </a:cubicBezTo>
                  <a:cubicBezTo>
                    <a:pt x="198" y="19"/>
                    <a:pt x="196" y="20"/>
                    <a:pt x="194" y="18"/>
                  </a:cubicBezTo>
                  <a:close/>
                  <a:moveTo>
                    <a:pt x="185" y="31"/>
                  </a:moveTo>
                  <a:cubicBezTo>
                    <a:pt x="182" y="32"/>
                    <a:pt x="177" y="31"/>
                    <a:pt x="177" y="28"/>
                  </a:cubicBezTo>
                  <a:cubicBezTo>
                    <a:pt x="180" y="25"/>
                    <a:pt x="185" y="28"/>
                    <a:pt x="185" y="31"/>
                  </a:cubicBezTo>
                  <a:close/>
                  <a:moveTo>
                    <a:pt x="169" y="34"/>
                  </a:moveTo>
                  <a:cubicBezTo>
                    <a:pt x="164" y="30"/>
                    <a:pt x="171" y="28"/>
                    <a:pt x="169" y="25"/>
                  </a:cubicBezTo>
                  <a:cubicBezTo>
                    <a:pt x="171" y="24"/>
                    <a:pt x="171" y="32"/>
                    <a:pt x="169" y="34"/>
                  </a:cubicBezTo>
                  <a:close/>
                  <a:moveTo>
                    <a:pt x="120" y="63"/>
                  </a:moveTo>
                  <a:cubicBezTo>
                    <a:pt x="121" y="66"/>
                    <a:pt x="119" y="64"/>
                    <a:pt x="118" y="63"/>
                  </a:cubicBezTo>
                  <a:cubicBezTo>
                    <a:pt x="114" y="67"/>
                    <a:pt x="114" y="78"/>
                    <a:pt x="107" y="70"/>
                  </a:cubicBezTo>
                  <a:cubicBezTo>
                    <a:pt x="113" y="68"/>
                    <a:pt x="112" y="65"/>
                    <a:pt x="114" y="61"/>
                  </a:cubicBezTo>
                  <a:cubicBezTo>
                    <a:pt x="116" y="59"/>
                    <a:pt x="118" y="64"/>
                    <a:pt x="120" y="63"/>
                  </a:cubicBezTo>
                  <a:close/>
                  <a:moveTo>
                    <a:pt x="137" y="44"/>
                  </a:moveTo>
                  <a:cubicBezTo>
                    <a:pt x="136" y="45"/>
                    <a:pt x="137" y="45"/>
                    <a:pt x="137" y="46"/>
                  </a:cubicBezTo>
                  <a:cubicBezTo>
                    <a:pt x="131" y="45"/>
                    <a:pt x="140" y="43"/>
                    <a:pt x="141" y="40"/>
                  </a:cubicBezTo>
                  <a:cubicBezTo>
                    <a:pt x="145" y="43"/>
                    <a:pt x="140" y="46"/>
                    <a:pt x="137" y="44"/>
                  </a:cubicBezTo>
                  <a:close/>
                  <a:moveTo>
                    <a:pt x="160" y="29"/>
                  </a:moveTo>
                  <a:cubicBezTo>
                    <a:pt x="157" y="30"/>
                    <a:pt x="155" y="32"/>
                    <a:pt x="153" y="34"/>
                  </a:cubicBezTo>
                  <a:cubicBezTo>
                    <a:pt x="151" y="30"/>
                    <a:pt x="156" y="27"/>
                    <a:pt x="156" y="24"/>
                  </a:cubicBezTo>
                  <a:cubicBezTo>
                    <a:pt x="160" y="25"/>
                    <a:pt x="157" y="26"/>
                    <a:pt x="160" y="29"/>
                  </a:cubicBezTo>
                  <a:close/>
                  <a:moveTo>
                    <a:pt x="118" y="54"/>
                  </a:moveTo>
                  <a:cubicBezTo>
                    <a:pt x="121" y="55"/>
                    <a:pt x="121" y="50"/>
                    <a:pt x="125" y="52"/>
                  </a:cubicBezTo>
                  <a:cubicBezTo>
                    <a:pt x="126" y="58"/>
                    <a:pt x="119" y="56"/>
                    <a:pt x="116" y="59"/>
                  </a:cubicBezTo>
                  <a:cubicBezTo>
                    <a:pt x="115" y="57"/>
                    <a:pt x="114" y="56"/>
                    <a:pt x="113" y="54"/>
                  </a:cubicBezTo>
                  <a:cubicBezTo>
                    <a:pt x="115" y="51"/>
                    <a:pt x="116" y="49"/>
                    <a:pt x="117" y="48"/>
                  </a:cubicBezTo>
                  <a:cubicBezTo>
                    <a:pt x="121" y="46"/>
                    <a:pt x="116" y="52"/>
                    <a:pt x="118" y="54"/>
                  </a:cubicBezTo>
                  <a:close/>
                  <a:moveTo>
                    <a:pt x="124" y="36"/>
                  </a:moveTo>
                  <a:cubicBezTo>
                    <a:pt x="128" y="40"/>
                    <a:pt x="124" y="43"/>
                    <a:pt x="124" y="46"/>
                  </a:cubicBezTo>
                  <a:cubicBezTo>
                    <a:pt x="123" y="46"/>
                    <a:pt x="123" y="45"/>
                    <a:pt x="123" y="44"/>
                  </a:cubicBezTo>
                  <a:cubicBezTo>
                    <a:pt x="122" y="44"/>
                    <a:pt x="120" y="44"/>
                    <a:pt x="118" y="45"/>
                  </a:cubicBezTo>
                  <a:cubicBezTo>
                    <a:pt x="117" y="42"/>
                    <a:pt x="120" y="39"/>
                    <a:pt x="124" y="36"/>
                  </a:cubicBezTo>
                  <a:close/>
                  <a:moveTo>
                    <a:pt x="108" y="51"/>
                  </a:moveTo>
                  <a:cubicBezTo>
                    <a:pt x="105" y="55"/>
                    <a:pt x="103" y="61"/>
                    <a:pt x="99" y="62"/>
                  </a:cubicBezTo>
                  <a:cubicBezTo>
                    <a:pt x="99" y="57"/>
                    <a:pt x="96" y="52"/>
                    <a:pt x="102" y="48"/>
                  </a:cubicBezTo>
                  <a:cubicBezTo>
                    <a:pt x="106" y="48"/>
                    <a:pt x="104" y="53"/>
                    <a:pt x="108" y="51"/>
                  </a:cubicBezTo>
                  <a:close/>
                  <a:moveTo>
                    <a:pt x="147" y="15"/>
                  </a:moveTo>
                  <a:cubicBezTo>
                    <a:pt x="145" y="17"/>
                    <a:pt x="144" y="16"/>
                    <a:pt x="145" y="15"/>
                  </a:cubicBezTo>
                  <a:cubicBezTo>
                    <a:pt x="143" y="14"/>
                    <a:pt x="139" y="17"/>
                    <a:pt x="137" y="18"/>
                  </a:cubicBezTo>
                  <a:cubicBezTo>
                    <a:pt x="134" y="14"/>
                    <a:pt x="144" y="9"/>
                    <a:pt x="147" y="15"/>
                  </a:cubicBezTo>
                  <a:close/>
                  <a:moveTo>
                    <a:pt x="134" y="19"/>
                  </a:moveTo>
                  <a:cubicBezTo>
                    <a:pt x="134" y="24"/>
                    <a:pt x="130" y="26"/>
                    <a:pt x="131" y="29"/>
                  </a:cubicBezTo>
                  <a:cubicBezTo>
                    <a:pt x="129" y="31"/>
                    <a:pt x="127" y="33"/>
                    <a:pt x="124" y="34"/>
                  </a:cubicBezTo>
                  <a:cubicBezTo>
                    <a:pt x="122" y="33"/>
                    <a:pt x="122" y="31"/>
                    <a:pt x="124" y="29"/>
                  </a:cubicBezTo>
                  <a:cubicBezTo>
                    <a:pt x="125" y="30"/>
                    <a:pt x="124" y="31"/>
                    <a:pt x="124" y="31"/>
                  </a:cubicBezTo>
                  <a:cubicBezTo>
                    <a:pt x="128" y="32"/>
                    <a:pt x="130" y="18"/>
                    <a:pt x="128" y="21"/>
                  </a:cubicBezTo>
                  <a:cubicBezTo>
                    <a:pt x="127" y="19"/>
                    <a:pt x="131" y="18"/>
                    <a:pt x="130" y="16"/>
                  </a:cubicBezTo>
                  <a:cubicBezTo>
                    <a:pt x="132" y="15"/>
                    <a:pt x="131" y="18"/>
                    <a:pt x="134" y="19"/>
                  </a:cubicBezTo>
                  <a:close/>
                  <a:moveTo>
                    <a:pt x="120" y="24"/>
                  </a:moveTo>
                  <a:cubicBezTo>
                    <a:pt x="123" y="27"/>
                    <a:pt x="117" y="29"/>
                    <a:pt x="119" y="32"/>
                  </a:cubicBezTo>
                  <a:cubicBezTo>
                    <a:pt x="116" y="33"/>
                    <a:pt x="115" y="25"/>
                    <a:pt x="120" y="24"/>
                  </a:cubicBezTo>
                  <a:close/>
                  <a:moveTo>
                    <a:pt x="106" y="34"/>
                  </a:moveTo>
                  <a:cubicBezTo>
                    <a:pt x="106" y="31"/>
                    <a:pt x="109" y="28"/>
                    <a:pt x="112" y="26"/>
                  </a:cubicBezTo>
                  <a:cubicBezTo>
                    <a:pt x="117" y="31"/>
                    <a:pt x="110" y="32"/>
                    <a:pt x="106" y="34"/>
                  </a:cubicBezTo>
                  <a:close/>
                  <a:moveTo>
                    <a:pt x="45" y="55"/>
                  </a:moveTo>
                  <a:cubicBezTo>
                    <a:pt x="41" y="57"/>
                    <a:pt x="37" y="57"/>
                    <a:pt x="34" y="53"/>
                  </a:cubicBezTo>
                  <a:cubicBezTo>
                    <a:pt x="33" y="56"/>
                    <a:pt x="31" y="59"/>
                    <a:pt x="34" y="62"/>
                  </a:cubicBezTo>
                  <a:cubicBezTo>
                    <a:pt x="28" y="65"/>
                    <a:pt x="29" y="66"/>
                    <a:pt x="24" y="66"/>
                  </a:cubicBezTo>
                  <a:cubicBezTo>
                    <a:pt x="27" y="60"/>
                    <a:pt x="31" y="59"/>
                    <a:pt x="27" y="51"/>
                  </a:cubicBezTo>
                  <a:cubicBezTo>
                    <a:pt x="36" y="50"/>
                    <a:pt x="32" y="41"/>
                    <a:pt x="35" y="36"/>
                  </a:cubicBezTo>
                  <a:cubicBezTo>
                    <a:pt x="36" y="40"/>
                    <a:pt x="38" y="45"/>
                    <a:pt x="34" y="49"/>
                  </a:cubicBezTo>
                  <a:cubicBezTo>
                    <a:pt x="34" y="48"/>
                    <a:pt x="33" y="48"/>
                    <a:pt x="32" y="49"/>
                  </a:cubicBezTo>
                  <a:cubicBezTo>
                    <a:pt x="33" y="49"/>
                    <a:pt x="34" y="50"/>
                    <a:pt x="34" y="51"/>
                  </a:cubicBezTo>
                  <a:cubicBezTo>
                    <a:pt x="36" y="53"/>
                    <a:pt x="38" y="49"/>
                    <a:pt x="40" y="50"/>
                  </a:cubicBezTo>
                  <a:cubicBezTo>
                    <a:pt x="41" y="48"/>
                    <a:pt x="42" y="46"/>
                    <a:pt x="40" y="44"/>
                  </a:cubicBezTo>
                  <a:cubicBezTo>
                    <a:pt x="43" y="42"/>
                    <a:pt x="46" y="40"/>
                    <a:pt x="49" y="37"/>
                  </a:cubicBezTo>
                  <a:cubicBezTo>
                    <a:pt x="55" y="44"/>
                    <a:pt x="42" y="47"/>
                    <a:pt x="45" y="55"/>
                  </a:cubicBezTo>
                  <a:close/>
                  <a:moveTo>
                    <a:pt x="64" y="49"/>
                  </a:moveTo>
                  <a:cubicBezTo>
                    <a:pt x="63" y="48"/>
                    <a:pt x="62" y="50"/>
                    <a:pt x="61" y="50"/>
                  </a:cubicBezTo>
                  <a:cubicBezTo>
                    <a:pt x="57" y="41"/>
                    <a:pt x="73" y="49"/>
                    <a:pt x="65" y="54"/>
                  </a:cubicBezTo>
                  <a:cubicBezTo>
                    <a:pt x="64" y="52"/>
                    <a:pt x="65" y="51"/>
                    <a:pt x="64" y="49"/>
                  </a:cubicBezTo>
                  <a:close/>
                  <a:moveTo>
                    <a:pt x="97" y="29"/>
                  </a:moveTo>
                  <a:cubicBezTo>
                    <a:pt x="95" y="22"/>
                    <a:pt x="106" y="27"/>
                    <a:pt x="104" y="20"/>
                  </a:cubicBezTo>
                  <a:cubicBezTo>
                    <a:pt x="108" y="23"/>
                    <a:pt x="113" y="13"/>
                    <a:pt x="116" y="19"/>
                  </a:cubicBezTo>
                  <a:cubicBezTo>
                    <a:pt x="112" y="21"/>
                    <a:pt x="113" y="20"/>
                    <a:pt x="111" y="24"/>
                  </a:cubicBezTo>
                  <a:cubicBezTo>
                    <a:pt x="110" y="18"/>
                    <a:pt x="103" y="27"/>
                    <a:pt x="100" y="32"/>
                  </a:cubicBezTo>
                  <a:cubicBezTo>
                    <a:pt x="95" y="29"/>
                    <a:pt x="93" y="31"/>
                    <a:pt x="86" y="27"/>
                  </a:cubicBezTo>
                  <a:cubicBezTo>
                    <a:pt x="90" y="25"/>
                    <a:pt x="93" y="25"/>
                    <a:pt x="97" y="29"/>
                  </a:cubicBezTo>
                  <a:close/>
                  <a:moveTo>
                    <a:pt x="80" y="44"/>
                  </a:moveTo>
                  <a:cubicBezTo>
                    <a:pt x="76" y="38"/>
                    <a:pt x="87" y="38"/>
                    <a:pt x="90" y="36"/>
                  </a:cubicBezTo>
                  <a:cubicBezTo>
                    <a:pt x="92" y="42"/>
                    <a:pt x="83" y="40"/>
                    <a:pt x="80" y="44"/>
                  </a:cubicBezTo>
                  <a:close/>
                  <a:moveTo>
                    <a:pt x="84" y="32"/>
                  </a:moveTo>
                  <a:cubicBezTo>
                    <a:pt x="81" y="32"/>
                    <a:pt x="78" y="36"/>
                    <a:pt x="76" y="35"/>
                  </a:cubicBezTo>
                  <a:cubicBezTo>
                    <a:pt x="73" y="31"/>
                    <a:pt x="80" y="26"/>
                    <a:pt x="82" y="26"/>
                  </a:cubicBezTo>
                  <a:cubicBezTo>
                    <a:pt x="82" y="28"/>
                    <a:pt x="83" y="30"/>
                    <a:pt x="84" y="32"/>
                  </a:cubicBezTo>
                  <a:close/>
                  <a:moveTo>
                    <a:pt x="91" y="13"/>
                  </a:moveTo>
                  <a:cubicBezTo>
                    <a:pt x="93" y="17"/>
                    <a:pt x="91" y="22"/>
                    <a:pt x="87" y="22"/>
                  </a:cubicBezTo>
                  <a:cubicBezTo>
                    <a:pt x="86" y="19"/>
                    <a:pt x="87" y="16"/>
                    <a:pt x="91" y="13"/>
                  </a:cubicBezTo>
                  <a:close/>
                  <a:moveTo>
                    <a:pt x="69" y="56"/>
                  </a:moveTo>
                  <a:cubicBezTo>
                    <a:pt x="71" y="50"/>
                    <a:pt x="69" y="49"/>
                    <a:pt x="68" y="44"/>
                  </a:cubicBezTo>
                  <a:cubicBezTo>
                    <a:pt x="67" y="40"/>
                    <a:pt x="60" y="44"/>
                    <a:pt x="62" y="40"/>
                  </a:cubicBezTo>
                  <a:cubicBezTo>
                    <a:pt x="68" y="33"/>
                    <a:pt x="84" y="48"/>
                    <a:pt x="69" y="56"/>
                  </a:cubicBezTo>
                  <a:close/>
                  <a:moveTo>
                    <a:pt x="72" y="32"/>
                  </a:moveTo>
                  <a:cubicBezTo>
                    <a:pt x="70" y="34"/>
                    <a:pt x="58" y="37"/>
                    <a:pt x="56" y="41"/>
                  </a:cubicBezTo>
                  <a:cubicBezTo>
                    <a:pt x="55" y="37"/>
                    <a:pt x="59" y="34"/>
                    <a:pt x="63" y="30"/>
                  </a:cubicBezTo>
                  <a:cubicBezTo>
                    <a:pt x="66" y="31"/>
                    <a:pt x="69" y="33"/>
                    <a:pt x="72" y="32"/>
                  </a:cubicBezTo>
                  <a:close/>
                  <a:moveTo>
                    <a:pt x="76" y="25"/>
                  </a:moveTo>
                  <a:cubicBezTo>
                    <a:pt x="70" y="25"/>
                    <a:pt x="70" y="26"/>
                    <a:pt x="65" y="28"/>
                  </a:cubicBezTo>
                  <a:cubicBezTo>
                    <a:pt x="63" y="26"/>
                    <a:pt x="66" y="25"/>
                    <a:pt x="65" y="23"/>
                  </a:cubicBezTo>
                  <a:cubicBezTo>
                    <a:pt x="62" y="22"/>
                    <a:pt x="58" y="33"/>
                    <a:pt x="53" y="27"/>
                  </a:cubicBezTo>
                  <a:cubicBezTo>
                    <a:pt x="60" y="23"/>
                    <a:pt x="59" y="19"/>
                    <a:pt x="64" y="15"/>
                  </a:cubicBezTo>
                  <a:cubicBezTo>
                    <a:pt x="66" y="21"/>
                    <a:pt x="69" y="23"/>
                    <a:pt x="76" y="25"/>
                  </a:cubicBezTo>
                  <a:close/>
                  <a:moveTo>
                    <a:pt x="50" y="25"/>
                  </a:moveTo>
                  <a:cubicBezTo>
                    <a:pt x="46" y="32"/>
                    <a:pt x="57" y="33"/>
                    <a:pt x="53" y="36"/>
                  </a:cubicBezTo>
                  <a:cubicBezTo>
                    <a:pt x="51" y="32"/>
                    <a:pt x="48" y="36"/>
                    <a:pt x="47" y="32"/>
                  </a:cubicBezTo>
                  <a:cubicBezTo>
                    <a:pt x="45" y="35"/>
                    <a:pt x="45" y="38"/>
                    <a:pt x="40" y="40"/>
                  </a:cubicBezTo>
                  <a:cubicBezTo>
                    <a:pt x="40" y="32"/>
                    <a:pt x="41" y="27"/>
                    <a:pt x="50" y="25"/>
                  </a:cubicBezTo>
                  <a:close/>
                  <a:moveTo>
                    <a:pt x="62" y="13"/>
                  </a:moveTo>
                  <a:cubicBezTo>
                    <a:pt x="62" y="17"/>
                    <a:pt x="53" y="15"/>
                    <a:pt x="50" y="22"/>
                  </a:cubicBezTo>
                  <a:cubicBezTo>
                    <a:pt x="48" y="20"/>
                    <a:pt x="46" y="23"/>
                    <a:pt x="44" y="20"/>
                  </a:cubicBezTo>
                  <a:cubicBezTo>
                    <a:pt x="47" y="17"/>
                    <a:pt x="53" y="20"/>
                    <a:pt x="49" y="14"/>
                  </a:cubicBezTo>
                  <a:cubicBezTo>
                    <a:pt x="54" y="10"/>
                    <a:pt x="58" y="14"/>
                    <a:pt x="62" y="13"/>
                  </a:cubicBezTo>
                  <a:close/>
                </a:path>
              </a:pathLst>
            </a:custGeom>
            <a:solidFill>
              <a:srgbClr val="5F7797"/>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29" name="矩形 28"/>
            <p:cNvSpPr/>
            <p:nvPr/>
          </p:nvSpPr>
          <p:spPr>
            <a:xfrm>
              <a:off x="5227810" y="534413"/>
              <a:ext cx="1736373" cy="553998"/>
            </a:xfrm>
            <a:prstGeom prst="rect">
              <a:avLst/>
            </a:prstGeom>
          </p:spPr>
          <p:txBody>
            <a:bodyPr wrap="none">
              <a:spAutoFit/>
            </a:bodyPr>
            <a:lstStyle/>
            <a:p>
              <a:pPr algn="ctr"/>
              <a:r>
                <a:rPr lang="zh-CN" altLang="en-US" sz="3000" b="1" dirty="0" smtClean="0">
                  <a:solidFill>
                    <a:srgbClr val="5F7797"/>
                  </a:solidFill>
                </a:rPr>
                <a:t>教学模式</a:t>
              </a:r>
              <a:endParaRPr lang="zh-CN" altLang="en-US" sz="3000" b="1" dirty="0">
                <a:solidFill>
                  <a:srgbClr val="5F7797"/>
                </a:solidFill>
              </a:endParaRPr>
            </a:p>
          </p:txBody>
        </p:sp>
      </p:grpSp>
      <p:pic>
        <p:nvPicPr>
          <p:cNvPr id="99335" name="图片 10"/>
          <p:cNvPicPr>
            <a:picLocks noChangeAspect="1"/>
          </p:cNvPicPr>
          <p:nvPr/>
        </p:nvPicPr>
        <p:blipFill>
          <a:blip r:embed="rId2" cstate="print"/>
          <a:stretch>
            <a:fillRect/>
          </a:stretch>
        </p:blipFill>
        <p:spPr>
          <a:xfrm>
            <a:off x="641033" y="1390244"/>
            <a:ext cx="5553075" cy="4937532"/>
          </a:xfrm>
          <a:prstGeom prst="rect">
            <a:avLst/>
          </a:prstGeom>
          <a:noFill/>
          <a:ln w="9525">
            <a:noFill/>
          </a:ln>
        </p:spPr>
      </p:pic>
      <p:pic>
        <p:nvPicPr>
          <p:cNvPr id="5" name="图片 4" descr="屏幕快照 2019-01-21 上午10.56.01"/>
          <p:cNvPicPr>
            <a:picLocks noChangeAspect="1"/>
          </p:cNvPicPr>
          <p:nvPr/>
        </p:nvPicPr>
        <p:blipFill>
          <a:blip r:embed="rId3"/>
          <a:stretch>
            <a:fillRect/>
          </a:stretch>
        </p:blipFill>
        <p:spPr>
          <a:xfrm>
            <a:off x="6433185" y="1240155"/>
            <a:ext cx="5558790" cy="5511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WechatIMG3484.png"/>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093822" y="0"/>
            <a:ext cx="3098177" cy="1113243"/>
          </a:xfrm>
          <a:prstGeom prst="rect">
            <a:avLst/>
          </a:prstGeom>
        </p:spPr>
      </p:pic>
      <p:grpSp>
        <p:nvGrpSpPr>
          <p:cNvPr id="26" name="chenying0907 25"/>
          <p:cNvGrpSpPr/>
          <p:nvPr/>
        </p:nvGrpSpPr>
        <p:grpSpPr>
          <a:xfrm>
            <a:off x="0" y="407413"/>
            <a:ext cx="2451100" cy="668912"/>
            <a:chOff x="4870451" y="534413"/>
            <a:chExt cx="2451100" cy="668912"/>
          </a:xfrm>
        </p:grpSpPr>
        <p:sp>
          <p:nvSpPr>
            <p:cNvPr id="28" name="Freeform 544"/>
            <p:cNvSpPr>
              <a:spLocks noEditPoints="1"/>
            </p:cNvSpPr>
            <p:nvPr/>
          </p:nvSpPr>
          <p:spPr bwMode="auto">
            <a:xfrm>
              <a:off x="4870451" y="1119188"/>
              <a:ext cx="2451100" cy="84137"/>
            </a:xfrm>
            <a:custGeom>
              <a:avLst/>
              <a:gdLst>
                <a:gd name="T0" fmla="*/ 26 w 715"/>
                <a:gd name="T1" fmla="*/ 50 h 95"/>
                <a:gd name="T2" fmla="*/ 43 w 715"/>
                <a:gd name="T3" fmla="*/ 67 h 95"/>
                <a:gd name="T4" fmla="*/ 65 w 715"/>
                <a:gd name="T5" fmla="*/ 76 h 95"/>
                <a:gd name="T6" fmla="*/ 143 w 715"/>
                <a:gd name="T7" fmla="*/ 81 h 95"/>
                <a:gd name="T8" fmla="*/ 218 w 715"/>
                <a:gd name="T9" fmla="*/ 80 h 95"/>
                <a:gd name="T10" fmla="*/ 301 w 715"/>
                <a:gd name="T11" fmla="*/ 79 h 95"/>
                <a:gd name="T12" fmla="*/ 405 w 715"/>
                <a:gd name="T13" fmla="*/ 88 h 95"/>
                <a:gd name="T14" fmla="*/ 491 w 715"/>
                <a:gd name="T15" fmla="*/ 93 h 95"/>
                <a:gd name="T16" fmla="*/ 630 w 715"/>
                <a:gd name="T17" fmla="*/ 64 h 95"/>
                <a:gd name="T18" fmla="*/ 678 w 715"/>
                <a:gd name="T19" fmla="*/ 58 h 95"/>
                <a:gd name="T20" fmla="*/ 664 w 715"/>
                <a:gd name="T21" fmla="*/ 52 h 95"/>
                <a:gd name="T22" fmla="*/ 662 w 715"/>
                <a:gd name="T23" fmla="*/ 30 h 95"/>
                <a:gd name="T24" fmla="*/ 598 w 715"/>
                <a:gd name="T25" fmla="*/ 37 h 95"/>
                <a:gd name="T26" fmla="*/ 564 w 715"/>
                <a:gd name="T27" fmla="*/ 25 h 95"/>
                <a:gd name="T28" fmla="*/ 500 w 715"/>
                <a:gd name="T29" fmla="*/ 17 h 95"/>
                <a:gd name="T30" fmla="*/ 443 w 715"/>
                <a:gd name="T31" fmla="*/ 26 h 95"/>
                <a:gd name="T32" fmla="*/ 372 w 715"/>
                <a:gd name="T33" fmla="*/ 20 h 95"/>
                <a:gd name="T34" fmla="*/ 263 w 715"/>
                <a:gd name="T35" fmla="*/ 13 h 95"/>
                <a:gd name="T36" fmla="*/ 193 w 715"/>
                <a:gd name="T37" fmla="*/ 9 h 95"/>
                <a:gd name="T38" fmla="*/ 98 w 715"/>
                <a:gd name="T39" fmla="*/ 21 h 95"/>
                <a:gd name="T40" fmla="*/ 403 w 715"/>
                <a:gd name="T41" fmla="*/ 77 h 95"/>
                <a:gd name="T42" fmla="*/ 420 w 715"/>
                <a:gd name="T43" fmla="*/ 84 h 95"/>
                <a:gd name="T44" fmla="*/ 458 w 715"/>
                <a:gd name="T45" fmla="*/ 81 h 95"/>
                <a:gd name="T46" fmla="*/ 503 w 715"/>
                <a:gd name="T47" fmla="*/ 64 h 95"/>
                <a:gd name="T48" fmla="*/ 504 w 715"/>
                <a:gd name="T49" fmla="*/ 76 h 95"/>
                <a:gd name="T50" fmla="*/ 567 w 715"/>
                <a:gd name="T51" fmla="*/ 43 h 95"/>
                <a:gd name="T52" fmla="*/ 560 w 715"/>
                <a:gd name="T53" fmla="*/ 62 h 95"/>
                <a:gd name="T54" fmla="*/ 583 w 715"/>
                <a:gd name="T55" fmla="*/ 56 h 95"/>
                <a:gd name="T56" fmla="*/ 615 w 715"/>
                <a:gd name="T57" fmla="*/ 58 h 95"/>
                <a:gd name="T58" fmla="*/ 639 w 715"/>
                <a:gd name="T59" fmla="*/ 45 h 95"/>
                <a:gd name="T60" fmla="*/ 604 w 715"/>
                <a:gd name="T61" fmla="*/ 58 h 95"/>
                <a:gd name="T62" fmla="*/ 575 w 715"/>
                <a:gd name="T63" fmla="*/ 51 h 95"/>
                <a:gd name="T64" fmla="*/ 562 w 715"/>
                <a:gd name="T65" fmla="*/ 34 h 95"/>
                <a:gd name="T66" fmla="*/ 541 w 715"/>
                <a:gd name="T67" fmla="*/ 45 h 95"/>
                <a:gd name="T68" fmla="*/ 492 w 715"/>
                <a:gd name="T69" fmla="*/ 54 h 95"/>
                <a:gd name="T70" fmla="*/ 469 w 715"/>
                <a:gd name="T71" fmla="*/ 29 h 95"/>
                <a:gd name="T72" fmla="*/ 435 w 715"/>
                <a:gd name="T73" fmla="*/ 29 h 95"/>
                <a:gd name="T74" fmla="*/ 362 w 715"/>
                <a:gd name="T75" fmla="*/ 80 h 95"/>
                <a:gd name="T76" fmla="*/ 345 w 715"/>
                <a:gd name="T77" fmla="*/ 72 h 95"/>
                <a:gd name="T78" fmla="*/ 242 w 715"/>
                <a:gd name="T79" fmla="*/ 81 h 95"/>
                <a:gd name="T80" fmla="*/ 295 w 715"/>
                <a:gd name="T81" fmla="*/ 42 h 95"/>
                <a:gd name="T82" fmla="*/ 328 w 715"/>
                <a:gd name="T83" fmla="*/ 36 h 95"/>
                <a:gd name="T84" fmla="*/ 296 w 715"/>
                <a:gd name="T85" fmla="*/ 76 h 95"/>
                <a:gd name="T86" fmla="*/ 329 w 715"/>
                <a:gd name="T87" fmla="*/ 44 h 95"/>
                <a:gd name="T88" fmla="*/ 317 w 715"/>
                <a:gd name="T89" fmla="*/ 27 h 95"/>
                <a:gd name="T90" fmla="*/ 298 w 715"/>
                <a:gd name="T91" fmla="*/ 25 h 95"/>
                <a:gd name="T92" fmla="*/ 230 w 715"/>
                <a:gd name="T93" fmla="*/ 75 h 95"/>
                <a:gd name="T94" fmla="*/ 266 w 715"/>
                <a:gd name="T95" fmla="*/ 32 h 95"/>
                <a:gd name="T96" fmla="*/ 215 w 715"/>
                <a:gd name="T97" fmla="*/ 53 h 95"/>
                <a:gd name="T98" fmla="*/ 203 w 715"/>
                <a:gd name="T99" fmla="*/ 54 h 95"/>
                <a:gd name="T100" fmla="*/ 151 w 715"/>
                <a:gd name="T101" fmla="*/ 43 h 95"/>
                <a:gd name="T102" fmla="*/ 159 w 715"/>
                <a:gd name="T103" fmla="*/ 63 h 95"/>
                <a:gd name="T104" fmla="*/ 212 w 715"/>
                <a:gd name="T105" fmla="*/ 24 h 95"/>
                <a:gd name="T106" fmla="*/ 194 w 715"/>
                <a:gd name="T107" fmla="*/ 18 h 95"/>
                <a:gd name="T108" fmla="*/ 153 w 715"/>
                <a:gd name="T109" fmla="*/ 34 h 95"/>
                <a:gd name="T110" fmla="*/ 108 w 715"/>
                <a:gd name="T111" fmla="*/ 51 h 95"/>
                <a:gd name="T112" fmla="*/ 112 w 715"/>
                <a:gd name="T113" fmla="*/ 26 h 95"/>
                <a:gd name="T114" fmla="*/ 65 w 715"/>
                <a:gd name="T115" fmla="*/ 54 h 95"/>
                <a:gd name="T116" fmla="*/ 87 w 715"/>
                <a:gd name="T117" fmla="*/ 22 h 95"/>
                <a:gd name="T118" fmla="*/ 53 w 715"/>
                <a:gd name="T119" fmla="*/ 3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5" h="95">
                  <a:moveTo>
                    <a:pt x="19" y="17"/>
                  </a:moveTo>
                  <a:cubicBezTo>
                    <a:pt x="21" y="19"/>
                    <a:pt x="23" y="14"/>
                    <a:pt x="25" y="16"/>
                  </a:cubicBezTo>
                  <a:cubicBezTo>
                    <a:pt x="24" y="17"/>
                    <a:pt x="25" y="18"/>
                    <a:pt x="24" y="19"/>
                  </a:cubicBezTo>
                  <a:cubicBezTo>
                    <a:pt x="19" y="17"/>
                    <a:pt x="19" y="22"/>
                    <a:pt x="14" y="23"/>
                  </a:cubicBezTo>
                  <a:cubicBezTo>
                    <a:pt x="16" y="26"/>
                    <a:pt x="20" y="22"/>
                    <a:pt x="20" y="28"/>
                  </a:cubicBezTo>
                  <a:cubicBezTo>
                    <a:pt x="27" y="25"/>
                    <a:pt x="29" y="13"/>
                    <a:pt x="34" y="16"/>
                  </a:cubicBezTo>
                  <a:cubicBezTo>
                    <a:pt x="33" y="17"/>
                    <a:pt x="35" y="19"/>
                    <a:pt x="34" y="20"/>
                  </a:cubicBezTo>
                  <a:cubicBezTo>
                    <a:pt x="31" y="23"/>
                    <a:pt x="28" y="26"/>
                    <a:pt x="32" y="29"/>
                  </a:cubicBezTo>
                  <a:cubicBezTo>
                    <a:pt x="34" y="28"/>
                    <a:pt x="35" y="26"/>
                    <a:pt x="37" y="25"/>
                  </a:cubicBezTo>
                  <a:cubicBezTo>
                    <a:pt x="36" y="20"/>
                    <a:pt x="35" y="16"/>
                    <a:pt x="38" y="12"/>
                  </a:cubicBezTo>
                  <a:cubicBezTo>
                    <a:pt x="39" y="17"/>
                    <a:pt x="40" y="17"/>
                    <a:pt x="44" y="22"/>
                  </a:cubicBezTo>
                  <a:cubicBezTo>
                    <a:pt x="40" y="26"/>
                    <a:pt x="38" y="26"/>
                    <a:pt x="37" y="32"/>
                  </a:cubicBezTo>
                  <a:cubicBezTo>
                    <a:pt x="34" y="27"/>
                    <a:pt x="34" y="33"/>
                    <a:pt x="34" y="35"/>
                  </a:cubicBezTo>
                  <a:cubicBezTo>
                    <a:pt x="33" y="33"/>
                    <a:pt x="32" y="32"/>
                    <a:pt x="31" y="31"/>
                  </a:cubicBezTo>
                  <a:cubicBezTo>
                    <a:pt x="25" y="37"/>
                    <a:pt x="30" y="42"/>
                    <a:pt x="25" y="46"/>
                  </a:cubicBezTo>
                  <a:cubicBezTo>
                    <a:pt x="26" y="45"/>
                    <a:pt x="28" y="45"/>
                    <a:pt x="30" y="45"/>
                  </a:cubicBezTo>
                  <a:cubicBezTo>
                    <a:pt x="27" y="47"/>
                    <a:pt x="28" y="48"/>
                    <a:pt x="26" y="50"/>
                  </a:cubicBezTo>
                  <a:cubicBezTo>
                    <a:pt x="24" y="43"/>
                    <a:pt x="20" y="51"/>
                    <a:pt x="17" y="48"/>
                  </a:cubicBezTo>
                  <a:cubicBezTo>
                    <a:pt x="20" y="41"/>
                    <a:pt x="21" y="34"/>
                    <a:pt x="25" y="29"/>
                  </a:cubicBezTo>
                  <a:cubicBezTo>
                    <a:pt x="22" y="28"/>
                    <a:pt x="18" y="30"/>
                    <a:pt x="16" y="27"/>
                  </a:cubicBezTo>
                  <a:cubicBezTo>
                    <a:pt x="12" y="30"/>
                    <a:pt x="10" y="33"/>
                    <a:pt x="10" y="36"/>
                  </a:cubicBezTo>
                  <a:cubicBezTo>
                    <a:pt x="13" y="37"/>
                    <a:pt x="12" y="30"/>
                    <a:pt x="16" y="32"/>
                  </a:cubicBezTo>
                  <a:cubicBezTo>
                    <a:pt x="18" y="35"/>
                    <a:pt x="14" y="36"/>
                    <a:pt x="15" y="38"/>
                  </a:cubicBezTo>
                  <a:cubicBezTo>
                    <a:pt x="16" y="38"/>
                    <a:pt x="18" y="37"/>
                    <a:pt x="18" y="38"/>
                  </a:cubicBezTo>
                  <a:cubicBezTo>
                    <a:pt x="7" y="44"/>
                    <a:pt x="7" y="53"/>
                    <a:pt x="0" y="60"/>
                  </a:cubicBezTo>
                  <a:cubicBezTo>
                    <a:pt x="6" y="57"/>
                    <a:pt x="12" y="53"/>
                    <a:pt x="17" y="57"/>
                  </a:cubicBezTo>
                  <a:cubicBezTo>
                    <a:pt x="19" y="53"/>
                    <a:pt x="8" y="52"/>
                    <a:pt x="13" y="47"/>
                  </a:cubicBezTo>
                  <a:cubicBezTo>
                    <a:pt x="14" y="52"/>
                    <a:pt x="22" y="50"/>
                    <a:pt x="25" y="56"/>
                  </a:cubicBezTo>
                  <a:cubicBezTo>
                    <a:pt x="22" y="58"/>
                    <a:pt x="19" y="61"/>
                    <a:pt x="16" y="63"/>
                  </a:cubicBezTo>
                  <a:cubicBezTo>
                    <a:pt x="12" y="59"/>
                    <a:pt x="7" y="64"/>
                    <a:pt x="3" y="64"/>
                  </a:cubicBezTo>
                  <a:cubicBezTo>
                    <a:pt x="6" y="67"/>
                    <a:pt x="2" y="72"/>
                    <a:pt x="7" y="70"/>
                  </a:cubicBezTo>
                  <a:cubicBezTo>
                    <a:pt x="7" y="64"/>
                    <a:pt x="24" y="64"/>
                    <a:pt x="26" y="70"/>
                  </a:cubicBezTo>
                  <a:cubicBezTo>
                    <a:pt x="28" y="68"/>
                    <a:pt x="31" y="66"/>
                    <a:pt x="34" y="64"/>
                  </a:cubicBezTo>
                  <a:cubicBezTo>
                    <a:pt x="36" y="70"/>
                    <a:pt x="40" y="64"/>
                    <a:pt x="43" y="67"/>
                  </a:cubicBezTo>
                  <a:cubicBezTo>
                    <a:pt x="43" y="74"/>
                    <a:pt x="40" y="69"/>
                    <a:pt x="36" y="71"/>
                  </a:cubicBezTo>
                  <a:cubicBezTo>
                    <a:pt x="35" y="73"/>
                    <a:pt x="35" y="75"/>
                    <a:pt x="37" y="78"/>
                  </a:cubicBezTo>
                  <a:cubicBezTo>
                    <a:pt x="41" y="73"/>
                    <a:pt x="44" y="75"/>
                    <a:pt x="48" y="71"/>
                  </a:cubicBezTo>
                  <a:cubicBezTo>
                    <a:pt x="46" y="68"/>
                    <a:pt x="42" y="60"/>
                    <a:pt x="50" y="60"/>
                  </a:cubicBezTo>
                  <a:cubicBezTo>
                    <a:pt x="48" y="57"/>
                    <a:pt x="44" y="54"/>
                    <a:pt x="47" y="51"/>
                  </a:cubicBezTo>
                  <a:cubicBezTo>
                    <a:pt x="52" y="53"/>
                    <a:pt x="52" y="44"/>
                    <a:pt x="56" y="46"/>
                  </a:cubicBezTo>
                  <a:cubicBezTo>
                    <a:pt x="54" y="48"/>
                    <a:pt x="56" y="49"/>
                    <a:pt x="55" y="50"/>
                  </a:cubicBezTo>
                  <a:cubicBezTo>
                    <a:pt x="54" y="51"/>
                    <a:pt x="51" y="50"/>
                    <a:pt x="52" y="53"/>
                  </a:cubicBezTo>
                  <a:cubicBezTo>
                    <a:pt x="56" y="53"/>
                    <a:pt x="50" y="69"/>
                    <a:pt x="49" y="75"/>
                  </a:cubicBezTo>
                  <a:cubicBezTo>
                    <a:pt x="55" y="75"/>
                    <a:pt x="57" y="68"/>
                    <a:pt x="59" y="76"/>
                  </a:cubicBezTo>
                  <a:cubicBezTo>
                    <a:pt x="62" y="70"/>
                    <a:pt x="68" y="71"/>
                    <a:pt x="65" y="65"/>
                  </a:cubicBezTo>
                  <a:cubicBezTo>
                    <a:pt x="62" y="65"/>
                    <a:pt x="61" y="66"/>
                    <a:pt x="60" y="68"/>
                  </a:cubicBezTo>
                  <a:cubicBezTo>
                    <a:pt x="60" y="66"/>
                    <a:pt x="53" y="66"/>
                    <a:pt x="56" y="63"/>
                  </a:cubicBezTo>
                  <a:cubicBezTo>
                    <a:pt x="62" y="62"/>
                    <a:pt x="61" y="61"/>
                    <a:pt x="62" y="56"/>
                  </a:cubicBezTo>
                  <a:cubicBezTo>
                    <a:pt x="64" y="58"/>
                    <a:pt x="67" y="54"/>
                    <a:pt x="69" y="58"/>
                  </a:cubicBezTo>
                  <a:cubicBezTo>
                    <a:pt x="62" y="62"/>
                    <a:pt x="67" y="64"/>
                    <a:pt x="71" y="63"/>
                  </a:cubicBezTo>
                  <a:cubicBezTo>
                    <a:pt x="67" y="67"/>
                    <a:pt x="66" y="72"/>
                    <a:pt x="65" y="76"/>
                  </a:cubicBezTo>
                  <a:cubicBezTo>
                    <a:pt x="72" y="78"/>
                    <a:pt x="75" y="64"/>
                    <a:pt x="82" y="73"/>
                  </a:cubicBezTo>
                  <a:cubicBezTo>
                    <a:pt x="81" y="75"/>
                    <a:pt x="78" y="74"/>
                    <a:pt x="79" y="76"/>
                  </a:cubicBezTo>
                  <a:cubicBezTo>
                    <a:pt x="81" y="75"/>
                    <a:pt x="80" y="77"/>
                    <a:pt x="81" y="79"/>
                  </a:cubicBezTo>
                  <a:cubicBezTo>
                    <a:pt x="85" y="73"/>
                    <a:pt x="89" y="72"/>
                    <a:pt x="92" y="65"/>
                  </a:cubicBezTo>
                  <a:cubicBezTo>
                    <a:pt x="95" y="66"/>
                    <a:pt x="98" y="63"/>
                    <a:pt x="101" y="64"/>
                  </a:cubicBezTo>
                  <a:cubicBezTo>
                    <a:pt x="96" y="67"/>
                    <a:pt x="97" y="72"/>
                    <a:pt x="95" y="76"/>
                  </a:cubicBezTo>
                  <a:cubicBezTo>
                    <a:pt x="93" y="77"/>
                    <a:pt x="87" y="74"/>
                    <a:pt x="88" y="78"/>
                  </a:cubicBezTo>
                  <a:cubicBezTo>
                    <a:pt x="90" y="76"/>
                    <a:pt x="91" y="81"/>
                    <a:pt x="93" y="80"/>
                  </a:cubicBezTo>
                  <a:cubicBezTo>
                    <a:pt x="95" y="79"/>
                    <a:pt x="97" y="77"/>
                    <a:pt x="99" y="76"/>
                  </a:cubicBezTo>
                  <a:cubicBezTo>
                    <a:pt x="102" y="79"/>
                    <a:pt x="99" y="80"/>
                    <a:pt x="103" y="81"/>
                  </a:cubicBezTo>
                  <a:cubicBezTo>
                    <a:pt x="107" y="79"/>
                    <a:pt x="108" y="78"/>
                    <a:pt x="108" y="74"/>
                  </a:cubicBezTo>
                  <a:cubicBezTo>
                    <a:pt x="115" y="75"/>
                    <a:pt x="110" y="78"/>
                    <a:pt x="117" y="82"/>
                  </a:cubicBezTo>
                  <a:cubicBezTo>
                    <a:pt x="121" y="77"/>
                    <a:pt x="124" y="82"/>
                    <a:pt x="128" y="77"/>
                  </a:cubicBezTo>
                  <a:cubicBezTo>
                    <a:pt x="129" y="78"/>
                    <a:pt x="128" y="80"/>
                    <a:pt x="131" y="82"/>
                  </a:cubicBezTo>
                  <a:cubicBezTo>
                    <a:pt x="134" y="81"/>
                    <a:pt x="138" y="80"/>
                    <a:pt x="141" y="81"/>
                  </a:cubicBezTo>
                  <a:cubicBezTo>
                    <a:pt x="138" y="78"/>
                    <a:pt x="145" y="73"/>
                    <a:pt x="148" y="76"/>
                  </a:cubicBezTo>
                  <a:cubicBezTo>
                    <a:pt x="148" y="81"/>
                    <a:pt x="140" y="75"/>
                    <a:pt x="143" y="81"/>
                  </a:cubicBezTo>
                  <a:cubicBezTo>
                    <a:pt x="154" y="79"/>
                    <a:pt x="164" y="84"/>
                    <a:pt x="176" y="81"/>
                  </a:cubicBezTo>
                  <a:cubicBezTo>
                    <a:pt x="171" y="78"/>
                    <a:pt x="175" y="75"/>
                    <a:pt x="176" y="72"/>
                  </a:cubicBezTo>
                  <a:cubicBezTo>
                    <a:pt x="175" y="79"/>
                    <a:pt x="187" y="90"/>
                    <a:pt x="187" y="80"/>
                  </a:cubicBezTo>
                  <a:cubicBezTo>
                    <a:pt x="182" y="83"/>
                    <a:pt x="184" y="72"/>
                    <a:pt x="180" y="71"/>
                  </a:cubicBezTo>
                  <a:cubicBezTo>
                    <a:pt x="181" y="70"/>
                    <a:pt x="182" y="68"/>
                    <a:pt x="182" y="67"/>
                  </a:cubicBezTo>
                  <a:cubicBezTo>
                    <a:pt x="182" y="71"/>
                    <a:pt x="184" y="70"/>
                    <a:pt x="187" y="71"/>
                  </a:cubicBezTo>
                  <a:cubicBezTo>
                    <a:pt x="181" y="75"/>
                    <a:pt x="189" y="79"/>
                    <a:pt x="192" y="77"/>
                  </a:cubicBezTo>
                  <a:cubicBezTo>
                    <a:pt x="190" y="79"/>
                    <a:pt x="189" y="81"/>
                    <a:pt x="192" y="83"/>
                  </a:cubicBezTo>
                  <a:cubicBezTo>
                    <a:pt x="193" y="83"/>
                    <a:pt x="194" y="82"/>
                    <a:pt x="195" y="83"/>
                  </a:cubicBezTo>
                  <a:cubicBezTo>
                    <a:pt x="196" y="75"/>
                    <a:pt x="204" y="76"/>
                    <a:pt x="203" y="65"/>
                  </a:cubicBezTo>
                  <a:cubicBezTo>
                    <a:pt x="203" y="66"/>
                    <a:pt x="204" y="67"/>
                    <a:pt x="205" y="66"/>
                  </a:cubicBezTo>
                  <a:cubicBezTo>
                    <a:pt x="204" y="68"/>
                    <a:pt x="204" y="71"/>
                    <a:pt x="208" y="74"/>
                  </a:cubicBezTo>
                  <a:cubicBezTo>
                    <a:pt x="211" y="72"/>
                    <a:pt x="221" y="72"/>
                    <a:pt x="218" y="77"/>
                  </a:cubicBezTo>
                  <a:cubicBezTo>
                    <a:pt x="214" y="72"/>
                    <a:pt x="209" y="78"/>
                    <a:pt x="201" y="76"/>
                  </a:cubicBezTo>
                  <a:cubicBezTo>
                    <a:pt x="199" y="78"/>
                    <a:pt x="200" y="80"/>
                    <a:pt x="199" y="81"/>
                  </a:cubicBezTo>
                  <a:cubicBezTo>
                    <a:pt x="205" y="86"/>
                    <a:pt x="212" y="82"/>
                    <a:pt x="218" y="84"/>
                  </a:cubicBezTo>
                  <a:cubicBezTo>
                    <a:pt x="217" y="83"/>
                    <a:pt x="216" y="82"/>
                    <a:pt x="218" y="80"/>
                  </a:cubicBezTo>
                  <a:cubicBezTo>
                    <a:pt x="227" y="77"/>
                    <a:pt x="225" y="91"/>
                    <a:pt x="225" y="91"/>
                  </a:cubicBezTo>
                  <a:cubicBezTo>
                    <a:pt x="228" y="88"/>
                    <a:pt x="234" y="85"/>
                    <a:pt x="227" y="85"/>
                  </a:cubicBezTo>
                  <a:cubicBezTo>
                    <a:pt x="228" y="81"/>
                    <a:pt x="233" y="78"/>
                    <a:pt x="235" y="86"/>
                  </a:cubicBezTo>
                  <a:cubicBezTo>
                    <a:pt x="246" y="83"/>
                    <a:pt x="253" y="88"/>
                    <a:pt x="263" y="82"/>
                  </a:cubicBezTo>
                  <a:cubicBezTo>
                    <a:pt x="264" y="87"/>
                    <a:pt x="273" y="86"/>
                    <a:pt x="278" y="85"/>
                  </a:cubicBezTo>
                  <a:cubicBezTo>
                    <a:pt x="279" y="79"/>
                    <a:pt x="281" y="81"/>
                    <a:pt x="279" y="78"/>
                  </a:cubicBezTo>
                  <a:cubicBezTo>
                    <a:pt x="281" y="77"/>
                    <a:pt x="282" y="75"/>
                    <a:pt x="284" y="74"/>
                  </a:cubicBezTo>
                  <a:cubicBezTo>
                    <a:pt x="284" y="77"/>
                    <a:pt x="286" y="79"/>
                    <a:pt x="289" y="76"/>
                  </a:cubicBezTo>
                  <a:cubicBezTo>
                    <a:pt x="289" y="72"/>
                    <a:pt x="287" y="74"/>
                    <a:pt x="284" y="72"/>
                  </a:cubicBezTo>
                  <a:cubicBezTo>
                    <a:pt x="286" y="70"/>
                    <a:pt x="285" y="68"/>
                    <a:pt x="288" y="66"/>
                  </a:cubicBezTo>
                  <a:cubicBezTo>
                    <a:pt x="288" y="72"/>
                    <a:pt x="294" y="80"/>
                    <a:pt x="286" y="86"/>
                  </a:cubicBezTo>
                  <a:cubicBezTo>
                    <a:pt x="289" y="91"/>
                    <a:pt x="289" y="81"/>
                    <a:pt x="292" y="88"/>
                  </a:cubicBezTo>
                  <a:cubicBezTo>
                    <a:pt x="296" y="87"/>
                    <a:pt x="296" y="81"/>
                    <a:pt x="298" y="83"/>
                  </a:cubicBezTo>
                  <a:cubicBezTo>
                    <a:pt x="300" y="91"/>
                    <a:pt x="301" y="82"/>
                    <a:pt x="307" y="83"/>
                  </a:cubicBezTo>
                  <a:cubicBezTo>
                    <a:pt x="308" y="85"/>
                    <a:pt x="306" y="86"/>
                    <a:pt x="305" y="87"/>
                  </a:cubicBezTo>
                  <a:cubicBezTo>
                    <a:pt x="315" y="93"/>
                    <a:pt x="308" y="77"/>
                    <a:pt x="316" y="74"/>
                  </a:cubicBezTo>
                  <a:cubicBezTo>
                    <a:pt x="309" y="67"/>
                    <a:pt x="309" y="86"/>
                    <a:pt x="301" y="79"/>
                  </a:cubicBezTo>
                  <a:cubicBezTo>
                    <a:pt x="309" y="80"/>
                    <a:pt x="307" y="68"/>
                    <a:pt x="315" y="70"/>
                  </a:cubicBezTo>
                  <a:cubicBezTo>
                    <a:pt x="316" y="66"/>
                    <a:pt x="317" y="62"/>
                    <a:pt x="320" y="58"/>
                  </a:cubicBezTo>
                  <a:cubicBezTo>
                    <a:pt x="323" y="62"/>
                    <a:pt x="316" y="67"/>
                    <a:pt x="323" y="66"/>
                  </a:cubicBezTo>
                  <a:cubicBezTo>
                    <a:pt x="320" y="70"/>
                    <a:pt x="318" y="66"/>
                    <a:pt x="316" y="67"/>
                  </a:cubicBezTo>
                  <a:cubicBezTo>
                    <a:pt x="324" y="75"/>
                    <a:pt x="309" y="81"/>
                    <a:pt x="316" y="89"/>
                  </a:cubicBezTo>
                  <a:cubicBezTo>
                    <a:pt x="320" y="86"/>
                    <a:pt x="323" y="82"/>
                    <a:pt x="321" y="78"/>
                  </a:cubicBezTo>
                  <a:cubicBezTo>
                    <a:pt x="325" y="74"/>
                    <a:pt x="328" y="76"/>
                    <a:pt x="331" y="77"/>
                  </a:cubicBezTo>
                  <a:cubicBezTo>
                    <a:pt x="326" y="79"/>
                    <a:pt x="330" y="82"/>
                    <a:pt x="326" y="85"/>
                  </a:cubicBezTo>
                  <a:cubicBezTo>
                    <a:pt x="325" y="83"/>
                    <a:pt x="324" y="81"/>
                    <a:pt x="323" y="82"/>
                  </a:cubicBezTo>
                  <a:cubicBezTo>
                    <a:pt x="326" y="87"/>
                    <a:pt x="322" y="84"/>
                    <a:pt x="323" y="89"/>
                  </a:cubicBezTo>
                  <a:cubicBezTo>
                    <a:pt x="327" y="88"/>
                    <a:pt x="333" y="89"/>
                    <a:pt x="334" y="86"/>
                  </a:cubicBezTo>
                  <a:cubicBezTo>
                    <a:pt x="333" y="83"/>
                    <a:pt x="331" y="84"/>
                    <a:pt x="329" y="84"/>
                  </a:cubicBezTo>
                  <a:cubicBezTo>
                    <a:pt x="335" y="84"/>
                    <a:pt x="332" y="78"/>
                    <a:pt x="335" y="80"/>
                  </a:cubicBezTo>
                  <a:cubicBezTo>
                    <a:pt x="336" y="82"/>
                    <a:pt x="336" y="85"/>
                    <a:pt x="336" y="88"/>
                  </a:cubicBezTo>
                  <a:cubicBezTo>
                    <a:pt x="359" y="87"/>
                    <a:pt x="382" y="90"/>
                    <a:pt x="405" y="88"/>
                  </a:cubicBezTo>
                  <a:cubicBezTo>
                    <a:pt x="400" y="82"/>
                    <a:pt x="408" y="79"/>
                    <a:pt x="410" y="79"/>
                  </a:cubicBezTo>
                  <a:cubicBezTo>
                    <a:pt x="411" y="84"/>
                    <a:pt x="407" y="84"/>
                    <a:pt x="405" y="88"/>
                  </a:cubicBezTo>
                  <a:cubicBezTo>
                    <a:pt x="408" y="93"/>
                    <a:pt x="412" y="88"/>
                    <a:pt x="414" y="85"/>
                  </a:cubicBezTo>
                  <a:cubicBezTo>
                    <a:pt x="418" y="86"/>
                    <a:pt x="415" y="90"/>
                    <a:pt x="419" y="85"/>
                  </a:cubicBezTo>
                  <a:cubicBezTo>
                    <a:pt x="419" y="93"/>
                    <a:pt x="428" y="85"/>
                    <a:pt x="432" y="90"/>
                  </a:cubicBezTo>
                  <a:cubicBezTo>
                    <a:pt x="432" y="89"/>
                    <a:pt x="438" y="87"/>
                    <a:pt x="439" y="83"/>
                  </a:cubicBezTo>
                  <a:cubicBezTo>
                    <a:pt x="440" y="85"/>
                    <a:pt x="442" y="85"/>
                    <a:pt x="443" y="86"/>
                  </a:cubicBezTo>
                  <a:cubicBezTo>
                    <a:pt x="442" y="88"/>
                    <a:pt x="437" y="85"/>
                    <a:pt x="438" y="89"/>
                  </a:cubicBezTo>
                  <a:cubicBezTo>
                    <a:pt x="441" y="88"/>
                    <a:pt x="439" y="91"/>
                    <a:pt x="441" y="93"/>
                  </a:cubicBezTo>
                  <a:cubicBezTo>
                    <a:pt x="448" y="88"/>
                    <a:pt x="460" y="95"/>
                    <a:pt x="464" y="89"/>
                  </a:cubicBezTo>
                  <a:cubicBezTo>
                    <a:pt x="462" y="85"/>
                    <a:pt x="448" y="89"/>
                    <a:pt x="446" y="83"/>
                  </a:cubicBezTo>
                  <a:cubicBezTo>
                    <a:pt x="454" y="87"/>
                    <a:pt x="463" y="84"/>
                    <a:pt x="472" y="83"/>
                  </a:cubicBezTo>
                  <a:cubicBezTo>
                    <a:pt x="470" y="84"/>
                    <a:pt x="469" y="85"/>
                    <a:pt x="467" y="87"/>
                  </a:cubicBezTo>
                  <a:cubicBezTo>
                    <a:pt x="469" y="89"/>
                    <a:pt x="471" y="91"/>
                    <a:pt x="472" y="93"/>
                  </a:cubicBezTo>
                  <a:cubicBezTo>
                    <a:pt x="478" y="91"/>
                    <a:pt x="472" y="86"/>
                    <a:pt x="476" y="84"/>
                  </a:cubicBezTo>
                  <a:cubicBezTo>
                    <a:pt x="477" y="85"/>
                    <a:pt x="475" y="86"/>
                    <a:pt x="477" y="88"/>
                  </a:cubicBezTo>
                  <a:cubicBezTo>
                    <a:pt x="485" y="83"/>
                    <a:pt x="479" y="72"/>
                    <a:pt x="485" y="71"/>
                  </a:cubicBezTo>
                  <a:cubicBezTo>
                    <a:pt x="482" y="76"/>
                    <a:pt x="486" y="83"/>
                    <a:pt x="479" y="88"/>
                  </a:cubicBezTo>
                  <a:cubicBezTo>
                    <a:pt x="485" y="95"/>
                    <a:pt x="486" y="85"/>
                    <a:pt x="491" y="93"/>
                  </a:cubicBezTo>
                  <a:cubicBezTo>
                    <a:pt x="494" y="90"/>
                    <a:pt x="496" y="92"/>
                    <a:pt x="499" y="88"/>
                  </a:cubicBezTo>
                  <a:cubicBezTo>
                    <a:pt x="500" y="93"/>
                    <a:pt x="511" y="95"/>
                    <a:pt x="513" y="89"/>
                  </a:cubicBezTo>
                  <a:cubicBezTo>
                    <a:pt x="517" y="92"/>
                    <a:pt x="524" y="95"/>
                    <a:pt x="528" y="88"/>
                  </a:cubicBezTo>
                  <a:cubicBezTo>
                    <a:pt x="529" y="93"/>
                    <a:pt x="536" y="93"/>
                    <a:pt x="536" y="87"/>
                  </a:cubicBezTo>
                  <a:cubicBezTo>
                    <a:pt x="538" y="89"/>
                    <a:pt x="539" y="91"/>
                    <a:pt x="539" y="92"/>
                  </a:cubicBezTo>
                  <a:cubicBezTo>
                    <a:pt x="545" y="84"/>
                    <a:pt x="568" y="91"/>
                    <a:pt x="563" y="77"/>
                  </a:cubicBezTo>
                  <a:cubicBezTo>
                    <a:pt x="565" y="76"/>
                    <a:pt x="566" y="79"/>
                    <a:pt x="567" y="81"/>
                  </a:cubicBezTo>
                  <a:cubicBezTo>
                    <a:pt x="570" y="79"/>
                    <a:pt x="568" y="77"/>
                    <a:pt x="569" y="76"/>
                  </a:cubicBezTo>
                  <a:cubicBezTo>
                    <a:pt x="571" y="76"/>
                    <a:pt x="574" y="73"/>
                    <a:pt x="576" y="76"/>
                  </a:cubicBezTo>
                  <a:cubicBezTo>
                    <a:pt x="572" y="79"/>
                    <a:pt x="570" y="81"/>
                    <a:pt x="571" y="87"/>
                  </a:cubicBezTo>
                  <a:cubicBezTo>
                    <a:pt x="567" y="86"/>
                    <a:pt x="563" y="90"/>
                    <a:pt x="560" y="90"/>
                  </a:cubicBezTo>
                  <a:cubicBezTo>
                    <a:pt x="571" y="93"/>
                    <a:pt x="591" y="94"/>
                    <a:pt x="603" y="84"/>
                  </a:cubicBezTo>
                  <a:cubicBezTo>
                    <a:pt x="605" y="90"/>
                    <a:pt x="609" y="79"/>
                    <a:pt x="612" y="82"/>
                  </a:cubicBezTo>
                  <a:cubicBezTo>
                    <a:pt x="608" y="85"/>
                    <a:pt x="604" y="88"/>
                    <a:pt x="604" y="92"/>
                  </a:cubicBezTo>
                  <a:cubicBezTo>
                    <a:pt x="606" y="91"/>
                    <a:pt x="609" y="89"/>
                    <a:pt x="611" y="92"/>
                  </a:cubicBezTo>
                  <a:cubicBezTo>
                    <a:pt x="618" y="87"/>
                    <a:pt x="615" y="77"/>
                    <a:pt x="623" y="78"/>
                  </a:cubicBezTo>
                  <a:cubicBezTo>
                    <a:pt x="624" y="74"/>
                    <a:pt x="622" y="64"/>
                    <a:pt x="630" y="64"/>
                  </a:cubicBezTo>
                  <a:cubicBezTo>
                    <a:pt x="626" y="75"/>
                    <a:pt x="631" y="82"/>
                    <a:pt x="616" y="90"/>
                  </a:cubicBezTo>
                  <a:cubicBezTo>
                    <a:pt x="623" y="95"/>
                    <a:pt x="634" y="89"/>
                    <a:pt x="639" y="82"/>
                  </a:cubicBezTo>
                  <a:cubicBezTo>
                    <a:pt x="637" y="78"/>
                    <a:pt x="634" y="82"/>
                    <a:pt x="633" y="78"/>
                  </a:cubicBezTo>
                  <a:cubicBezTo>
                    <a:pt x="634" y="78"/>
                    <a:pt x="633" y="76"/>
                    <a:pt x="634" y="76"/>
                  </a:cubicBezTo>
                  <a:cubicBezTo>
                    <a:pt x="641" y="77"/>
                    <a:pt x="651" y="76"/>
                    <a:pt x="655" y="68"/>
                  </a:cubicBezTo>
                  <a:cubicBezTo>
                    <a:pt x="659" y="71"/>
                    <a:pt x="656" y="74"/>
                    <a:pt x="653" y="77"/>
                  </a:cubicBezTo>
                  <a:cubicBezTo>
                    <a:pt x="652" y="75"/>
                    <a:pt x="653" y="73"/>
                    <a:pt x="650" y="75"/>
                  </a:cubicBezTo>
                  <a:cubicBezTo>
                    <a:pt x="648" y="81"/>
                    <a:pt x="652" y="78"/>
                    <a:pt x="655" y="81"/>
                  </a:cubicBezTo>
                  <a:cubicBezTo>
                    <a:pt x="652" y="82"/>
                    <a:pt x="650" y="87"/>
                    <a:pt x="648" y="84"/>
                  </a:cubicBezTo>
                  <a:cubicBezTo>
                    <a:pt x="645" y="82"/>
                    <a:pt x="649" y="80"/>
                    <a:pt x="647" y="78"/>
                  </a:cubicBezTo>
                  <a:cubicBezTo>
                    <a:pt x="636" y="79"/>
                    <a:pt x="644" y="86"/>
                    <a:pt x="639" y="91"/>
                  </a:cubicBezTo>
                  <a:cubicBezTo>
                    <a:pt x="645" y="93"/>
                    <a:pt x="655" y="83"/>
                    <a:pt x="659" y="78"/>
                  </a:cubicBezTo>
                  <a:cubicBezTo>
                    <a:pt x="661" y="79"/>
                    <a:pt x="662" y="78"/>
                    <a:pt x="664" y="81"/>
                  </a:cubicBezTo>
                  <a:cubicBezTo>
                    <a:pt x="667" y="73"/>
                    <a:pt x="673" y="67"/>
                    <a:pt x="679" y="62"/>
                  </a:cubicBezTo>
                  <a:cubicBezTo>
                    <a:pt x="676" y="57"/>
                    <a:pt x="674" y="61"/>
                    <a:pt x="672" y="64"/>
                  </a:cubicBezTo>
                  <a:cubicBezTo>
                    <a:pt x="666" y="57"/>
                    <a:pt x="673" y="52"/>
                    <a:pt x="679" y="50"/>
                  </a:cubicBezTo>
                  <a:cubicBezTo>
                    <a:pt x="681" y="54"/>
                    <a:pt x="673" y="52"/>
                    <a:pt x="678" y="58"/>
                  </a:cubicBezTo>
                  <a:cubicBezTo>
                    <a:pt x="680" y="56"/>
                    <a:pt x="681" y="57"/>
                    <a:pt x="683" y="55"/>
                  </a:cubicBezTo>
                  <a:cubicBezTo>
                    <a:pt x="681" y="46"/>
                    <a:pt x="692" y="39"/>
                    <a:pt x="686" y="29"/>
                  </a:cubicBezTo>
                  <a:cubicBezTo>
                    <a:pt x="689" y="27"/>
                    <a:pt x="691" y="27"/>
                    <a:pt x="692" y="30"/>
                  </a:cubicBezTo>
                  <a:cubicBezTo>
                    <a:pt x="688" y="32"/>
                    <a:pt x="693" y="35"/>
                    <a:pt x="695" y="35"/>
                  </a:cubicBezTo>
                  <a:cubicBezTo>
                    <a:pt x="692" y="37"/>
                    <a:pt x="689" y="39"/>
                    <a:pt x="691" y="42"/>
                  </a:cubicBezTo>
                  <a:cubicBezTo>
                    <a:pt x="696" y="41"/>
                    <a:pt x="697" y="36"/>
                    <a:pt x="703" y="32"/>
                  </a:cubicBezTo>
                  <a:cubicBezTo>
                    <a:pt x="705" y="34"/>
                    <a:pt x="706" y="36"/>
                    <a:pt x="708" y="36"/>
                  </a:cubicBezTo>
                  <a:cubicBezTo>
                    <a:pt x="711" y="33"/>
                    <a:pt x="714" y="35"/>
                    <a:pt x="715" y="31"/>
                  </a:cubicBezTo>
                  <a:cubicBezTo>
                    <a:pt x="713" y="25"/>
                    <a:pt x="710" y="33"/>
                    <a:pt x="709" y="30"/>
                  </a:cubicBezTo>
                  <a:cubicBezTo>
                    <a:pt x="710" y="28"/>
                    <a:pt x="713" y="26"/>
                    <a:pt x="712" y="23"/>
                  </a:cubicBezTo>
                  <a:cubicBezTo>
                    <a:pt x="705" y="24"/>
                    <a:pt x="699" y="32"/>
                    <a:pt x="693" y="31"/>
                  </a:cubicBezTo>
                  <a:cubicBezTo>
                    <a:pt x="697" y="25"/>
                    <a:pt x="689" y="26"/>
                    <a:pt x="686" y="24"/>
                  </a:cubicBezTo>
                  <a:cubicBezTo>
                    <a:pt x="687" y="23"/>
                    <a:pt x="688" y="22"/>
                    <a:pt x="687" y="21"/>
                  </a:cubicBezTo>
                  <a:cubicBezTo>
                    <a:pt x="682" y="27"/>
                    <a:pt x="685" y="34"/>
                    <a:pt x="684" y="40"/>
                  </a:cubicBezTo>
                  <a:cubicBezTo>
                    <a:pt x="680" y="41"/>
                    <a:pt x="676" y="50"/>
                    <a:pt x="670" y="43"/>
                  </a:cubicBezTo>
                  <a:cubicBezTo>
                    <a:pt x="674" y="41"/>
                    <a:pt x="670" y="38"/>
                    <a:pt x="669" y="35"/>
                  </a:cubicBezTo>
                  <a:cubicBezTo>
                    <a:pt x="663" y="40"/>
                    <a:pt x="665" y="46"/>
                    <a:pt x="664" y="52"/>
                  </a:cubicBezTo>
                  <a:cubicBezTo>
                    <a:pt x="667" y="51"/>
                    <a:pt x="666" y="45"/>
                    <a:pt x="670" y="47"/>
                  </a:cubicBezTo>
                  <a:cubicBezTo>
                    <a:pt x="671" y="52"/>
                    <a:pt x="667" y="51"/>
                    <a:pt x="663" y="55"/>
                  </a:cubicBezTo>
                  <a:cubicBezTo>
                    <a:pt x="663" y="58"/>
                    <a:pt x="669" y="56"/>
                    <a:pt x="666" y="59"/>
                  </a:cubicBezTo>
                  <a:cubicBezTo>
                    <a:pt x="656" y="64"/>
                    <a:pt x="651" y="68"/>
                    <a:pt x="642" y="72"/>
                  </a:cubicBezTo>
                  <a:cubicBezTo>
                    <a:pt x="642" y="70"/>
                    <a:pt x="645" y="67"/>
                    <a:pt x="645" y="65"/>
                  </a:cubicBezTo>
                  <a:cubicBezTo>
                    <a:pt x="650" y="64"/>
                    <a:pt x="663" y="60"/>
                    <a:pt x="662" y="56"/>
                  </a:cubicBezTo>
                  <a:cubicBezTo>
                    <a:pt x="655" y="55"/>
                    <a:pt x="654" y="59"/>
                    <a:pt x="647" y="58"/>
                  </a:cubicBezTo>
                  <a:cubicBezTo>
                    <a:pt x="650" y="52"/>
                    <a:pt x="654" y="55"/>
                    <a:pt x="659" y="52"/>
                  </a:cubicBezTo>
                  <a:cubicBezTo>
                    <a:pt x="664" y="47"/>
                    <a:pt x="662" y="38"/>
                    <a:pt x="660" y="35"/>
                  </a:cubicBezTo>
                  <a:cubicBezTo>
                    <a:pt x="662" y="35"/>
                    <a:pt x="664" y="34"/>
                    <a:pt x="667" y="32"/>
                  </a:cubicBezTo>
                  <a:cubicBezTo>
                    <a:pt x="668" y="35"/>
                    <a:pt x="670" y="35"/>
                    <a:pt x="673" y="33"/>
                  </a:cubicBezTo>
                  <a:cubicBezTo>
                    <a:pt x="671" y="29"/>
                    <a:pt x="663" y="33"/>
                    <a:pt x="664" y="28"/>
                  </a:cubicBezTo>
                  <a:cubicBezTo>
                    <a:pt x="667" y="29"/>
                    <a:pt x="671" y="31"/>
                    <a:pt x="674" y="30"/>
                  </a:cubicBezTo>
                  <a:cubicBezTo>
                    <a:pt x="673" y="27"/>
                    <a:pt x="672" y="24"/>
                    <a:pt x="673" y="21"/>
                  </a:cubicBezTo>
                  <a:cubicBezTo>
                    <a:pt x="669" y="26"/>
                    <a:pt x="666" y="23"/>
                    <a:pt x="663" y="22"/>
                  </a:cubicBezTo>
                  <a:cubicBezTo>
                    <a:pt x="660" y="24"/>
                    <a:pt x="662" y="26"/>
                    <a:pt x="658" y="28"/>
                  </a:cubicBezTo>
                  <a:cubicBezTo>
                    <a:pt x="659" y="29"/>
                    <a:pt x="661" y="30"/>
                    <a:pt x="662" y="30"/>
                  </a:cubicBezTo>
                  <a:cubicBezTo>
                    <a:pt x="656" y="30"/>
                    <a:pt x="660" y="36"/>
                    <a:pt x="656" y="39"/>
                  </a:cubicBezTo>
                  <a:cubicBezTo>
                    <a:pt x="652" y="33"/>
                    <a:pt x="657" y="34"/>
                    <a:pt x="651" y="30"/>
                  </a:cubicBezTo>
                  <a:cubicBezTo>
                    <a:pt x="645" y="32"/>
                    <a:pt x="638" y="33"/>
                    <a:pt x="636" y="25"/>
                  </a:cubicBezTo>
                  <a:cubicBezTo>
                    <a:pt x="635" y="26"/>
                    <a:pt x="633" y="26"/>
                    <a:pt x="632" y="27"/>
                  </a:cubicBezTo>
                  <a:cubicBezTo>
                    <a:pt x="631" y="31"/>
                    <a:pt x="635" y="32"/>
                    <a:pt x="635" y="35"/>
                  </a:cubicBezTo>
                  <a:cubicBezTo>
                    <a:pt x="629" y="33"/>
                    <a:pt x="621" y="45"/>
                    <a:pt x="611" y="39"/>
                  </a:cubicBezTo>
                  <a:cubicBezTo>
                    <a:pt x="616" y="41"/>
                    <a:pt x="617" y="30"/>
                    <a:pt x="623" y="32"/>
                  </a:cubicBezTo>
                  <a:cubicBezTo>
                    <a:pt x="622" y="33"/>
                    <a:pt x="620" y="34"/>
                    <a:pt x="621" y="35"/>
                  </a:cubicBezTo>
                  <a:cubicBezTo>
                    <a:pt x="623" y="34"/>
                    <a:pt x="624" y="37"/>
                    <a:pt x="627" y="34"/>
                  </a:cubicBezTo>
                  <a:cubicBezTo>
                    <a:pt x="625" y="22"/>
                    <a:pt x="641" y="24"/>
                    <a:pt x="641" y="20"/>
                  </a:cubicBezTo>
                  <a:cubicBezTo>
                    <a:pt x="633" y="24"/>
                    <a:pt x="625" y="19"/>
                    <a:pt x="617" y="22"/>
                  </a:cubicBezTo>
                  <a:cubicBezTo>
                    <a:pt x="618" y="23"/>
                    <a:pt x="616" y="24"/>
                    <a:pt x="615" y="25"/>
                  </a:cubicBezTo>
                  <a:cubicBezTo>
                    <a:pt x="616" y="27"/>
                    <a:pt x="617" y="28"/>
                    <a:pt x="616" y="30"/>
                  </a:cubicBezTo>
                  <a:cubicBezTo>
                    <a:pt x="612" y="31"/>
                    <a:pt x="611" y="37"/>
                    <a:pt x="610" y="35"/>
                  </a:cubicBezTo>
                  <a:cubicBezTo>
                    <a:pt x="610" y="33"/>
                    <a:pt x="613" y="31"/>
                    <a:pt x="610" y="29"/>
                  </a:cubicBezTo>
                  <a:cubicBezTo>
                    <a:pt x="609" y="29"/>
                    <a:pt x="608" y="31"/>
                    <a:pt x="607" y="30"/>
                  </a:cubicBezTo>
                  <a:cubicBezTo>
                    <a:pt x="603" y="33"/>
                    <a:pt x="604" y="39"/>
                    <a:pt x="598" y="37"/>
                  </a:cubicBezTo>
                  <a:cubicBezTo>
                    <a:pt x="597" y="34"/>
                    <a:pt x="604" y="33"/>
                    <a:pt x="602" y="30"/>
                  </a:cubicBezTo>
                  <a:cubicBezTo>
                    <a:pt x="598" y="34"/>
                    <a:pt x="596" y="28"/>
                    <a:pt x="593" y="32"/>
                  </a:cubicBezTo>
                  <a:cubicBezTo>
                    <a:pt x="595" y="35"/>
                    <a:pt x="597" y="37"/>
                    <a:pt x="593" y="39"/>
                  </a:cubicBezTo>
                  <a:cubicBezTo>
                    <a:pt x="594" y="30"/>
                    <a:pt x="586" y="38"/>
                    <a:pt x="592" y="29"/>
                  </a:cubicBezTo>
                  <a:cubicBezTo>
                    <a:pt x="598" y="32"/>
                    <a:pt x="606" y="23"/>
                    <a:pt x="612" y="29"/>
                  </a:cubicBezTo>
                  <a:cubicBezTo>
                    <a:pt x="616" y="28"/>
                    <a:pt x="611" y="20"/>
                    <a:pt x="610" y="22"/>
                  </a:cubicBezTo>
                  <a:cubicBezTo>
                    <a:pt x="610" y="24"/>
                    <a:pt x="603" y="24"/>
                    <a:pt x="602" y="26"/>
                  </a:cubicBezTo>
                  <a:cubicBezTo>
                    <a:pt x="600" y="24"/>
                    <a:pt x="602" y="23"/>
                    <a:pt x="602" y="21"/>
                  </a:cubicBezTo>
                  <a:cubicBezTo>
                    <a:pt x="601" y="21"/>
                    <a:pt x="601" y="22"/>
                    <a:pt x="600" y="21"/>
                  </a:cubicBezTo>
                  <a:cubicBezTo>
                    <a:pt x="599" y="21"/>
                    <a:pt x="598" y="21"/>
                    <a:pt x="597" y="21"/>
                  </a:cubicBezTo>
                  <a:cubicBezTo>
                    <a:pt x="598" y="23"/>
                    <a:pt x="601" y="25"/>
                    <a:pt x="599" y="27"/>
                  </a:cubicBezTo>
                  <a:cubicBezTo>
                    <a:pt x="598" y="25"/>
                    <a:pt x="597" y="27"/>
                    <a:pt x="595" y="26"/>
                  </a:cubicBezTo>
                  <a:cubicBezTo>
                    <a:pt x="593" y="24"/>
                    <a:pt x="595" y="23"/>
                    <a:pt x="593" y="21"/>
                  </a:cubicBezTo>
                  <a:cubicBezTo>
                    <a:pt x="589" y="20"/>
                    <a:pt x="591" y="23"/>
                    <a:pt x="587" y="25"/>
                  </a:cubicBezTo>
                  <a:cubicBezTo>
                    <a:pt x="589" y="19"/>
                    <a:pt x="570" y="21"/>
                    <a:pt x="579" y="24"/>
                  </a:cubicBezTo>
                  <a:cubicBezTo>
                    <a:pt x="578" y="25"/>
                    <a:pt x="576" y="27"/>
                    <a:pt x="575" y="28"/>
                  </a:cubicBezTo>
                  <a:cubicBezTo>
                    <a:pt x="572" y="22"/>
                    <a:pt x="567" y="27"/>
                    <a:pt x="564" y="25"/>
                  </a:cubicBezTo>
                  <a:cubicBezTo>
                    <a:pt x="563" y="24"/>
                    <a:pt x="565" y="23"/>
                    <a:pt x="564" y="21"/>
                  </a:cubicBezTo>
                  <a:cubicBezTo>
                    <a:pt x="561" y="21"/>
                    <a:pt x="558" y="26"/>
                    <a:pt x="555" y="21"/>
                  </a:cubicBezTo>
                  <a:cubicBezTo>
                    <a:pt x="551" y="22"/>
                    <a:pt x="553" y="28"/>
                    <a:pt x="550" y="26"/>
                  </a:cubicBezTo>
                  <a:cubicBezTo>
                    <a:pt x="551" y="18"/>
                    <a:pt x="533" y="18"/>
                    <a:pt x="528" y="26"/>
                  </a:cubicBezTo>
                  <a:cubicBezTo>
                    <a:pt x="523" y="27"/>
                    <a:pt x="529" y="20"/>
                    <a:pt x="525" y="22"/>
                  </a:cubicBezTo>
                  <a:cubicBezTo>
                    <a:pt x="527" y="24"/>
                    <a:pt x="520" y="26"/>
                    <a:pt x="520" y="24"/>
                  </a:cubicBezTo>
                  <a:cubicBezTo>
                    <a:pt x="521" y="22"/>
                    <a:pt x="519" y="20"/>
                    <a:pt x="519" y="19"/>
                  </a:cubicBezTo>
                  <a:cubicBezTo>
                    <a:pt x="514" y="20"/>
                    <a:pt x="521" y="23"/>
                    <a:pt x="516" y="25"/>
                  </a:cubicBezTo>
                  <a:cubicBezTo>
                    <a:pt x="516" y="23"/>
                    <a:pt x="514" y="24"/>
                    <a:pt x="514" y="23"/>
                  </a:cubicBezTo>
                  <a:cubicBezTo>
                    <a:pt x="518" y="22"/>
                    <a:pt x="514" y="16"/>
                    <a:pt x="515" y="20"/>
                  </a:cubicBezTo>
                  <a:cubicBezTo>
                    <a:pt x="512" y="21"/>
                    <a:pt x="513" y="27"/>
                    <a:pt x="509" y="25"/>
                  </a:cubicBezTo>
                  <a:cubicBezTo>
                    <a:pt x="508" y="22"/>
                    <a:pt x="512" y="18"/>
                    <a:pt x="507" y="17"/>
                  </a:cubicBezTo>
                  <a:cubicBezTo>
                    <a:pt x="506" y="23"/>
                    <a:pt x="498" y="29"/>
                    <a:pt x="495" y="23"/>
                  </a:cubicBezTo>
                  <a:cubicBezTo>
                    <a:pt x="493" y="26"/>
                    <a:pt x="493" y="34"/>
                    <a:pt x="488" y="30"/>
                  </a:cubicBezTo>
                  <a:cubicBezTo>
                    <a:pt x="490" y="29"/>
                    <a:pt x="491" y="28"/>
                    <a:pt x="489" y="26"/>
                  </a:cubicBezTo>
                  <a:cubicBezTo>
                    <a:pt x="488" y="27"/>
                    <a:pt x="487" y="28"/>
                    <a:pt x="486" y="27"/>
                  </a:cubicBezTo>
                  <a:cubicBezTo>
                    <a:pt x="487" y="18"/>
                    <a:pt x="500" y="25"/>
                    <a:pt x="500" y="17"/>
                  </a:cubicBezTo>
                  <a:cubicBezTo>
                    <a:pt x="494" y="20"/>
                    <a:pt x="489" y="16"/>
                    <a:pt x="484" y="20"/>
                  </a:cubicBezTo>
                  <a:cubicBezTo>
                    <a:pt x="482" y="21"/>
                    <a:pt x="483" y="23"/>
                    <a:pt x="482" y="24"/>
                  </a:cubicBezTo>
                  <a:cubicBezTo>
                    <a:pt x="478" y="20"/>
                    <a:pt x="477" y="34"/>
                    <a:pt x="471" y="26"/>
                  </a:cubicBezTo>
                  <a:cubicBezTo>
                    <a:pt x="478" y="26"/>
                    <a:pt x="475" y="21"/>
                    <a:pt x="482" y="19"/>
                  </a:cubicBezTo>
                  <a:cubicBezTo>
                    <a:pt x="475" y="15"/>
                    <a:pt x="468" y="20"/>
                    <a:pt x="461" y="19"/>
                  </a:cubicBezTo>
                  <a:cubicBezTo>
                    <a:pt x="463" y="24"/>
                    <a:pt x="466" y="17"/>
                    <a:pt x="467" y="22"/>
                  </a:cubicBezTo>
                  <a:cubicBezTo>
                    <a:pt x="466" y="22"/>
                    <a:pt x="466" y="24"/>
                    <a:pt x="466" y="24"/>
                  </a:cubicBezTo>
                  <a:cubicBezTo>
                    <a:pt x="462" y="21"/>
                    <a:pt x="455" y="23"/>
                    <a:pt x="458" y="16"/>
                  </a:cubicBezTo>
                  <a:cubicBezTo>
                    <a:pt x="457" y="17"/>
                    <a:pt x="456" y="17"/>
                    <a:pt x="456" y="16"/>
                  </a:cubicBezTo>
                  <a:cubicBezTo>
                    <a:pt x="454" y="17"/>
                    <a:pt x="453" y="16"/>
                    <a:pt x="452" y="17"/>
                  </a:cubicBezTo>
                  <a:cubicBezTo>
                    <a:pt x="454" y="19"/>
                    <a:pt x="453" y="20"/>
                    <a:pt x="451" y="22"/>
                  </a:cubicBezTo>
                  <a:cubicBezTo>
                    <a:pt x="455" y="24"/>
                    <a:pt x="455" y="26"/>
                    <a:pt x="450" y="30"/>
                  </a:cubicBezTo>
                  <a:cubicBezTo>
                    <a:pt x="450" y="27"/>
                    <a:pt x="449" y="26"/>
                    <a:pt x="446" y="25"/>
                  </a:cubicBezTo>
                  <a:cubicBezTo>
                    <a:pt x="451" y="24"/>
                    <a:pt x="448" y="21"/>
                    <a:pt x="449" y="19"/>
                  </a:cubicBezTo>
                  <a:cubicBezTo>
                    <a:pt x="446" y="16"/>
                    <a:pt x="444" y="13"/>
                    <a:pt x="440" y="17"/>
                  </a:cubicBezTo>
                  <a:cubicBezTo>
                    <a:pt x="442" y="22"/>
                    <a:pt x="444" y="19"/>
                    <a:pt x="446" y="20"/>
                  </a:cubicBezTo>
                  <a:cubicBezTo>
                    <a:pt x="441" y="21"/>
                    <a:pt x="448" y="24"/>
                    <a:pt x="443" y="26"/>
                  </a:cubicBezTo>
                  <a:cubicBezTo>
                    <a:pt x="443" y="23"/>
                    <a:pt x="444" y="19"/>
                    <a:pt x="440" y="21"/>
                  </a:cubicBezTo>
                  <a:cubicBezTo>
                    <a:pt x="441" y="25"/>
                    <a:pt x="433" y="23"/>
                    <a:pt x="434" y="28"/>
                  </a:cubicBezTo>
                  <a:cubicBezTo>
                    <a:pt x="429" y="21"/>
                    <a:pt x="429" y="32"/>
                    <a:pt x="425" y="28"/>
                  </a:cubicBezTo>
                  <a:cubicBezTo>
                    <a:pt x="427" y="25"/>
                    <a:pt x="423" y="22"/>
                    <a:pt x="426" y="20"/>
                  </a:cubicBezTo>
                  <a:cubicBezTo>
                    <a:pt x="425" y="22"/>
                    <a:pt x="427" y="25"/>
                    <a:pt x="430" y="25"/>
                  </a:cubicBezTo>
                  <a:cubicBezTo>
                    <a:pt x="433" y="20"/>
                    <a:pt x="435" y="24"/>
                    <a:pt x="439" y="18"/>
                  </a:cubicBezTo>
                  <a:cubicBezTo>
                    <a:pt x="431" y="16"/>
                    <a:pt x="422" y="16"/>
                    <a:pt x="417" y="19"/>
                  </a:cubicBezTo>
                  <a:cubicBezTo>
                    <a:pt x="413" y="12"/>
                    <a:pt x="397" y="12"/>
                    <a:pt x="394" y="23"/>
                  </a:cubicBezTo>
                  <a:cubicBezTo>
                    <a:pt x="394" y="17"/>
                    <a:pt x="391" y="23"/>
                    <a:pt x="389" y="21"/>
                  </a:cubicBezTo>
                  <a:cubicBezTo>
                    <a:pt x="386" y="17"/>
                    <a:pt x="393" y="18"/>
                    <a:pt x="392" y="15"/>
                  </a:cubicBezTo>
                  <a:cubicBezTo>
                    <a:pt x="386" y="15"/>
                    <a:pt x="385" y="24"/>
                    <a:pt x="379" y="22"/>
                  </a:cubicBezTo>
                  <a:cubicBezTo>
                    <a:pt x="379" y="19"/>
                    <a:pt x="383" y="20"/>
                    <a:pt x="383" y="15"/>
                  </a:cubicBezTo>
                  <a:cubicBezTo>
                    <a:pt x="381" y="17"/>
                    <a:pt x="379" y="16"/>
                    <a:pt x="377" y="18"/>
                  </a:cubicBezTo>
                  <a:cubicBezTo>
                    <a:pt x="378" y="20"/>
                    <a:pt x="380" y="27"/>
                    <a:pt x="375" y="25"/>
                  </a:cubicBezTo>
                  <a:cubicBezTo>
                    <a:pt x="375" y="21"/>
                    <a:pt x="378" y="17"/>
                    <a:pt x="374" y="13"/>
                  </a:cubicBezTo>
                  <a:cubicBezTo>
                    <a:pt x="370" y="16"/>
                    <a:pt x="368" y="13"/>
                    <a:pt x="364" y="15"/>
                  </a:cubicBezTo>
                  <a:cubicBezTo>
                    <a:pt x="366" y="21"/>
                    <a:pt x="374" y="14"/>
                    <a:pt x="372" y="20"/>
                  </a:cubicBezTo>
                  <a:cubicBezTo>
                    <a:pt x="370" y="19"/>
                    <a:pt x="357" y="23"/>
                    <a:pt x="365" y="23"/>
                  </a:cubicBezTo>
                  <a:cubicBezTo>
                    <a:pt x="361" y="25"/>
                    <a:pt x="362" y="32"/>
                    <a:pt x="357" y="29"/>
                  </a:cubicBezTo>
                  <a:cubicBezTo>
                    <a:pt x="363" y="25"/>
                    <a:pt x="353" y="20"/>
                    <a:pt x="363" y="16"/>
                  </a:cubicBezTo>
                  <a:cubicBezTo>
                    <a:pt x="358" y="12"/>
                    <a:pt x="352" y="15"/>
                    <a:pt x="346" y="15"/>
                  </a:cubicBezTo>
                  <a:cubicBezTo>
                    <a:pt x="349" y="19"/>
                    <a:pt x="352" y="18"/>
                    <a:pt x="356" y="20"/>
                  </a:cubicBezTo>
                  <a:cubicBezTo>
                    <a:pt x="352" y="20"/>
                    <a:pt x="354" y="21"/>
                    <a:pt x="351" y="24"/>
                  </a:cubicBezTo>
                  <a:cubicBezTo>
                    <a:pt x="352" y="17"/>
                    <a:pt x="347" y="25"/>
                    <a:pt x="345" y="23"/>
                  </a:cubicBezTo>
                  <a:cubicBezTo>
                    <a:pt x="341" y="19"/>
                    <a:pt x="346" y="17"/>
                    <a:pt x="343" y="14"/>
                  </a:cubicBezTo>
                  <a:cubicBezTo>
                    <a:pt x="338" y="13"/>
                    <a:pt x="339" y="20"/>
                    <a:pt x="334" y="19"/>
                  </a:cubicBezTo>
                  <a:cubicBezTo>
                    <a:pt x="333" y="17"/>
                    <a:pt x="335" y="15"/>
                    <a:pt x="334" y="13"/>
                  </a:cubicBezTo>
                  <a:cubicBezTo>
                    <a:pt x="331" y="19"/>
                    <a:pt x="326" y="19"/>
                    <a:pt x="324" y="12"/>
                  </a:cubicBezTo>
                  <a:cubicBezTo>
                    <a:pt x="317" y="15"/>
                    <a:pt x="317" y="12"/>
                    <a:pt x="311" y="19"/>
                  </a:cubicBezTo>
                  <a:cubicBezTo>
                    <a:pt x="311" y="15"/>
                    <a:pt x="304" y="14"/>
                    <a:pt x="301" y="12"/>
                  </a:cubicBezTo>
                  <a:cubicBezTo>
                    <a:pt x="295" y="16"/>
                    <a:pt x="296" y="19"/>
                    <a:pt x="292" y="19"/>
                  </a:cubicBezTo>
                  <a:cubicBezTo>
                    <a:pt x="297" y="15"/>
                    <a:pt x="287" y="14"/>
                    <a:pt x="289" y="11"/>
                  </a:cubicBezTo>
                  <a:cubicBezTo>
                    <a:pt x="284" y="13"/>
                    <a:pt x="280" y="17"/>
                    <a:pt x="276" y="11"/>
                  </a:cubicBezTo>
                  <a:cubicBezTo>
                    <a:pt x="272" y="15"/>
                    <a:pt x="267" y="18"/>
                    <a:pt x="263" y="13"/>
                  </a:cubicBezTo>
                  <a:cubicBezTo>
                    <a:pt x="260" y="15"/>
                    <a:pt x="258" y="17"/>
                    <a:pt x="255" y="19"/>
                  </a:cubicBezTo>
                  <a:cubicBezTo>
                    <a:pt x="253" y="14"/>
                    <a:pt x="249" y="18"/>
                    <a:pt x="247" y="15"/>
                  </a:cubicBezTo>
                  <a:cubicBezTo>
                    <a:pt x="250" y="13"/>
                    <a:pt x="256" y="16"/>
                    <a:pt x="254" y="11"/>
                  </a:cubicBezTo>
                  <a:cubicBezTo>
                    <a:pt x="247" y="10"/>
                    <a:pt x="239" y="17"/>
                    <a:pt x="232" y="10"/>
                  </a:cubicBezTo>
                  <a:cubicBezTo>
                    <a:pt x="227" y="15"/>
                    <a:pt x="225" y="18"/>
                    <a:pt x="220" y="14"/>
                  </a:cubicBezTo>
                  <a:cubicBezTo>
                    <a:pt x="223" y="13"/>
                    <a:pt x="229" y="13"/>
                    <a:pt x="227" y="8"/>
                  </a:cubicBezTo>
                  <a:cubicBezTo>
                    <a:pt x="224" y="10"/>
                    <a:pt x="220" y="9"/>
                    <a:pt x="217" y="11"/>
                  </a:cubicBezTo>
                  <a:cubicBezTo>
                    <a:pt x="217" y="17"/>
                    <a:pt x="221" y="18"/>
                    <a:pt x="222" y="20"/>
                  </a:cubicBezTo>
                  <a:cubicBezTo>
                    <a:pt x="218" y="17"/>
                    <a:pt x="213" y="23"/>
                    <a:pt x="210" y="18"/>
                  </a:cubicBezTo>
                  <a:cubicBezTo>
                    <a:pt x="212" y="17"/>
                    <a:pt x="214" y="19"/>
                    <a:pt x="217" y="16"/>
                  </a:cubicBezTo>
                  <a:cubicBezTo>
                    <a:pt x="213" y="12"/>
                    <a:pt x="214" y="10"/>
                    <a:pt x="210" y="7"/>
                  </a:cubicBezTo>
                  <a:cubicBezTo>
                    <a:pt x="207" y="10"/>
                    <a:pt x="201" y="9"/>
                    <a:pt x="195" y="10"/>
                  </a:cubicBezTo>
                  <a:cubicBezTo>
                    <a:pt x="194" y="15"/>
                    <a:pt x="191" y="20"/>
                    <a:pt x="184" y="20"/>
                  </a:cubicBezTo>
                  <a:cubicBezTo>
                    <a:pt x="187" y="18"/>
                    <a:pt x="185" y="17"/>
                    <a:pt x="188" y="17"/>
                  </a:cubicBezTo>
                  <a:cubicBezTo>
                    <a:pt x="187" y="13"/>
                    <a:pt x="184" y="13"/>
                    <a:pt x="182" y="13"/>
                  </a:cubicBezTo>
                  <a:cubicBezTo>
                    <a:pt x="182" y="12"/>
                    <a:pt x="183" y="12"/>
                    <a:pt x="182" y="11"/>
                  </a:cubicBezTo>
                  <a:cubicBezTo>
                    <a:pt x="186" y="11"/>
                    <a:pt x="192" y="16"/>
                    <a:pt x="193" y="9"/>
                  </a:cubicBezTo>
                  <a:cubicBezTo>
                    <a:pt x="187" y="6"/>
                    <a:pt x="183" y="10"/>
                    <a:pt x="179" y="7"/>
                  </a:cubicBezTo>
                  <a:cubicBezTo>
                    <a:pt x="176" y="12"/>
                    <a:pt x="169" y="13"/>
                    <a:pt x="165" y="12"/>
                  </a:cubicBezTo>
                  <a:cubicBezTo>
                    <a:pt x="168" y="14"/>
                    <a:pt x="164" y="16"/>
                    <a:pt x="164" y="18"/>
                  </a:cubicBezTo>
                  <a:cubicBezTo>
                    <a:pt x="161" y="9"/>
                    <a:pt x="169" y="12"/>
                    <a:pt x="171" y="7"/>
                  </a:cubicBezTo>
                  <a:cubicBezTo>
                    <a:pt x="161" y="8"/>
                    <a:pt x="156" y="3"/>
                    <a:pt x="154" y="13"/>
                  </a:cubicBezTo>
                  <a:cubicBezTo>
                    <a:pt x="154" y="11"/>
                    <a:pt x="154" y="9"/>
                    <a:pt x="153" y="7"/>
                  </a:cubicBezTo>
                  <a:cubicBezTo>
                    <a:pt x="149" y="12"/>
                    <a:pt x="146" y="6"/>
                    <a:pt x="143" y="5"/>
                  </a:cubicBezTo>
                  <a:cubicBezTo>
                    <a:pt x="139" y="6"/>
                    <a:pt x="138" y="13"/>
                    <a:pt x="136" y="11"/>
                  </a:cubicBezTo>
                  <a:cubicBezTo>
                    <a:pt x="134" y="9"/>
                    <a:pt x="137" y="4"/>
                    <a:pt x="133" y="6"/>
                  </a:cubicBezTo>
                  <a:cubicBezTo>
                    <a:pt x="133" y="7"/>
                    <a:pt x="132" y="13"/>
                    <a:pt x="129" y="11"/>
                  </a:cubicBezTo>
                  <a:cubicBezTo>
                    <a:pt x="128" y="9"/>
                    <a:pt x="132" y="7"/>
                    <a:pt x="128" y="4"/>
                  </a:cubicBezTo>
                  <a:cubicBezTo>
                    <a:pt x="126" y="11"/>
                    <a:pt x="120" y="11"/>
                    <a:pt x="117" y="18"/>
                  </a:cubicBezTo>
                  <a:cubicBezTo>
                    <a:pt x="117" y="15"/>
                    <a:pt x="116" y="17"/>
                    <a:pt x="114" y="14"/>
                  </a:cubicBezTo>
                  <a:cubicBezTo>
                    <a:pt x="119" y="11"/>
                    <a:pt x="117" y="9"/>
                    <a:pt x="122" y="8"/>
                  </a:cubicBezTo>
                  <a:cubicBezTo>
                    <a:pt x="118" y="7"/>
                    <a:pt x="110" y="0"/>
                    <a:pt x="108" y="7"/>
                  </a:cubicBezTo>
                  <a:cubicBezTo>
                    <a:pt x="110" y="6"/>
                    <a:pt x="111" y="8"/>
                    <a:pt x="110" y="9"/>
                  </a:cubicBezTo>
                  <a:cubicBezTo>
                    <a:pt x="103" y="8"/>
                    <a:pt x="102" y="17"/>
                    <a:pt x="98" y="21"/>
                  </a:cubicBezTo>
                  <a:cubicBezTo>
                    <a:pt x="90" y="13"/>
                    <a:pt x="105" y="12"/>
                    <a:pt x="104" y="6"/>
                  </a:cubicBezTo>
                  <a:cubicBezTo>
                    <a:pt x="95" y="2"/>
                    <a:pt x="78" y="12"/>
                    <a:pt x="84" y="22"/>
                  </a:cubicBezTo>
                  <a:cubicBezTo>
                    <a:pt x="80" y="21"/>
                    <a:pt x="75" y="24"/>
                    <a:pt x="71" y="20"/>
                  </a:cubicBezTo>
                  <a:cubicBezTo>
                    <a:pt x="80" y="15"/>
                    <a:pt x="84" y="13"/>
                    <a:pt x="84" y="4"/>
                  </a:cubicBezTo>
                  <a:cubicBezTo>
                    <a:pt x="75" y="5"/>
                    <a:pt x="77" y="11"/>
                    <a:pt x="68" y="15"/>
                  </a:cubicBezTo>
                  <a:cubicBezTo>
                    <a:pt x="66" y="13"/>
                    <a:pt x="65" y="14"/>
                    <a:pt x="63" y="12"/>
                  </a:cubicBezTo>
                  <a:cubicBezTo>
                    <a:pt x="69" y="13"/>
                    <a:pt x="65" y="5"/>
                    <a:pt x="70" y="6"/>
                  </a:cubicBezTo>
                  <a:cubicBezTo>
                    <a:pt x="61" y="4"/>
                    <a:pt x="52" y="7"/>
                    <a:pt x="44" y="5"/>
                  </a:cubicBezTo>
                  <a:cubicBezTo>
                    <a:pt x="40" y="15"/>
                    <a:pt x="20" y="7"/>
                    <a:pt x="19" y="17"/>
                  </a:cubicBezTo>
                  <a:close/>
                  <a:moveTo>
                    <a:pt x="667" y="62"/>
                  </a:moveTo>
                  <a:cubicBezTo>
                    <a:pt x="667" y="64"/>
                    <a:pt x="667" y="65"/>
                    <a:pt x="669" y="67"/>
                  </a:cubicBezTo>
                  <a:cubicBezTo>
                    <a:pt x="667" y="67"/>
                    <a:pt x="666" y="68"/>
                    <a:pt x="665" y="69"/>
                  </a:cubicBezTo>
                  <a:cubicBezTo>
                    <a:pt x="664" y="68"/>
                    <a:pt x="663" y="67"/>
                    <a:pt x="662" y="68"/>
                  </a:cubicBezTo>
                  <a:cubicBezTo>
                    <a:pt x="660" y="66"/>
                    <a:pt x="666" y="64"/>
                    <a:pt x="667" y="62"/>
                  </a:cubicBezTo>
                  <a:close/>
                  <a:moveTo>
                    <a:pt x="394" y="88"/>
                  </a:moveTo>
                  <a:cubicBezTo>
                    <a:pt x="392" y="84"/>
                    <a:pt x="388" y="88"/>
                    <a:pt x="388" y="83"/>
                  </a:cubicBezTo>
                  <a:cubicBezTo>
                    <a:pt x="395" y="86"/>
                    <a:pt x="400" y="82"/>
                    <a:pt x="403" y="77"/>
                  </a:cubicBezTo>
                  <a:cubicBezTo>
                    <a:pt x="404" y="82"/>
                    <a:pt x="399" y="85"/>
                    <a:pt x="394" y="88"/>
                  </a:cubicBezTo>
                  <a:close/>
                  <a:moveTo>
                    <a:pt x="413" y="77"/>
                  </a:moveTo>
                  <a:cubicBezTo>
                    <a:pt x="412" y="73"/>
                    <a:pt x="419" y="70"/>
                    <a:pt x="421" y="74"/>
                  </a:cubicBezTo>
                  <a:cubicBezTo>
                    <a:pt x="422" y="73"/>
                    <a:pt x="421" y="72"/>
                    <a:pt x="420" y="71"/>
                  </a:cubicBezTo>
                  <a:cubicBezTo>
                    <a:pt x="423" y="67"/>
                    <a:pt x="424" y="71"/>
                    <a:pt x="427" y="69"/>
                  </a:cubicBezTo>
                  <a:cubicBezTo>
                    <a:pt x="426" y="72"/>
                    <a:pt x="422" y="73"/>
                    <a:pt x="419" y="78"/>
                  </a:cubicBezTo>
                  <a:cubicBezTo>
                    <a:pt x="417" y="77"/>
                    <a:pt x="415" y="74"/>
                    <a:pt x="413" y="77"/>
                  </a:cubicBezTo>
                  <a:close/>
                  <a:moveTo>
                    <a:pt x="426" y="66"/>
                  </a:moveTo>
                  <a:cubicBezTo>
                    <a:pt x="428" y="65"/>
                    <a:pt x="429" y="64"/>
                    <a:pt x="431" y="63"/>
                  </a:cubicBezTo>
                  <a:cubicBezTo>
                    <a:pt x="433" y="68"/>
                    <a:pt x="427" y="67"/>
                    <a:pt x="434" y="71"/>
                  </a:cubicBezTo>
                  <a:cubicBezTo>
                    <a:pt x="434" y="71"/>
                    <a:pt x="435" y="70"/>
                    <a:pt x="436" y="70"/>
                  </a:cubicBezTo>
                  <a:cubicBezTo>
                    <a:pt x="438" y="73"/>
                    <a:pt x="433" y="70"/>
                    <a:pt x="431" y="73"/>
                  </a:cubicBezTo>
                  <a:cubicBezTo>
                    <a:pt x="432" y="70"/>
                    <a:pt x="428" y="69"/>
                    <a:pt x="429" y="73"/>
                  </a:cubicBezTo>
                  <a:cubicBezTo>
                    <a:pt x="428" y="76"/>
                    <a:pt x="428" y="68"/>
                    <a:pt x="426" y="66"/>
                  </a:cubicBezTo>
                  <a:close/>
                  <a:moveTo>
                    <a:pt x="420" y="84"/>
                  </a:moveTo>
                  <a:cubicBezTo>
                    <a:pt x="418" y="81"/>
                    <a:pt x="422" y="78"/>
                    <a:pt x="425" y="78"/>
                  </a:cubicBezTo>
                  <a:cubicBezTo>
                    <a:pt x="427" y="81"/>
                    <a:pt x="422" y="84"/>
                    <a:pt x="420" y="84"/>
                  </a:cubicBezTo>
                  <a:close/>
                  <a:moveTo>
                    <a:pt x="434" y="82"/>
                  </a:moveTo>
                  <a:cubicBezTo>
                    <a:pt x="434" y="80"/>
                    <a:pt x="434" y="79"/>
                    <a:pt x="433" y="77"/>
                  </a:cubicBezTo>
                  <a:cubicBezTo>
                    <a:pt x="436" y="74"/>
                    <a:pt x="438" y="76"/>
                    <a:pt x="440" y="75"/>
                  </a:cubicBezTo>
                  <a:cubicBezTo>
                    <a:pt x="442" y="78"/>
                    <a:pt x="436" y="79"/>
                    <a:pt x="434" y="82"/>
                  </a:cubicBezTo>
                  <a:close/>
                  <a:moveTo>
                    <a:pt x="458" y="56"/>
                  </a:moveTo>
                  <a:cubicBezTo>
                    <a:pt x="456" y="52"/>
                    <a:pt x="462" y="54"/>
                    <a:pt x="463" y="54"/>
                  </a:cubicBezTo>
                  <a:cubicBezTo>
                    <a:pt x="463" y="56"/>
                    <a:pt x="462" y="58"/>
                    <a:pt x="463" y="61"/>
                  </a:cubicBezTo>
                  <a:cubicBezTo>
                    <a:pt x="462" y="67"/>
                    <a:pt x="462" y="50"/>
                    <a:pt x="458" y="56"/>
                  </a:cubicBezTo>
                  <a:close/>
                  <a:moveTo>
                    <a:pt x="470" y="46"/>
                  </a:moveTo>
                  <a:cubicBezTo>
                    <a:pt x="473" y="50"/>
                    <a:pt x="471" y="54"/>
                    <a:pt x="470" y="57"/>
                  </a:cubicBezTo>
                  <a:cubicBezTo>
                    <a:pt x="467" y="53"/>
                    <a:pt x="465" y="49"/>
                    <a:pt x="470" y="46"/>
                  </a:cubicBezTo>
                  <a:close/>
                  <a:moveTo>
                    <a:pt x="458" y="81"/>
                  </a:moveTo>
                  <a:cubicBezTo>
                    <a:pt x="457" y="80"/>
                    <a:pt x="461" y="76"/>
                    <a:pt x="456" y="79"/>
                  </a:cubicBezTo>
                  <a:cubicBezTo>
                    <a:pt x="456" y="73"/>
                    <a:pt x="450" y="78"/>
                    <a:pt x="453" y="73"/>
                  </a:cubicBezTo>
                  <a:cubicBezTo>
                    <a:pt x="462" y="72"/>
                    <a:pt x="460" y="74"/>
                    <a:pt x="467" y="72"/>
                  </a:cubicBezTo>
                  <a:cubicBezTo>
                    <a:pt x="469" y="71"/>
                    <a:pt x="467" y="75"/>
                    <a:pt x="470" y="74"/>
                  </a:cubicBezTo>
                  <a:cubicBezTo>
                    <a:pt x="469" y="80"/>
                    <a:pt x="459" y="72"/>
                    <a:pt x="458" y="81"/>
                  </a:cubicBezTo>
                  <a:close/>
                  <a:moveTo>
                    <a:pt x="473" y="62"/>
                  </a:moveTo>
                  <a:cubicBezTo>
                    <a:pt x="474" y="63"/>
                    <a:pt x="473" y="64"/>
                    <a:pt x="472" y="65"/>
                  </a:cubicBezTo>
                  <a:cubicBezTo>
                    <a:pt x="473" y="65"/>
                    <a:pt x="474" y="66"/>
                    <a:pt x="476" y="67"/>
                  </a:cubicBezTo>
                  <a:cubicBezTo>
                    <a:pt x="471" y="72"/>
                    <a:pt x="467" y="64"/>
                    <a:pt x="473" y="62"/>
                  </a:cubicBezTo>
                  <a:close/>
                  <a:moveTo>
                    <a:pt x="476" y="78"/>
                  </a:moveTo>
                  <a:cubicBezTo>
                    <a:pt x="475" y="79"/>
                    <a:pt x="472" y="78"/>
                    <a:pt x="473" y="80"/>
                  </a:cubicBezTo>
                  <a:cubicBezTo>
                    <a:pt x="469" y="83"/>
                    <a:pt x="471" y="74"/>
                    <a:pt x="473" y="78"/>
                  </a:cubicBezTo>
                  <a:cubicBezTo>
                    <a:pt x="473" y="76"/>
                    <a:pt x="473" y="67"/>
                    <a:pt x="478" y="73"/>
                  </a:cubicBezTo>
                  <a:cubicBezTo>
                    <a:pt x="477" y="74"/>
                    <a:pt x="477" y="73"/>
                    <a:pt x="476" y="72"/>
                  </a:cubicBezTo>
                  <a:cubicBezTo>
                    <a:pt x="476" y="74"/>
                    <a:pt x="476" y="76"/>
                    <a:pt x="476" y="78"/>
                  </a:cubicBezTo>
                  <a:close/>
                  <a:moveTo>
                    <a:pt x="486" y="69"/>
                  </a:moveTo>
                  <a:cubicBezTo>
                    <a:pt x="487" y="67"/>
                    <a:pt x="489" y="66"/>
                    <a:pt x="488" y="65"/>
                  </a:cubicBezTo>
                  <a:cubicBezTo>
                    <a:pt x="493" y="62"/>
                    <a:pt x="490" y="72"/>
                    <a:pt x="494" y="69"/>
                  </a:cubicBezTo>
                  <a:cubicBezTo>
                    <a:pt x="495" y="72"/>
                    <a:pt x="487" y="73"/>
                    <a:pt x="486" y="69"/>
                  </a:cubicBezTo>
                  <a:close/>
                  <a:moveTo>
                    <a:pt x="503" y="64"/>
                  </a:moveTo>
                  <a:cubicBezTo>
                    <a:pt x="501" y="61"/>
                    <a:pt x="500" y="58"/>
                    <a:pt x="503" y="56"/>
                  </a:cubicBezTo>
                  <a:cubicBezTo>
                    <a:pt x="506" y="59"/>
                    <a:pt x="508" y="62"/>
                    <a:pt x="503" y="64"/>
                  </a:cubicBezTo>
                  <a:close/>
                  <a:moveTo>
                    <a:pt x="528" y="44"/>
                  </a:moveTo>
                  <a:cubicBezTo>
                    <a:pt x="529" y="50"/>
                    <a:pt x="522" y="47"/>
                    <a:pt x="520" y="47"/>
                  </a:cubicBezTo>
                  <a:cubicBezTo>
                    <a:pt x="519" y="43"/>
                    <a:pt x="526" y="46"/>
                    <a:pt x="528" y="44"/>
                  </a:cubicBezTo>
                  <a:close/>
                  <a:moveTo>
                    <a:pt x="516" y="54"/>
                  </a:moveTo>
                  <a:cubicBezTo>
                    <a:pt x="517" y="51"/>
                    <a:pt x="523" y="52"/>
                    <a:pt x="527" y="49"/>
                  </a:cubicBezTo>
                  <a:cubicBezTo>
                    <a:pt x="529" y="54"/>
                    <a:pt x="523" y="52"/>
                    <a:pt x="520" y="56"/>
                  </a:cubicBezTo>
                  <a:cubicBezTo>
                    <a:pt x="518" y="55"/>
                    <a:pt x="517" y="53"/>
                    <a:pt x="516" y="54"/>
                  </a:cubicBezTo>
                  <a:close/>
                  <a:moveTo>
                    <a:pt x="517" y="71"/>
                  </a:moveTo>
                  <a:cubicBezTo>
                    <a:pt x="513" y="71"/>
                    <a:pt x="515" y="73"/>
                    <a:pt x="512" y="75"/>
                  </a:cubicBezTo>
                  <a:cubicBezTo>
                    <a:pt x="511" y="74"/>
                    <a:pt x="511" y="73"/>
                    <a:pt x="510" y="71"/>
                  </a:cubicBezTo>
                  <a:cubicBezTo>
                    <a:pt x="515" y="72"/>
                    <a:pt x="510" y="67"/>
                    <a:pt x="515" y="65"/>
                  </a:cubicBezTo>
                  <a:cubicBezTo>
                    <a:pt x="514" y="65"/>
                    <a:pt x="512" y="63"/>
                    <a:pt x="511" y="61"/>
                  </a:cubicBezTo>
                  <a:cubicBezTo>
                    <a:pt x="512" y="61"/>
                    <a:pt x="514" y="61"/>
                    <a:pt x="513" y="60"/>
                  </a:cubicBezTo>
                  <a:cubicBezTo>
                    <a:pt x="515" y="59"/>
                    <a:pt x="516" y="61"/>
                    <a:pt x="517" y="60"/>
                  </a:cubicBezTo>
                  <a:cubicBezTo>
                    <a:pt x="518" y="62"/>
                    <a:pt x="516" y="62"/>
                    <a:pt x="516" y="61"/>
                  </a:cubicBezTo>
                  <a:cubicBezTo>
                    <a:pt x="518" y="65"/>
                    <a:pt x="514" y="68"/>
                    <a:pt x="517" y="71"/>
                  </a:cubicBezTo>
                  <a:close/>
                  <a:moveTo>
                    <a:pt x="504" y="76"/>
                  </a:moveTo>
                  <a:cubicBezTo>
                    <a:pt x="497" y="80"/>
                    <a:pt x="493" y="77"/>
                    <a:pt x="488" y="81"/>
                  </a:cubicBezTo>
                  <a:cubicBezTo>
                    <a:pt x="488" y="75"/>
                    <a:pt x="499" y="74"/>
                    <a:pt x="504" y="76"/>
                  </a:cubicBezTo>
                  <a:close/>
                  <a:moveTo>
                    <a:pt x="488" y="88"/>
                  </a:moveTo>
                  <a:cubicBezTo>
                    <a:pt x="486" y="86"/>
                    <a:pt x="489" y="85"/>
                    <a:pt x="488" y="83"/>
                  </a:cubicBezTo>
                  <a:cubicBezTo>
                    <a:pt x="492" y="84"/>
                    <a:pt x="495" y="86"/>
                    <a:pt x="499" y="85"/>
                  </a:cubicBezTo>
                  <a:cubicBezTo>
                    <a:pt x="499" y="92"/>
                    <a:pt x="492" y="84"/>
                    <a:pt x="488" y="88"/>
                  </a:cubicBezTo>
                  <a:close/>
                  <a:moveTo>
                    <a:pt x="520" y="62"/>
                  </a:moveTo>
                  <a:cubicBezTo>
                    <a:pt x="518" y="55"/>
                    <a:pt x="523" y="61"/>
                    <a:pt x="527" y="56"/>
                  </a:cubicBezTo>
                  <a:cubicBezTo>
                    <a:pt x="527" y="60"/>
                    <a:pt x="527" y="62"/>
                    <a:pt x="531" y="64"/>
                  </a:cubicBezTo>
                  <a:cubicBezTo>
                    <a:pt x="534" y="62"/>
                    <a:pt x="535" y="60"/>
                    <a:pt x="534" y="58"/>
                  </a:cubicBezTo>
                  <a:cubicBezTo>
                    <a:pt x="538" y="57"/>
                    <a:pt x="536" y="62"/>
                    <a:pt x="536" y="64"/>
                  </a:cubicBezTo>
                  <a:cubicBezTo>
                    <a:pt x="526" y="68"/>
                    <a:pt x="528" y="61"/>
                    <a:pt x="520" y="62"/>
                  </a:cubicBezTo>
                  <a:close/>
                  <a:moveTo>
                    <a:pt x="551" y="41"/>
                  </a:moveTo>
                  <a:cubicBezTo>
                    <a:pt x="551" y="44"/>
                    <a:pt x="549" y="46"/>
                    <a:pt x="546" y="48"/>
                  </a:cubicBezTo>
                  <a:cubicBezTo>
                    <a:pt x="545" y="47"/>
                    <a:pt x="544" y="46"/>
                    <a:pt x="543" y="45"/>
                  </a:cubicBezTo>
                  <a:cubicBezTo>
                    <a:pt x="546" y="42"/>
                    <a:pt x="548" y="44"/>
                    <a:pt x="551" y="41"/>
                  </a:cubicBezTo>
                  <a:close/>
                  <a:moveTo>
                    <a:pt x="567" y="43"/>
                  </a:moveTo>
                  <a:cubicBezTo>
                    <a:pt x="564" y="45"/>
                    <a:pt x="561" y="46"/>
                    <a:pt x="559" y="42"/>
                  </a:cubicBezTo>
                  <a:cubicBezTo>
                    <a:pt x="562" y="39"/>
                    <a:pt x="565" y="39"/>
                    <a:pt x="567" y="43"/>
                  </a:cubicBezTo>
                  <a:close/>
                  <a:moveTo>
                    <a:pt x="508" y="85"/>
                  </a:moveTo>
                  <a:cubicBezTo>
                    <a:pt x="510" y="79"/>
                    <a:pt x="517" y="78"/>
                    <a:pt x="520" y="73"/>
                  </a:cubicBezTo>
                  <a:cubicBezTo>
                    <a:pt x="524" y="80"/>
                    <a:pt x="512" y="79"/>
                    <a:pt x="516" y="84"/>
                  </a:cubicBezTo>
                  <a:cubicBezTo>
                    <a:pt x="513" y="88"/>
                    <a:pt x="511" y="84"/>
                    <a:pt x="508" y="85"/>
                  </a:cubicBezTo>
                  <a:close/>
                  <a:moveTo>
                    <a:pt x="542" y="60"/>
                  </a:moveTo>
                  <a:cubicBezTo>
                    <a:pt x="549" y="57"/>
                    <a:pt x="546" y="53"/>
                    <a:pt x="551" y="50"/>
                  </a:cubicBezTo>
                  <a:cubicBezTo>
                    <a:pt x="554" y="53"/>
                    <a:pt x="558" y="53"/>
                    <a:pt x="562" y="48"/>
                  </a:cubicBezTo>
                  <a:cubicBezTo>
                    <a:pt x="566" y="57"/>
                    <a:pt x="556" y="51"/>
                    <a:pt x="551" y="55"/>
                  </a:cubicBezTo>
                  <a:cubicBezTo>
                    <a:pt x="549" y="57"/>
                    <a:pt x="556" y="57"/>
                    <a:pt x="557" y="58"/>
                  </a:cubicBezTo>
                  <a:cubicBezTo>
                    <a:pt x="555" y="61"/>
                    <a:pt x="561" y="65"/>
                    <a:pt x="556" y="68"/>
                  </a:cubicBezTo>
                  <a:cubicBezTo>
                    <a:pt x="555" y="58"/>
                    <a:pt x="549" y="61"/>
                    <a:pt x="542" y="60"/>
                  </a:cubicBezTo>
                  <a:close/>
                  <a:moveTo>
                    <a:pt x="560" y="62"/>
                  </a:moveTo>
                  <a:cubicBezTo>
                    <a:pt x="562" y="62"/>
                    <a:pt x="563" y="61"/>
                    <a:pt x="564" y="60"/>
                  </a:cubicBezTo>
                  <a:cubicBezTo>
                    <a:pt x="566" y="63"/>
                    <a:pt x="567" y="61"/>
                    <a:pt x="567" y="64"/>
                  </a:cubicBezTo>
                  <a:cubicBezTo>
                    <a:pt x="565" y="65"/>
                    <a:pt x="562" y="65"/>
                    <a:pt x="560" y="62"/>
                  </a:cubicBezTo>
                  <a:close/>
                  <a:moveTo>
                    <a:pt x="528" y="86"/>
                  </a:moveTo>
                  <a:cubicBezTo>
                    <a:pt x="527" y="81"/>
                    <a:pt x="526" y="83"/>
                    <a:pt x="525" y="79"/>
                  </a:cubicBezTo>
                  <a:cubicBezTo>
                    <a:pt x="532" y="82"/>
                    <a:pt x="539" y="71"/>
                    <a:pt x="545" y="66"/>
                  </a:cubicBezTo>
                  <a:cubicBezTo>
                    <a:pt x="548" y="72"/>
                    <a:pt x="538" y="73"/>
                    <a:pt x="537" y="77"/>
                  </a:cubicBezTo>
                  <a:cubicBezTo>
                    <a:pt x="539" y="80"/>
                    <a:pt x="540" y="79"/>
                    <a:pt x="542" y="80"/>
                  </a:cubicBezTo>
                  <a:cubicBezTo>
                    <a:pt x="547" y="77"/>
                    <a:pt x="547" y="74"/>
                    <a:pt x="550" y="70"/>
                  </a:cubicBezTo>
                  <a:cubicBezTo>
                    <a:pt x="555" y="75"/>
                    <a:pt x="546" y="77"/>
                    <a:pt x="552" y="82"/>
                  </a:cubicBezTo>
                  <a:cubicBezTo>
                    <a:pt x="543" y="80"/>
                    <a:pt x="538" y="85"/>
                    <a:pt x="528" y="86"/>
                  </a:cubicBezTo>
                  <a:close/>
                  <a:moveTo>
                    <a:pt x="553" y="74"/>
                  </a:moveTo>
                  <a:cubicBezTo>
                    <a:pt x="558" y="69"/>
                    <a:pt x="559" y="71"/>
                    <a:pt x="563" y="66"/>
                  </a:cubicBezTo>
                  <a:cubicBezTo>
                    <a:pt x="565" y="68"/>
                    <a:pt x="563" y="69"/>
                    <a:pt x="561" y="71"/>
                  </a:cubicBezTo>
                  <a:cubicBezTo>
                    <a:pt x="562" y="72"/>
                    <a:pt x="563" y="71"/>
                    <a:pt x="563" y="71"/>
                  </a:cubicBezTo>
                  <a:cubicBezTo>
                    <a:pt x="563" y="72"/>
                    <a:pt x="555" y="73"/>
                    <a:pt x="555" y="79"/>
                  </a:cubicBezTo>
                  <a:cubicBezTo>
                    <a:pt x="551" y="81"/>
                    <a:pt x="557" y="75"/>
                    <a:pt x="553" y="74"/>
                  </a:cubicBezTo>
                  <a:close/>
                  <a:moveTo>
                    <a:pt x="567" y="66"/>
                  </a:moveTo>
                  <a:cubicBezTo>
                    <a:pt x="571" y="62"/>
                    <a:pt x="576" y="63"/>
                    <a:pt x="577" y="55"/>
                  </a:cubicBezTo>
                  <a:cubicBezTo>
                    <a:pt x="578" y="59"/>
                    <a:pt x="581" y="56"/>
                    <a:pt x="583" y="56"/>
                  </a:cubicBezTo>
                  <a:cubicBezTo>
                    <a:pt x="581" y="60"/>
                    <a:pt x="575" y="68"/>
                    <a:pt x="567" y="66"/>
                  </a:cubicBezTo>
                  <a:close/>
                  <a:moveTo>
                    <a:pt x="587" y="85"/>
                  </a:moveTo>
                  <a:cubicBezTo>
                    <a:pt x="583" y="82"/>
                    <a:pt x="588" y="80"/>
                    <a:pt x="587" y="78"/>
                  </a:cubicBezTo>
                  <a:cubicBezTo>
                    <a:pt x="584" y="76"/>
                    <a:pt x="587" y="82"/>
                    <a:pt x="582" y="83"/>
                  </a:cubicBezTo>
                  <a:cubicBezTo>
                    <a:pt x="579" y="80"/>
                    <a:pt x="581" y="78"/>
                    <a:pt x="583" y="75"/>
                  </a:cubicBezTo>
                  <a:cubicBezTo>
                    <a:pt x="587" y="76"/>
                    <a:pt x="590" y="79"/>
                    <a:pt x="594" y="82"/>
                  </a:cubicBezTo>
                  <a:cubicBezTo>
                    <a:pt x="593" y="85"/>
                    <a:pt x="590" y="84"/>
                    <a:pt x="587" y="85"/>
                  </a:cubicBezTo>
                  <a:close/>
                  <a:moveTo>
                    <a:pt x="611" y="59"/>
                  </a:moveTo>
                  <a:cubicBezTo>
                    <a:pt x="612" y="63"/>
                    <a:pt x="611" y="67"/>
                    <a:pt x="606" y="70"/>
                  </a:cubicBezTo>
                  <a:cubicBezTo>
                    <a:pt x="605" y="67"/>
                    <a:pt x="603" y="66"/>
                    <a:pt x="600" y="67"/>
                  </a:cubicBezTo>
                  <a:cubicBezTo>
                    <a:pt x="600" y="66"/>
                    <a:pt x="608" y="63"/>
                    <a:pt x="611" y="59"/>
                  </a:cubicBezTo>
                  <a:close/>
                  <a:moveTo>
                    <a:pt x="593" y="79"/>
                  </a:moveTo>
                  <a:cubicBezTo>
                    <a:pt x="592" y="77"/>
                    <a:pt x="594" y="75"/>
                    <a:pt x="593" y="73"/>
                  </a:cubicBezTo>
                  <a:cubicBezTo>
                    <a:pt x="595" y="72"/>
                    <a:pt x="597" y="73"/>
                    <a:pt x="598" y="76"/>
                  </a:cubicBezTo>
                  <a:cubicBezTo>
                    <a:pt x="596" y="79"/>
                    <a:pt x="595" y="78"/>
                    <a:pt x="593" y="79"/>
                  </a:cubicBezTo>
                  <a:close/>
                  <a:moveTo>
                    <a:pt x="612" y="69"/>
                  </a:moveTo>
                  <a:cubicBezTo>
                    <a:pt x="613" y="65"/>
                    <a:pt x="616" y="62"/>
                    <a:pt x="615" y="58"/>
                  </a:cubicBezTo>
                  <a:cubicBezTo>
                    <a:pt x="616" y="57"/>
                    <a:pt x="616" y="59"/>
                    <a:pt x="616" y="59"/>
                  </a:cubicBezTo>
                  <a:cubicBezTo>
                    <a:pt x="619" y="61"/>
                    <a:pt x="623" y="58"/>
                    <a:pt x="625" y="62"/>
                  </a:cubicBezTo>
                  <a:cubicBezTo>
                    <a:pt x="620" y="62"/>
                    <a:pt x="617" y="68"/>
                    <a:pt x="612" y="69"/>
                  </a:cubicBezTo>
                  <a:close/>
                  <a:moveTo>
                    <a:pt x="620" y="74"/>
                  </a:moveTo>
                  <a:cubicBezTo>
                    <a:pt x="616" y="78"/>
                    <a:pt x="614" y="73"/>
                    <a:pt x="610" y="78"/>
                  </a:cubicBezTo>
                  <a:cubicBezTo>
                    <a:pt x="609" y="76"/>
                    <a:pt x="609" y="74"/>
                    <a:pt x="610" y="73"/>
                  </a:cubicBezTo>
                  <a:cubicBezTo>
                    <a:pt x="613" y="72"/>
                    <a:pt x="617" y="71"/>
                    <a:pt x="620" y="74"/>
                  </a:cubicBezTo>
                  <a:close/>
                  <a:moveTo>
                    <a:pt x="642" y="62"/>
                  </a:moveTo>
                  <a:cubicBezTo>
                    <a:pt x="639" y="63"/>
                    <a:pt x="636" y="62"/>
                    <a:pt x="633" y="65"/>
                  </a:cubicBezTo>
                  <a:cubicBezTo>
                    <a:pt x="632" y="63"/>
                    <a:pt x="634" y="62"/>
                    <a:pt x="633" y="60"/>
                  </a:cubicBezTo>
                  <a:cubicBezTo>
                    <a:pt x="636" y="58"/>
                    <a:pt x="639" y="58"/>
                    <a:pt x="642" y="62"/>
                  </a:cubicBezTo>
                  <a:close/>
                  <a:moveTo>
                    <a:pt x="659" y="41"/>
                  </a:moveTo>
                  <a:cubicBezTo>
                    <a:pt x="653" y="42"/>
                    <a:pt x="658" y="46"/>
                    <a:pt x="653" y="49"/>
                  </a:cubicBezTo>
                  <a:cubicBezTo>
                    <a:pt x="652" y="49"/>
                    <a:pt x="651" y="48"/>
                    <a:pt x="649" y="49"/>
                  </a:cubicBezTo>
                  <a:cubicBezTo>
                    <a:pt x="648" y="44"/>
                    <a:pt x="654" y="34"/>
                    <a:pt x="659" y="41"/>
                  </a:cubicBezTo>
                  <a:close/>
                  <a:moveTo>
                    <a:pt x="646" y="35"/>
                  </a:moveTo>
                  <a:cubicBezTo>
                    <a:pt x="646" y="39"/>
                    <a:pt x="643" y="42"/>
                    <a:pt x="639" y="45"/>
                  </a:cubicBezTo>
                  <a:cubicBezTo>
                    <a:pt x="638" y="44"/>
                    <a:pt x="639" y="43"/>
                    <a:pt x="640" y="42"/>
                  </a:cubicBezTo>
                  <a:cubicBezTo>
                    <a:pt x="641" y="40"/>
                    <a:pt x="639" y="41"/>
                    <a:pt x="638" y="38"/>
                  </a:cubicBezTo>
                  <a:cubicBezTo>
                    <a:pt x="640" y="37"/>
                    <a:pt x="639" y="35"/>
                    <a:pt x="641" y="34"/>
                  </a:cubicBezTo>
                  <a:cubicBezTo>
                    <a:pt x="643" y="34"/>
                    <a:pt x="644" y="36"/>
                    <a:pt x="646" y="35"/>
                  </a:cubicBezTo>
                  <a:close/>
                  <a:moveTo>
                    <a:pt x="643" y="43"/>
                  </a:moveTo>
                  <a:cubicBezTo>
                    <a:pt x="643" y="52"/>
                    <a:pt x="632" y="57"/>
                    <a:pt x="622" y="56"/>
                  </a:cubicBezTo>
                  <a:cubicBezTo>
                    <a:pt x="622" y="51"/>
                    <a:pt x="631" y="55"/>
                    <a:pt x="633" y="49"/>
                  </a:cubicBezTo>
                  <a:cubicBezTo>
                    <a:pt x="632" y="47"/>
                    <a:pt x="630" y="47"/>
                    <a:pt x="628" y="47"/>
                  </a:cubicBezTo>
                  <a:cubicBezTo>
                    <a:pt x="628" y="45"/>
                    <a:pt x="629" y="43"/>
                    <a:pt x="632" y="41"/>
                  </a:cubicBezTo>
                  <a:cubicBezTo>
                    <a:pt x="633" y="46"/>
                    <a:pt x="638" y="48"/>
                    <a:pt x="643" y="43"/>
                  </a:cubicBezTo>
                  <a:close/>
                  <a:moveTo>
                    <a:pt x="621" y="42"/>
                  </a:moveTo>
                  <a:cubicBezTo>
                    <a:pt x="627" y="46"/>
                    <a:pt x="618" y="47"/>
                    <a:pt x="622" y="51"/>
                  </a:cubicBezTo>
                  <a:cubicBezTo>
                    <a:pt x="620" y="52"/>
                    <a:pt x="617" y="51"/>
                    <a:pt x="618" y="53"/>
                  </a:cubicBezTo>
                  <a:cubicBezTo>
                    <a:pt x="617" y="54"/>
                    <a:pt x="616" y="52"/>
                    <a:pt x="615" y="51"/>
                  </a:cubicBezTo>
                  <a:cubicBezTo>
                    <a:pt x="620" y="48"/>
                    <a:pt x="615" y="45"/>
                    <a:pt x="621" y="42"/>
                  </a:cubicBezTo>
                  <a:close/>
                  <a:moveTo>
                    <a:pt x="610" y="52"/>
                  </a:moveTo>
                  <a:cubicBezTo>
                    <a:pt x="612" y="56"/>
                    <a:pt x="605" y="56"/>
                    <a:pt x="604" y="58"/>
                  </a:cubicBezTo>
                  <a:cubicBezTo>
                    <a:pt x="600" y="52"/>
                    <a:pt x="609" y="54"/>
                    <a:pt x="610" y="52"/>
                  </a:cubicBezTo>
                  <a:close/>
                  <a:moveTo>
                    <a:pt x="594" y="67"/>
                  </a:moveTo>
                  <a:cubicBezTo>
                    <a:pt x="595" y="66"/>
                    <a:pt x="588" y="65"/>
                    <a:pt x="587" y="73"/>
                  </a:cubicBezTo>
                  <a:cubicBezTo>
                    <a:pt x="578" y="68"/>
                    <a:pt x="598" y="57"/>
                    <a:pt x="600" y="50"/>
                  </a:cubicBezTo>
                  <a:cubicBezTo>
                    <a:pt x="602" y="56"/>
                    <a:pt x="597" y="61"/>
                    <a:pt x="594" y="67"/>
                  </a:cubicBezTo>
                  <a:close/>
                  <a:moveTo>
                    <a:pt x="608" y="47"/>
                  </a:moveTo>
                  <a:cubicBezTo>
                    <a:pt x="607" y="51"/>
                    <a:pt x="602" y="47"/>
                    <a:pt x="604" y="50"/>
                  </a:cubicBezTo>
                  <a:cubicBezTo>
                    <a:pt x="600" y="53"/>
                    <a:pt x="603" y="43"/>
                    <a:pt x="598" y="46"/>
                  </a:cubicBezTo>
                  <a:cubicBezTo>
                    <a:pt x="596" y="43"/>
                    <a:pt x="601" y="46"/>
                    <a:pt x="603" y="42"/>
                  </a:cubicBezTo>
                  <a:cubicBezTo>
                    <a:pt x="604" y="46"/>
                    <a:pt x="606" y="44"/>
                    <a:pt x="608" y="47"/>
                  </a:cubicBezTo>
                  <a:close/>
                  <a:moveTo>
                    <a:pt x="608" y="45"/>
                  </a:moveTo>
                  <a:cubicBezTo>
                    <a:pt x="606" y="40"/>
                    <a:pt x="605" y="41"/>
                    <a:pt x="604" y="37"/>
                  </a:cubicBezTo>
                  <a:cubicBezTo>
                    <a:pt x="607" y="36"/>
                    <a:pt x="613" y="42"/>
                    <a:pt x="608" y="45"/>
                  </a:cubicBezTo>
                  <a:close/>
                  <a:moveTo>
                    <a:pt x="590" y="56"/>
                  </a:moveTo>
                  <a:cubicBezTo>
                    <a:pt x="585" y="52"/>
                    <a:pt x="591" y="49"/>
                    <a:pt x="588" y="45"/>
                  </a:cubicBezTo>
                  <a:cubicBezTo>
                    <a:pt x="594" y="43"/>
                    <a:pt x="594" y="53"/>
                    <a:pt x="590" y="56"/>
                  </a:cubicBezTo>
                  <a:close/>
                  <a:moveTo>
                    <a:pt x="575" y="51"/>
                  </a:moveTo>
                  <a:cubicBezTo>
                    <a:pt x="572" y="43"/>
                    <a:pt x="582" y="48"/>
                    <a:pt x="585" y="43"/>
                  </a:cubicBezTo>
                  <a:cubicBezTo>
                    <a:pt x="587" y="51"/>
                    <a:pt x="576" y="43"/>
                    <a:pt x="575" y="51"/>
                  </a:cubicBezTo>
                  <a:close/>
                  <a:moveTo>
                    <a:pt x="577" y="40"/>
                  </a:moveTo>
                  <a:cubicBezTo>
                    <a:pt x="586" y="38"/>
                    <a:pt x="577" y="35"/>
                    <a:pt x="583" y="31"/>
                  </a:cubicBezTo>
                  <a:cubicBezTo>
                    <a:pt x="584" y="31"/>
                    <a:pt x="585" y="32"/>
                    <a:pt x="586" y="33"/>
                  </a:cubicBezTo>
                  <a:cubicBezTo>
                    <a:pt x="585" y="37"/>
                    <a:pt x="585" y="49"/>
                    <a:pt x="577" y="40"/>
                  </a:cubicBezTo>
                  <a:close/>
                  <a:moveTo>
                    <a:pt x="585" y="25"/>
                  </a:moveTo>
                  <a:cubicBezTo>
                    <a:pt x="590" y="29"/>
                    <a:pt x="583" y="33"/>
                    <a:pt x="581" y="28"/>
                  </a:cubicBezTo>
                  <a:cubicBezTo>
                    <a:pt x="582" y="25"/>
                    <a:pt x="582" y="27"/>
                    <a:pt x="585" y="25"/>
                  </a:cubicBezTo>
                  <a:close/>
                  <a:moveTo>
                    <a:pt x="577" y="33"/>
                  </a:moveTo>
                  <a:cubicBezTo>
                    <a:pt x="578" y="38"/>
                    <a:pt x="573" y="40"/>
                    <a:pt x="569" y="39"/>
                  </a:cubicBezTo>
                  <a:cubicBezTo>
                    <a:pt x="571" y="35"/>
                    <a:pt x="570" y="34"/>
                    <a:pt x="574" y="29"/>
                  </a:cubicBezTo>
                  <a:cubicBezTo>
                    <a:pt x="574" y="29"/>
                    <a:pt x="574" y="35"/>
                    <a:pt x="577" y="33"/>
                  </a:cubicBezTo>
                  <a:close/>
                  <a:moveTo>
                    <a:pt x="566" y="30"/>
                  </a:moveTo>
                  <a:cubicBezTo>
                    <a:pt x="565" y="32"/>
                    <a:pt x="567" y="35"/>
                    <a:pt x="567" y="38"/>
                  </a:cubicBezTo>
                  <a:cubicBezTo>
                    <a:pt x="564" y="41"/>
                    <a:pt x="563" y="37"/>
                    <a:pt x="560" y="39"/>
                  </a:cubicBezTo>
                  <a:cubicBezTo>
                    <a:pt x="560" y="37"/>
                    <a:pt x="560" y="36"/>
                    <a:pt x="562" y="34"/>
                  </a:cubicBezTo>
                  <a:cubicBezTo>
                    <a:pt x="560" y="34"/>
                    <a:pt x="559" y="33"/>
                    <a:pt x="557" y="31"/>
                  </a:cubicBezTo>
                  <a:cubicBezTo>
                    <a:pt x="552" y="33"/>
                    <a:pt x="556" y="36"/>
                    <a:pt x="552" y="38"/>
                  </a:cubicBezTo>
                  <a:cubicBezTo>
                    <a:pt x="547" y="23"/>
                    <a:pt x="559" y="31"/>
                    <a:pt x="566" y="30"/>
                  </a:cubicBezTo>
                  <a:close/>
                  <a:moveTo>
                    <a:pt x="544" y="23"/>
                  </a:moveTo>
                  <a:cubicBezTo>
                    <a:pt x="549" y="21"/>
                    <a:pt x="542" y="27"/>
                    <a:pt x="540" y="28"/>
                  </a:cubicBezTo>
                  <a:cubicBezTo>
                    <a:pt x="542" y="32"/>
                    <a:pt x="545" y="26"/>
                    <a:pt x="546" y="30"/>
                  </a:cubicBezTo>
                  <a:cubicBezTo>
                    <a:pt x="540" y="33"/>
                    <a:pt x="549" y="37"/>
                    <a:pt x="544" y="39"/>
                  </a:cubicBezTo>
                  <a:cubicBezTo>
                    <a:pt x="541" y="32"/>
                    <a:pt x="537" y="28"/>
                    <a:pt x="536" y="24"/>
                  </a:cubicBezTo>
                  <a:cubicBezTo>
                    <a:pt x="539" y="20"/>
                    <a:pt x="541" y="29"/>
                    <a:pt x="544" y="23"/>
                  </a:cubicBezTo>
                  <a:close/>
                  <a:moveTo>
                    <a:pt x="530" y="28"/>
                  </a:moveTo>
                  <a:cubicBezTo>
                    <a:pt x="528" y="31"/>
                    <a:pt x="534" y="35"/>
                    <a:pt x="529" y="38"/>
                  </a:cubicBezTo>
                  <a:cubicBezTo>
                    <a:pt x="531" y="39"/>
                    <a:pt x="532" y="37"/>
                    <a:pt x="534" y="40"/>
                  </a:cubicBezTo>
                  <a:cubicBezTo>
                    <a:pt x="536" y="39"/>
                    <a:pt x="535" y="37"/>
                    <a:pt x="534" y="36"/>
                  </a:cubicBezTo>
                  <a:cubicBezTo>
                    <a:pt x="539" y="36"/>
                    <a:pt x="537" y="41"/>
                    <a:pt x="545" y="42"/>
                  </a:cubicBezTo>
                  <a:cubicBezTo>
                    <a:pt x="541" y="45"/>
                    <a:pt x="540" y="48"/>
                    <a:pt x="543" y="51"/>
                  </a:cubicBezTo>
                  <a:cubicBezTo>
                    <a:pt x="540" y="52"/>
                    <a:pt x="537" y="54"/>
                    <a:pt x="535" y="51"/>
                  </a:cubicBezTo>
                  <a:cubicBezTo>
                    <a:pt x="539" y="49"/>
                    <a:pt x="537" y="44"/>
                    <a:pt x="541" y="45"/>
                  </a:cubicBezTo>
                  <a:cubicBezTo>
                    <a:pt x="536" y="38"/>
                    <a:pt x="529" y="48"/>
                    <a:pt x="524" y="39"/>
                  </a:cubicBezTo>
                  <a:cubicBezTo>
                    <a:pt x="529" y="35"/>
                    <a:pt x="523" y="29"/>
                    <a:pt x="530" y="28"/>
                  </a:cubicBezTo>
                  <a:close/>
                  <a:moveTo>
                    <a:pt x="519" y="33"/>
                  </a:moveTo>
                  <a:cubicBezTo>
                    <a:pt x="520" y="40"/>
                    <a:pt x="513" y="40"/>
                    <a:pt x="511" y="47"/>
                  </a:cubicBezTo>
                  <a:cubicBezTo>
                    <a:pt x="506" y="44"/>
                    <a:pt x="512" y="41"/>
                    <a:pt x="511" y="38"/>
                  </a:cubicBezTo>
                  <a:cubicBezTo>
                    <a:pt x="517" y="39"/>
                    <a:pt x="515" y="34"/>
                    <a:pt x="519" y="33"/>
                  </a:cubicBezTo>
                  <a:close/>
                  <a:moveTo>
                    <a:pt x="505" y="42"/>
                  </a:moveTo>
                  <a:cubicBezTo>
                    <a:pt x="502" y="48"/>
                    <a:pt x="506" y="48"/>
                    <a:pt x="502" y="52"/>
                  </a:cubicBezTo>
                  <a:cubicBezTo>
                    <a:pt x="501" y="49"/>
                    <a:pt x="504" y="44"/>
                    <a:pt x="499" y="46"/>
                  </a:cubicBezTo>
                  <a:cubicBezTo>
                    <a:pt x="494" y="44"/>
                    <a:pt x="503" y="46"/>
                    <a:pt x="505" y="42"/>
                  </a:cubicBezTo>
                  <a:close/>
                  <a:moveTo>
                    <a:pt x="492" y="54"/>
                  </a:moveTo>
                  <a:cubicBezTo>
                    <a:pt x="496" y="50"/>
                    <a:pt x="495" y="51"/>
                    <a:pt x="500" y="48"/>
                  </a:cubicBezTo>
                  <a:cubicBezTo>
                    <a:pt x="502" y="52"/>
                    <a:pt x="495" y="55"/>
                    <a:pt x="494" y="58"/>
                  </a:cubicBezTo>
                  <a:cubicBezTo>
                    <a:pt x="493" y="56"/>
                    <a:pt x="491" y="55"/>
                    <a:pt x="489" y="57"/>
                  </a:cubicBezTo>
                  <a:cubicBezTo>
                    <a:pt x="487" y="49"/>
                    <a:pt x="484" y="54"/>
                    <a:pt x="481" y="54"/>
                  </a:cubicBezTo>
                  <a:cubicBezTo>
                    <a:pt x="477" y="49"/>
                    <a:pt x="485" y="52"/>
                    <a:pt x="487" y="47"/>
                  </a:cubicBezTo>
                  <a:cubicBezTo>
                    <a:pt x="488" y="53"/>
                    <a:pt x="492" y="49"/>
                    <a:pt x="492" y="54"/>
                  </a:cubicBezTo>
                  <a:close/>
                  <a:moveTo>
                    <a:pt x="507" y="32"/>
                  </a:moveTo>
                  <a:cubicBezTo>
                    <a:pt x="508" y="34"/>
                    <a:pt x="505" y="34"/>
                    <a:pt x="504" y="32"/>
                  </a:cubicBezTo>
                  <a:cubicBezTo>
                    <a:pt x="504" y="35"/>
                    <a:pt x="505" y="37"/>
                    <a:pt x="501" y="37"/>
                  </a:cubicBezTo>
                  <a:cubicBezTo>
                    <a:pt x="501" y="35"/>
                    <a:pt x="502" y="34"/>
                    <a:pt x="500" y="32"/>
                  </a:cubicBezTo>
                  <a:cubicBezTo>
                    <a:pt x="503" y="28"/>
                    <a:pt x="505" y="34"/>
                    <a:pt x="507" y="32"/>
                  </a:cubicBezTo>
                  <a:close/>
                  <a:moveTo>
                    <a:pt x="485" y="29"/>
                  </a:moveTo>
                  <a:cubicBezTo>
                    <a:pt x="489" y="32"/>
                    <a:pt x="483" y="33"/>
                    <a:pt x="484" y="36"/>
                  </a:cubicBezTo>
                  <a:cubicBezTo>
                    <a:pt x="485" y="36"/>
                    <a:pt x="488" y="37"/>
                    <a:pt x="486" y="39"/>
                  </a:cubicBezTo>
                  <a:cubicBezTo>
                    <a:pt x="491" y="40"/>
                    <a:pt x="494" y="34"/>
                    <a:pt x="500" y="39"/>
                  </a:cubicBezTo>
                  <a:cubicBezTo>
                    <a:pt x="496" y="39"/>
                    <a:pt x="489" y="42"/>
                    <a:pt x="486" y="46"/>
                  </a:cubicBezTo>
                  <a:cubicBezTo>
                    <a:pt x="482" y="42"/>
                    <a:pt x="483" y="34"/>
                    <a:pt x="476" y="36"/>
                  </a:cubicBezTo>
                  <a:cubicBezTo>
                    <a:pt x="477" y="32"/>
                    <a:pt x="483" y="35"/>
                    <a:pt x="485" y="29"/>
                  </a:cubicBezTo>
                  <a:close/>
                  <a:moveTo>
                    <a:pt x="474" y="33"/>
                  </a:moveTo>
                  <a:cubicBezTo>
                    <a:pt x="471" y="36"/>
                    <a:pt x="468" y="36"/>
                    <a:pt x="474" y="42"/>
                  </a:cubicBezTo>
                  <a:cubicBezTo>
                    <a:pt x="472" y="46"/>
                    <a:pt x="469" y="46"/>
                    <a:pt x="465" y="43"/>
                  </a:cubicBezTo>
                  <a:cubicBezTo>
                    <a:pt x="468" y="41"/>
                    <a:pt x="467" y="40"/>
                    <a:pt x="466" y="41"/>
                  </a:cubicBezTo>
                  <a:cubicBezTo>
                    <a:pt x="467" y="37"/>
                    <a:pt x="470" y="33"/>
                    <a:pt x="469" y="29"/>
                  </a:cubicBezTo>
                  <a:cubicBezTo>
                    <a:pt x="472" y="26"/>
                    <a:pt x="470" y="35"/>
                    <a:pt x="474" y="33"/>
                  </a:cubicBezTo>
                  <a:close/>
                  <a:moveTo>
                    <a:pt x="457" y="39"/>
                  </a:moveTo>
                  <a:cubicBezTo>
                    <a:pt x="461" y="47"/>
                    <a:pt x="449" y="43"/>
                    <a:pt x="445" y="44"/>
                  </a:cubicBezTo>
                  <a:cubicBezTo>
                    <a:pt x="445" y="37"/>
                    <a:pt x="442" y="48"/>
                    <a:pt x="438" y="42"/>
                  </a:cubicBezTo>
                  <a:cubicBezTo>
                    <a:pt x="446" y="36"/>
                    <a:pt x="450" y="47"/>
                    <a:pt x="457" y="39"/>
                  </a:cubicBezTo>
                  <a:close/>
                  <a:moveTo>
                    <a:pt x="393" y="75"/>
                  </a:moveTo>
                  <a:cubicBezTo>
                    <a:pt x="392" y="74"/>
                    <a:pt x="391" y="73"/>
                    <a:pt x="390" y="71"/>
                  </a:cubicBezTo>
                  <a:cubicBezTo>
                    <a:pt x="390" y="76"/>
                    <a:pt x="386" y="78"/>
                    <a:pt x="382" y="79"/>
                  </a:cubicBezTo>
                  <a:cubicBezTo>
                    <a:pt x="380" y="72"/>
                    <a:pt x="392" y="73"/>
                    <a:pt x="391" y="68"/>
                  </a:cubicBezTo>
                  <a:cubicBezTo>
                    <a:pt x="395" y="67"/>
                    <a:pt x="399" y="73"/>
                    <a:pt x="393" y="75"/>
                  </a:cubicBezTo>
                  <a:close/>
                  <a:moveTo>
                    <a:pt x="421" y="50"/>
                  </a:moveTo>
                  <a:cubicBezTo>
                    <a:pt x="417" y="56"/>
                    <a:pt x="415" y="48"/>
                    <a:pt x="411" y="52"/>
                  </a:cubicBezTo>
                  <a:cubicBezTo>
                    <a:pt x="410" y="50"/>
                    <a:pt x="412" y="48"/>
                    <a:pt x="415" y="46"/>
                  </a:cubicBezTo>
                  <a:cubicBezTo>
                    <a:pt x="419" y="47"/>
                    <a:pt x="417" y="48"/>
                    <a:pt x="421" y="50"/>
                  </a:cubicBezTo>
                  <a:close/>
                  <a:moveTo>
                    <a:pt x="441" y="30"/>
                  </a:moveTo>
                  <a:cubicBezTo>
                    <a:pt x="443" y="34"/>
                    <a:pt x="435" y="35"/>
                    <a:pt x="434" y="37"/>
                  </a:cubicBezTo>
                  <a:cubicBezTo>
                    <a:pt x="432" y="34"/>
                    <a:pt x="432" y="31"/>
                    <a:pt x="435" y="29"/>
                  </a:cubicBezTo>
                  <a:cubicBezTo>
                    <a:pt x="433" y="35"/>
                    <a:pt x="438" y="34"/>
                    <a:pt x="441" y="30"/>
                  </a:cubicBezTo>
                  <a:close/>
                  <a:moveTo>
                    <a:pt x="375" y="79"/>
                  </a:moveTo>
                  <a:cubicBezTo>
                    <a:pt x="375" y="82"/>
                    <a:pt x="364" y="82"/>
                    <a:pt x="365" y="78"/>
                  </a:cubicBezTo>
                  <a:cubicBezTo>
                    <a:pt x="367" y="79"/>
                    <a:pt x="370" y="79"/>
                    <a:pt x="373" y="75"/>
                  </a:cubicBezTo>
                  <a:cubicBezTo>
                    <a:pt x="375" y="76"/>
                    <a:pt x="371" y="81"/>
                    <a:pt x="375" y="79"/>
                  </a:cubicBezTo>
                  <a:close/>
                  <a:moveTo>
                    <a:pt x="389" y="59"/>
                  </a:moveTo>
                  <a:cubicBezTo>
                    <a:pt x="388" y="57"/>
                    <a:pt x="397" y="55"/>
                    <a:pt x="391" y="54"/>
                  </a:cubicBezTo>
                  <a:cubicBezTo>
                    <a:pt x="390" y="49"/>
                    <a:pt x="396" y="55"/>
                    <a:pt x="398" y="54"/>
                  </a:cubicBezTo>
                  <a:cubicBezTo>
                    <a:pt x="400" y="50"/>
                    <a:pt x="404" y="44"/>
                    <a:pt x="408" y="48"/>
                  </a:cubicBezTo>
                  <a:cubicBezTo>
                    <a:pt x="402" y="58"/>
                    <a:pt x="397" y="53"/>
                    <a:pt x="389" y="59"/>
                  </a:cubicBezTo>
                  <a:close/>
                  <a:moveTo>
                    <a:pt x="417" y="37"/>
                  </a:moveTo>
                  <a:cubicBezTo>
                    <a:pt x="418" y="40"/>
                    <a:pt x="411" y="43"/>
                    <a:pt x="409" y="38"/>
                  </a:cubicBezTo>
                  <a:cubicBezTo>
                    <a:pt x="412" y="35"/>
                    <a:pt x="415" y="39"/>
                    <a:pt x="417" y="37"/>
                  </a:cubicBezTo>
                  <a:close/>
                  <a:moveTo>
                    <a:pt x="358" y="76"/>
                  </a:moveTo>
                  <a:cubicBezTo>
                    <a:pt x="358" y="77"/>
                    <a:pt x="359" y="77"/>
                    <a:pt x="360" y="76"/>
                  </a:cubicBezTo>
                  <a:cubicBezTo>
                    <a:pt x="361" y="78"/>
                    <a:pt x="359" y="78"/>
                    <a:pt x="359" y="77"/>
                  </a:cubicBezTo>
                  <a:cubicBezTo>
                    <a:pt x="356" y="79"/>
                    <a:pt x="361" y="80"/>
                    <a:pt x="362" y="80"/>
                  </a:cubicBezTo>
                  <a:cubicBezTo>
                    <a:pt x="363" y="81"/>
                    <a:pt x="361" y="83"/>
                    <a:pt x="360" y="82"/>
                  </a:cubicBezTo>
                  <a:cubicBezTo>
                    <a:pt x="359" y="82"/>
                    <a:pt x="359" y="83"/>
                    <a:pt x="360" y="84"/>
                  </a:cubicBezTo>
                  <a:cubicBezTo>
                    <a:pt x="359" y="84"/>
                    <a:pt x="358" y="83"/>
                    <a:pt x="359" y="82"/>
                  </a:cubicBezTo>
                  <a:cubicBezTo>
                    <a:pt x="357" y="80"/>
                    <a:pt x="355" y="83"/>
                    <a:pt x="353" y="80"/>
                  </a:cubicBezTo>
                  <a:cubicBezTo>
                    <a:pt x="356" y="80"/>
                    <a:pt x="357" y="78"/>
                    <a:pt x="357" y="75"/>
                  </a:cubicBezTo>
                  <a:cubicBezTo>
                    <a:pt x="358" y="74"/>
                    <a:pt x="358" y="76"/>
                    <a:pt x="358" y="76"/>
                  </a:cubicBezTo>
                  <a:close/>
                  <a:moveTo>
                    <a:pt x="360" y="62"/>
                  </a:moveTo>
                  <a:cubicBezTo>
                    <a:pt x="360" y="60"/>
                    <a:pt x="361" y="60"/>
                    <a:pt x="364" y="57"/>
                  </a:cubicBezTo>
                  <a:cubicBezTo>
                    <a:pt x="365" y="58"/>
                    <a:pt x="364" y="59"/>
                    <a:pt x="363" y="60"/>
                  </a:cubicBezTo>
                  <a:cubicBezTo>
                    <a:pt x="368" y="59"/>
                    <a:pt x="367" y="66"/>
                    <a:pt x="373" y="63"/>
                  </a:cubicBezTo>
                  <a:cubicBezTo>
                    <a:pt x="369" y="71"/>
                    <a:pt x="366" y="57"/>
                    <a:pt x="360" y="62"/>
                  </a:cubicBezTo>
                  <a:close/>
                  <a:moveTo>
                    <a:pt x="411" y="24"/>
                  </a:moveTo>
                  <a:cubicBezTo>
                    <a:pt x="414" y="24"/>
                    <a:pt x="417" y="24"/>
                    <a:pt x="420" y="24"/>
                  </a:cubicBezTo>
                  <a:cubicBezTo>
                    <a:pt x="420" y="33"/>
                    <a:pt x="415" y="24"/>
                    <a:pt x="411" y="26"/>
                  </a:cubicBezTo>
                  <a:cubicBezTo>
                    <a:pt x="411" y="24"/>
                    <a:pt x="409" y="22"/>
                    <a:pt x="410" y="21"/>
                  </a:cubicBezTo>
                  <a:cubicBezTo>
                    <a:pt x="409" y="16"/>
                    <a:pt x="413" y="23"/>
                    <a:pt x="411" y="24"/>
                  </a:cubicBezTo>
                  <a:close/>
                  <a:moveTo>
                    <a:pt x="345" y="72"/>
                  </a:moveTo>
                  <a:cubicBezTo>
                    <a:pt x="348" y="76"/>
                    <a:pt x="353" y="68"/>
                    <a:pt x="356" y="72"/>
                  </a:cubicBezTo>
                  <a:cubicBezTo>
                    <a:pt x="347" y="73"/>
                    <a:pt x="349" y="82"/>
                    <a:pt x="342" y="79"/>
                  </a:cubicBezTo>
                  <a:cubicBezTo>
                    <a:pt x="343" y="77"/>
                    <a:pt x="344" y="77"/>
                    <a:pt x="345" y="79"/>
                  </a:cubicBezTo>
                  <a:cubicBezTo>
                    <a:pt x="344" y="69"/>
                    <a:pt x="333" y="76"/>
                    <a:pt x="328" y="73"/>
                  </a:cubicBezTo>
                  <a:cubicBezTo>
                    <a:pt x="337" y="69"/>
                    <a:pt x="343" y="70"/>
                    <a:pt x="347" y="67"/>
                  </a:cubicBezTo>
                  <a:cubicBezTo>
                    <a:pt x="347" y="68"/>
                    <a:pt x="346" y="70"/>
                    <a:pt x="345" y="72"/>
                  </a:cubicBezTo>
                  <a:close/>
                  <a:moveTo>
                    <a:pt x="359" y="55"/>
                  </a:moveTo>
                  <a:cubicBezTo>
                    <a:pt x="358" y="52"/>
                    <a:pt x="355" y="49"/>
                    <a:pt x="361" y="48"/>
                  </a:cubicBezTo>
                  <a:cubicBezTo>
                    <a:pt x="364" y="51"/>
                    <a:pt x="363" y="53"/>
                    <a:pt x="359" y="55"/>
                  </a:cubicBezTo>
                  <a:close/>
                  <a:moveTo>
                    <a:pt x="383" y="32"/>
                  </a:moveTo>
                  <a:cubicBezTo>
                    <a:pt x="384" y="37"/>
                    <a:pt x="378" y="37"/>
                    <a:pt x="376" y="35"/>
                  </a:cubicBezTo>
                  <a:cubicBezTo>
                    <a:pt x="377" y="38"/>
                    <a:pt x="371" y="40"/>
                    <a:pt x="374" y="44"/>
                  </a:cubicBezTo>
                  <a:cubicBezTo>
                    <a:pt x="372" y="44"/>
                    <a:pt x="371" y="42"/>
                    <a:pt x="369" y="44"/>
                  </a:cubicBezTo>
                  <a:cubicBezTo>
                    <a:pt x="371" y="38"/>
                    <a:pt x="376" y="32"/>
                    <a:pt x="383" y="32"/>
                  </a:cubicBezTo>
                  <a:close/>
                  <a:moveTo>
                    <a:pt x="237" y="77"/>
                  </a:moveTo>
                  <a:cubicBezTo>
                    <a:pt x="235" y="74"/>
                    <a:pt x="241" y="76"/>
                    <a:pt x="242" y="74"/>
                  </a:cubicBezTo>
                  <a:cubicBezTo>
                    <a:pt x="244" y="77"/>
                    <a:pt x="246" y="79"/>
                    <a:pt x="242" y="81"/>
                  </a:cubicBezTo>
                  <a:cubicBezTo>
                    <a:pt x="241" y="80"/>
                    <a:pt x="239" y="75"/>
                    <a:pt x="237" y="77"/>
                  </a:cubicBezTo>
                  <a:close/>
                  <a:moveTo>
                    <a:pt x="260" y="64"/>
                  </a:moveTo>
                  <a:cubicBezTo>
                    <a:pt x="263" y="62"/>
                    <a:pt x="265" y="60"/>
                    <a:pt x="264" y="58"/>
                  </a:cubicBezTo>
                  <a:cubicBezTo>
                    <a:pt x="269" y="59"/>
                    <a:pt x="262" y="67"/>
                    <a:pt x="261" y="70"/>
                  </a:cubicBezTo>
                  <a:cubicBezTo>
                    <a:pt x="260" y="69"/>
                    <a:pt x="259" y="68"/>
                    <a:pt x="258" y="67"/>
                  </a:cubicBezTo>
                  <a:cubicBezTo>
                    <a:pt x="260" y="66"/>
                    <a:pt x="260" y="68"/>
                    <a:pt x="261" y="68"/>
                  </a:cubicBezTo>
                  <a:cubicBezTo>
                    <a:pt x="263" y="67"/>
                    <a:pt x="261" y="66"/>
                    <a:pt x="260" y="64"/>
                  </a:cubicBezTo>
                  <a:close/>
                  <a:moveTo>
                    <a:pt x="248" y="82"/>
                  </a:moveTo>
                  <a:cubicBezTo>
                    <a:pt x="246" y="79"/>
                    <a:pt x="249" y="77"/>
                    <a:pt x="251" y="74"/>
                  </a:cubicBezTo>
                  <a:cubicBezTo>
                    <a:pt x="254" y="79"/>
                    <a:pt x="253" y="81"/>
                    <a:pt x="248" y="82"/>
                  </a:cubicBezTo>
                  <a:close/>
                  <a:moveTo>
                    <a:pt x="272" y="64"/>
                  </a:moveTo>
                  <a:cubicBezTo>
                    <a:pt x="267" y="59"/>
                    <a:pt x="278" y="60"/>
                    <a:pt x="275" y="58"/>
                  </a:cubicBezTo>
                  <a:cubicBezTo>
                    <a:pt x="281" y="58"/>
                    <a:pt x="276" y="64"/>
                    <a:pt x="272" y="64"/>
                  </a:cubicBezTo>
                  <a:close/>
                  <a:moveTo>
                    <a:pt x="288" y="47"/>
                  </a:moveTo>
                  <a:cubicBezTo>
                    <a:pt x="290" y="49"/>
                    <a:pt x="293" y="49"/>
                    <a:pt x="289" y="43"/>
                  </a:cubicBezTo>
                  <a:cubicBezTo>
                    <a:pt x="293" y="42"/>
                    <a:pt x="291" y="44"/>
                    <a:pt x="293" y="47"/>
                  </a:cubicBezTo>
                  <a:cubicBezTo>
                    <a:pt x="294" y="45"/>
                    <a:pt x="293" y="44"/>
                    <a:pt x="295" y="42"/>
                  </a:cubicBezTo>
                  <a:cubicBezTo>
                    <a:pt x="294" y="46"/>
                    <a:pt x="299" y="44"/>
                    <a:pt x="301" y="48"/>
                  </a:cubicBezTo>
                  <a:cubicBezTo>
                    <a:pt x="301" y="50"/>
                    <a:pt x="300" y="51"/>
                    <a:pt x="298" y="53"/>
                  </a:cubicBezTo>
                  <a:cubicBezTo>
                    <a:pt x="301" y="45"/>
                    <a:pt x="291" y="50"/>
                    <a:pt x="291" y="53"/>
                  </a:cubicBezTo>
                  <a:cubicBezTo>
                    <a:pt x="286" y="54"/>
                    <a:pt x="290" y="49"/>
                    <a:pt x="288" y="47"/>
                  </a:cubicBezTo>
                  <a:close/>
                  <a:moveTo>
                    <a:pt x="270" y="69"/>
                  </a:moveTo>
                  <a:cubicBezTo>
                    <a:pt x="271" y="70"/>
                    <a:pt x="270" y="71"/>
                    <a:pt x="269" y="71"/>
                  </a:cubicBezTo>
                  <a:cubicBezTo>
                    <a:pt x="270" y="72"/>
                    <a:pt x="272" y="72"/>
                    <a:pt x="273" y="74"/>
                  </a:cubicBezTo>
                  <a:cubicBezTo>
                    <a:pt x="273" y="72"/>
                    <a:pt x="274" y="71"/>
                    <a:pt x="276" y="73"/>
                  </a:cubicBezTo>
                  <a:cubicBezTo>
                    <a:pt x="271" y="76"/>
                    <a:pt x="270" y="79"/>
                    <a:pt x="267" y="82"/>
                  </a:cubicBezTo>
                  <a:cubicBezTo>
                    <a:pt x="266" y="77"/>
                    <a:pt x="267" y="73"/>
                    <a:pt x="270" y="69"/>
                  </a:cubicBezTo>
                  <a:close/>
                  <a:moveTo>
                    <a:pt x="303" y="47"/>
                  </a:moveTo>
                  <a:cubicBezTo>
                    <a:pt x="304" y="45"/>
                    <a:pt x="306" y="45"/>
                    <a:pt x="308" y="47"/>
                  </a:cubicBezTo>
                  <a:cubicBezTo>
                    <a:pt x="307" y="48"/>
                    <a:pt x="306" y="47"/>
                    <a:pt x="306" y="46"/>
                  </a:cubicBezTo>
                  <a:cubicBezTo>
                    <a:pt x="305" y="48"/>
                    <a:pt x="311" y="52"/>
                    <a:pt x="306" y="56"/>
                  </a:cubicBezTo>
                  <a:cubicBezTo>
                    <a:pt x="302" y="52"/>
                    <a:pt x="307" y="50"/>
                    <a:pt x="303" y="47"/>
                  </a:cubicBezTo>
                  <a:close/>
                  <a:moveTo>
                    <a:pt x="329" y="32"/>
                  </a:moveTo>
                  <a:cubicBezTo>
                    <a:pt x="331" y="34"/>
                    <a:pt x="329" y="35"/>
                    <a:pt x="328" y="36"/>
                  </a:cubicBezTo>
                  <a:cubicBezTo>
                    <a:pt x="330" y="40"/>
                    <a:pt x="332" y="38"/>
                    <a:pt x="334" y="41"/>
                  </a:cubicBezTo>
                  <a:cubicBezTo>
                    <a:pt x="329" y="42"/>
                    <a:pt x="323" y="36"/>
                    <a:pt x="329" y="32"/>
                  </a:cubicBezTo>
                  <a:close/>
                  <a:moveTo>
                    <a:pt x="326" y="47"/>
                  </a:moveTo>
                  <a:cubicBezTo>
                    <a:pt x="316" y="49"/>
                    <a:pt x="319" y="57"/>
                    <a:pt x="314" y="62"/>
                  </a:cubicBezTo>
                  <a:cubicBezTo>
                    <a:pt x="312" y="62"/>
                    <a:pt x="312" y="61"/>
                    <a:pt x="313" y="61"/>
                  </a:cubicBezTo>
                  <a:cubicBezTo>
                    <a:pt x="312" y="60"/>
                    <a:pt x="311" y="61"/>
                    <a:pt x="310" y="61"/>
                  </a:cubicBezTo>
                  <a:cubicBezTo>
                    <a:pt x="308" y="57"/>
                    <a:pt x="315" y="55"/>
                    <a:pt x="317" y="54"/>
                  </a:cubicBezTo>
                  <a:cubicBezTo>
                    <a:pt x="315" y="53"/>
                    <a:pt x="314" y="53"/>
                    <a:pt x="312" y="54"/>
                  </a:cubicBezTo>
                  <a:cubicBezTo>
                    <a:pt x="316" y="51"/>
                    <a:pt x="319" y="39"/>
                    <a:pt x="326" y="47"/>
                  </a:cubicBezTo>
                  <a:close/>
                  <a:moveTo>
                    <a:pt x="296" y="76"/>
                  </a:moveTo>
                  <a:cubicBezTo>
                    <a:pt x="295" y="74"/>
                    <a:pt x="297" y="75"/>
                    <a:pt x="298" y="74"/>
                  </a:cubicBezTo>
                  <a:cubicBezTo>
                    <a:pt x="294" y="73"/>
                    <a:pt x="294" y="74"/>
                    <a:pt x="293" y="69"/>
                  </a:cubicBezTo>
                  <a:cubicBezTo>
                    <a:pt x="294" y="68"/>
                    <a:pt x="295" y="70"/>
                    <a:pt x="296" y="71"/>
                  </a:cubicBezTo>
                  <a:cubicBezTo>
                    <a:pt x="297" y="70"/>
                    <a:pt x="296" y="69"/>
                    <a:pt x="296" y="69"/>
                  </a:cubicBezTo>
                  <a:cubicBezTo>
                    <a:pt x="297" y="68"/>
                    <a:pt x="299" y="70"/>
                    <a:pt x="298" y="71"/>
                  </a:cubicBezTo>
                  <a:cubicBezTo>
                    <a:pt x="298" y="72"/>
                    <a:pt x="299" y="73"/>
                    <a:pt x="300" y="72"/>
                  </a:cubicBezTo>
                  <a:cubicBezTo>
                    <a:pt x="302" y="75"/>
                    <a:pt x="297" y="76"/>
                    <a:pt x="296" y="76"/>
                  </a:cubicBezTo>
                  <a:close/>
                  <a:moveTo>
                    <a:pt x="334" y="66"/>
                  </a:moveTo>
                  <a:cubicBezTo>
                    <a:pt x="330" y="68"/>
                    <a:pt x="327" y="68"/>
                    <a:pt x="324" y="65"/>
                  </a:cubicBezTo>
                  <a:cubicBezTo>
                    <a:pt x="327" y="63"/>
                    <a:pt x="333" y="65"/>
                    <a:pt x="330" y="59"/>
                  </a:cubicBezTo>
                  <a:cubicBezTo>
                    <a:pt x="332" y="56"/>
                    <a:pt x="333" y="62"/>
                    <a:pt x="335" y="63"/>
                  </a:cubicBezTo>
                  <a:cubicBezTo>
                    <a:pt x="334" y="64"/>
                    <a:pt x="333" y="65"/>
                    <a:pt x="334" y="66"/>
                  </a:cubicBezTo>
                  <a:close/>
                  <a:moveTo>
                    <a:pt x="347" y="54"/>
                  </a:moveTo>
                  <a:cubicBezTo>
                    <a:pt x="345" y="50"/>
                    <a:pt x="346" y="47"/>
                    <a:pt x="345" y="44"/>
                  </a:cubicBezTo>
                  <a:cubicBezTo>
                    <a:pt x="351" y="43"/>
                    <a:pt x="351" y="50"/>
                    <a:pt x="347" y="54"/>
                  </a:cubicBezTo>
                  <a:close/>
                  <a:moveTo>
                    <a:pt x="356" y="34"/>
                  </a:moveTo>
                  <a:cubicBezTo>
                    <a:pt x="359" y="38"/>
                    <a:pt x="355" y="40"/>
                    <a:pt x="356" y="43"/>
                  </a:cubicBezTo>
                  <a:cubicBezTo>
                    <a:pt x="354" y="44"/>
                    <a:pt x="353" y="42"/>
                    <a:pt x="352" y="41"/>
                  </a:cubicBezTo>
                  <a:cubicBezTo>
                    <a:pt x="357" y="39"/>
                    <a:pt x="352" y="36"/>
                    <a:pt x="356" y="34"/>
                  </a:cubicBezTo>
                  <a:close/>
                  <a:moveTo>
                    <a:pt x="340" y="49"/>
                  </a:moveTo>
                  <a:cubicBezTo>
                    <a:pt x="338" y="52"/>
                    <a:pt x="335" y="55"/>
                    <a:pt x="339" y="59"/>
                  </a:cubicBezTo>
                  <a:cubicBezTo>
                    <a:pt x="334" y="59"/>
                    <a:pt x="334" y="51"/>
                    <a:pt x="334" y="48"/>
                  </a:cubicBezTo>
                  <a:cubicBezTo>
                    <a:pt x="330" y="47"/>
                    <a:pt x="330" y="48"/>
                    <a:pt x="327" y="51"/>
                  </a:cubicBezTo>
                  <a:cubicBezTo>
                    <a:pt x="326" y="49"/>
                    <a:pt x="331" y="47"/>
                    <a:pt x="329" y="44"/>
                  </a:cubicBezTo>
                  <a:cubicBezTo>
                    <a:pt x="331" y="44"/>
                    <a:pt x="337" y="50"/>
                    <a:pt x="336" y="44"/>
                  </a:cubicBezTo>
                  <a:cubicBezTo>
                    <a:pt x="339" y="42"/>
                    <a:pt x="336" y="47"/>
                    <a:pt x="340" y="49"/>
                  </a:cubicBezTo>
                  <a:close/>
                  <a:moveTo>
                    <a:pt x="348" y="29"/>
                  </a:moveTo>
                  <a:cubicBezTo>
                    <a:pt x="347" y="34"/>
                    <a:pt x="343" y="37"/>
                    <a:pt x="338" y="41"/>
                  </a:cubicBezTo>
                  <a:cubicBezTo>
                    <a:pt x="339" y="34"/>
                    <a:pt x="343" y="30"/>
                    <a:pt x="348" y="26"/>
                  </a:cubicBezTo>
                  <a:cubicBezTo>
                    <a:pt x="349" y="28"/>
                    <a:pt x="342" y="33"/>
                    <a:pt x="348" y="29"/>
                  </a:cubicBezTo>
                  <a:close/>
                  <a:moveTo>
                    <a:pt x="332" y="37"/>
                  </a:moveTo>
                  <a:cubicBezTo>
                    <a:pt x="331" y="30"/>
                    <a:pt x="333" y="26"/>
                    <a:pt x="336" y="23"/>
                  </a:cubicBezTo>
                  <a:cubicBezTo>
                    <a:pt x="335" y="27"/>
                    <a:pt x="338" y="31"/>
                    <a:pt x="332" y="37"/>
                  </a:cubicBezTo>
                  <a:close/>
                  <a:moveTo>
                    <a:pt x="332" y="24"/>
                  </a:moveTo>
                  <a:cubicBezTo>
                    <a:pt x="330" y="24"/>
                    <a:pt x="329" y="25"/>
                    <a:pt x="329" y="26"/>
                  </a:cubicBezTo>
                  <a:cubicBezTo>
                    <a:pt x="328" y="27"/>
                    <a:pt x="327" y="24"/>
                    <a:pt x="325" y="26"/>
                  </a:cubicBezTo>
                  <a:cubicBezTo>
                    <a:pt x="325" y="27"/>
                    <a:pt x="325" y="28"/>
                    <a:pt x="323" y="29"/>
                  </a:cubicBezTo>
                  <a:cubicBezTo>
                    <a:pt x="321" y="26"/>
                    <a:pt x="325" y="23"/>
                    <a:pt x="326" y="20"/>
                  </a:cubicBezTo>
                  <a:cubicBezTo>
                    <a:pt x="328" y="23"/>
                    <a:pt x="330" y="21"/>
                    <a:pt x="332" y="24"/>
                  </a:cubicBezTo>
                  <a:close/>
                  <a:moveTo>
                    <a:pt x="319" y="27"/>
                  </a:moveTo>
                  <a:cubicBezTo>
                    <a:pt x="317" y="29"/>
                    <a:pt x="316" y="28"/>
                    <a:pt x="317" y="27"/>
                  </a:cubicBezTo>
                  <a:cubicBezTo>
                    <a:pt x="317" y="25"/>
                    <a:pt x="310" y="31"/>
                    <a:pt x="314" y="29"/>
                  </a:cubicBezTo>
                  <a:cubicBezTo>
                    <a:pt x="316" y="32"/>
                    <a:pt x="310" y="31"/>
                    <a:pt x="309" y="28"/>
                  </a:cubicBezTo>
                  <a:cubicBezTo>
                    <a:pt x="313" y="24"/>
                    <a:pt x="316" y="23"/>
                    <a:pt x="319" y="27"/>
                  </a:cubicBezTo>
                  <a:close/>
                  <a:moveTo>
                    <a:pt x="304" y="30"/>
                  </a:moveTo>
                  <a:cubicBezTo>
                    <a:pt x="302" y="37"/>
                    <a:pt x="308" y="34"/>
                    <a:pt x="309" y="40"/>
                  </a:cubicBezTo>
                  <a:cubicBezTo>
                    <a:pt x="311" y="33"/>
                    <a:pt x="316" y="36"/>
                    <a:pt x="323" y="31"/>
                  </a:cubicBezTo>
                  <a:cubicBezTo>
                    <a:pt x="323" y="33"/>
                    <a:pt x="322" y="35"/>
                    <a:pt x="323" y="36"/>
                  </a:cubicBezTo>
                  <a:cubicBezTo>
                    <a:pt x="320" y="38"/>
                    <a:pt x="313" y="35"/>
                    <a:pt x="315" y="41"/>
                  </a:cubicBezTo>
                  <a:cubicBezTo>
                    <a:pt x="314" y="42"/>
                    <a:pt x="308" y="38"/>
                    <a:pt x="309" y="42"/>
                  </a:cubicBezTo>
                  <a:cubicBezTo>
                    <a:pt x="306" y="39"/>
                    <a:pt x="302" y="42"/>
                    <a:pt x="299" y="39"/>
                  </a:cubicBezTo>
                  <a:cubicBezTo>
                    <a:pt x="304" y="36"/>
                    <a:pt x="297" y="32"/>
                    <a:pt x="304" y="30"/>
                  </a:cubicBezTo>
                  <a:close/>
                  <a:moveTo>
                    <a:pt x="278" y="50"/>
                  </a:moveTo>
                  <a:cubicBezTo>
                    <a:pt x="276" y="50"/>
                    <a:pt x="275" y="49"/>
                    <a:pt x="273" y="47"/>
                  </a:cubicBezTo>
                  <a:cubicBezTo>
                    <a:pt x="276" y="45"/>
                    <a:pt x="277" y="46"/>
                    <a:pt x="277" y="49"/>
                  </a:cubicBezTo>
                  <a:cubicBezTo>
                    <a:pt x="277" y="42"/>
                    <a:pt x="283" y="46"/>
                    <a:pt x="284" y="44"/>
                  </a:cubicBezTo>
                  <a:cubicBezTo>
                    <a:pt x="290" y="47"/>
                    <a:pt x="282" y="46"/>
                    <a:pt x="278" y="50"/>
                  </a:cubicBezTo>
                  <a:close/>
                  <a:moveTo>
                    <a:pt x="298" y="25"/>
                  </a:moveTo>
                  <a:cubicBezTo>
                    <a:pt x="303" y="25"/>
                    <a:pt x="295" y="32"/>
                    <a:pt x="295" y="35"/>
                  </a:cubicBezTo>
                  <a:cubicBezTo>
                    <a:pt x="292" y="34"/>
                    <a:pt x="289" y="37"/>
                    <a:pt x="286" y="33"/>
                  </a:cubicBezTo>
                  <a:cubicBezTo>
                    <a:pt x="288" y="32"/>
                    <a:pt x="289" y="31"/>
                    <a:pt x="288" y="29"/>
                  </a:cubicBezTo>
                  <a:cubicBezTo>
                    <a:pt x="292" y="35"/>
                    <a:pt x="294" y="26"/>
                    <a:pt x="298" y="25"/>
                  </a:cubicBezTo>
                  <a:close/>
                  <a:moveTo>
                    <a:pt x="272" y="47"/>
                  </a:moveTo>
                  <a:cubicBezTo>
                    <a:pt x="269" y="51"/>
                    <a:pt x="267" y="48"/>
                    <a:pt x="265" y="50"/>
                  </a:cubicBezTo>
                  <a:cubicBezTo>
                    <a:pt x="262" y="45"/>
                    <a:pt x="270" y="44"/>
                    <a:pt x="272" y="47"/>
                  </a:cubicBezTo>
                  <a:close/>
                  <a:moveTo>
                    <a:pt x="230" y="75"/>
                  </a:moveTo>
                  <a:cubicBezTo>
                    <a:pt x="231" y="76"/>
                    <a:pt x="230" y="76"/>
                    <a:pt x="230" y="77"/>
                  </a:cubicBezTo>
                  <a:cubicBezTo>
                    <a:pt x="229" y="77"/>
                    <a:pt x="229" y="78"/>
                    <a:pt x="230" y="79"/>
                  </a:cubicBezTo>
                  <a:cubicBezTo>
                    <a:pt x="228" y="79"/>
                    <a:pt x="224" y="71"/>
                    <a:pt x="219" y="72"/>
                  </a:cubicBezTo>
                  <a:cubicBezTo>
                    <a:pt x="219" y="67"/>
                    <a:pt x="226" y="60"/>
                    <a:pt x="230" y="66"/>
                  </a:cubicBezTo>
                  <a:cubicBezTo>
                    <a:pt x="229" y="66"/>
                    <a:pt x="228" y="65"/>
                    <a:pt x="227" y="64"/>
                  </a:cubicBezTo>
                  <a:cubicBezTo>
                    <a:pt x="226" y="65"/>
                    <a:pt x="228" y="66"/>
                    <a:pt x="228" y="67"/>
                  </a:cubicBezTo>
                  <a:cubicBezTo>
                    <a:pt x="225" y="68"/>
                    <a:pt x="223" y="67"/>
                    <a:pt x="219" y="70"/>
                  </a:cubicBezTo>
                  <a:cubicBezTo>
                    <a:pt x="221" y="72"/>
                    <a:pt x="224" y="68"/>
                    <a:pt x="226" y="69"/>
                  </a:cubicBezTo>
                  <a:cubicBezTo>
                    <a:pt x="226" y="72"/>
                    <a:pt x="225" y="77"/>
                    <a:pt x="230" y="75"/>
                  </a:cubicBezTo>
                  <a:close/>
                  <a:moveTo>
                    <a:pt x="256" y="49"/>
                  </a:moveTo>
                  <a:cubicBezTo>
                    <a:pt x="255" y="54"/>
                    <a:pt x="254" y="47"/>
                    <a:pt x="252" y="45"/>
                  </a:cubicBezTo>
                  <a:cubicBezTo>
                    <a:pt x="255" y="42"/>
                    <a:pt x="258" y="42"/>
                    <a:pt x="261" y="45"/>
                  </a:cubicBezTo>
                  <a:cubicBezTo>
                    <a:pt x="262" y="48"/>
                    <a:pt x="259" y="45"/>
                    <a:pt x="258" y="44"/>
                  </a:cubicBezTo>
                  <a:cubicBezTo>
                    <a:pt x="256" y="46"/>
                    <a:pt x="255" y="47"/>
                    <a:pt x="256" y="49"/>
                  </a:cubicBezTo>
                  <a:close/>
                  <a:moveTo>
                    <a:pt x="280" y="28"/>
                  </a:moveTo>
                  <a:cubicBezTo>
                    <a:pt x="285" y="18"/>
                    <a:pt x="292" y="27"/>
                    <a:pt x="280" y="28"/>
                  </a:cubicBezTo>
                  <a:close/>
                  <a:moveTo>
                    <a:pt x="277" y="22"/>
                  </a:moveTo>
                  <a:cubicBezTo>
                    <a:pt x="280" y="21"/>
                    <a:pt x="278" y="29"/>
                    <a:pt x="278" y="32"/>
                  </a:cubicBezTo>
                  <a:cubicBezTo>
                    <a:pt x="274" y="34"/>
                    <a:pt x="277" y="28"/>
                    <a:pt x="276" y="27"/>
                  </a:cubicBezTo>
                  <a:cubicBezTo>
                    <a:pt x="272" y="24"/>
                    <a:pt x="273" y="30"/>
                    <a:pt x="270" y="31"/>
                  </a:cubicBezTo>
                  <a:cubicBezTo>
                    <a:pt x="266" y="24"/>
                    <a:pt x="277" y="25"/>
                    <a:pt x="277" y="22"/>
                  </a:cubicBezTo>
                  <a:close/>
                  <a:moveTo>
                    <a:pt x="266" y="32"/>
                  </a:moveTo>
                  <a:cubicBezTo>
                    <a:pt x="269" y="36"/>
                    <a:pt x="267" y="40"/>
                    <a:pt x="271" y="35"/>
                  </a:cubicBezTo>
                  <a:cubicBezTo>
                    <a:pt x="274" y="41"/>
                    <a:pt x="266" y="39"/>
                    <a:pt x="263" y="40"/>
                  </a:cubicBezTo>
                  <a:cubicBezTo>
                    <a:pt x="261" y="36"/>
                    <a:pt x="260" y="38"/>
                    <a:pt x="259" y="34"/>
                  </a:cubicBezTo>
                  <a:cubicBezTo>
                    <a:pt x="262" y="33"/>
                    <a:pt x="264" y="33"/>
                    <a:pt x="266" y="32"/>
                  </a:cubicBezTo>
                  <a:close/>
                  <a:moveTo>
                    <a:pt x="247" y="41"/>
                  </a:moveTo>
                  <a:cubicBezTo>
                    <a:pt x="249" y="44"/>
                    <a:pt x="243" y="46"/>
                    <a:pt x="244" y="49"/>
                  </a:cubicBezTo>
                  <a:cubicBezTo>
                    <a:pt x="243" y="50"/>
                    <a:pt x="242" y="48"/>
                    <a:pt x="243" y="47"/>
                  </a:cubicBezTo>
                  <a:cubicBezTo>
                    <a:pt x="242" y="46"/>
                    <a:pt x="241" y="46"/>
                    <a:pt x="241" y="47"/>
                  </a:cubicBezTo>
                  <a:cubicBezTo>
                    <a:pt x="240" y="45"/>
                    <a:pt x="241" y="45"/>
                    <a:pt x="242" y="46"/>
                  </a:cubicBezTo>
                  <a:cubicBezTo>
                    <a:pt x="246" y="44"/>
                    <a:pt x="244" y="41"/>
                    <a:pt x="247" y="41"/>
                  </a:cubicBezTo>
                  <a:close/>
                  <a:moveTo>
                    <a:pt x="191" y="73"/>
                  </a:moveTo>
                  <a:cubicBezTo>
                    <a:pt x="190" y="69"/>
                    <a:pt x="191" y="71"/>
                    <a:pt x="188" y="74"/>
                  </a:cubicBezTo>
                  <a:cubicBezTo>
                    <a:pt x="187" y="71"/>
                    <a:pt x="187" y="69"/>
                    <a:pt x="189" y="67"/>
                  </a:cubicBezTo>
                  <a:cubicBezTo>
                    <a:pt x="193" y="67"/>
                    <a:pt x="195" y="71"/>
                    <a:pt x="191" y="73"/>
                  </a:cubicBezTo>
                  <a:close/>
                  <a:moveTo>
                    <a:pt x="215" y="53"/>
                  </a:moveTo>
                  <a:cubicBezTo>
                    <a:pt x="214" y="54"/>
                    <a:pt x="213" y="53"/>
                    <a:pt x="213" y="52"/>
                  </a:cubicBezTo>
                  <a:cubicBezTo>
                    <a:pt x="212" y="51"/>
                    <a:pt x="211" y="52"/>
                    <a:pt x="211" y="52"/>
                  </a:cubicBezTo>
                  <a:cubicBezTo>
                    <a:pt x="208" y="51"/>
                    <a:pt x="218" y="49"/>
                    <a:pt x="212" y="49"/>
                  </a:cubicBezTo>
                  <a:cubicBezTo>
                    <a:pt x="212" y="45"/>
                    <a:pt x="221" y="48"/>
                    <a:pt x="222" y="41"/>
                  </a:cubicBezTo>
                  <a:cubicBezTo>
                    <a:pt x="224" y="45"/>
                    <a:pt x="227" y="40"/>
                    <a:pt x="229" y="45"/>
                  </a:cubicBezTo>
                  <a:cubicBezTo>
                    <a:pt x="224" y="46"/>
                    <a:pt x="215" y="46"/>
                    <a:pt x="215" y="53"/>
                  </a:cubicBezTo>
                  <a:close/>
                  <a:moveTo>
                    <a:pt x="259" y="29"/>
                  </a:moveTo>
                  <a:cubicBezTo>
                    <a:pt x="253" y="28"/>
                    <a:pt x="253" y="37"/>
                    <a:pt x="247" y="36"/>
                  </a:cubicBezTo>
                  <a:cubicBezTo>
                    <a:pt x="246" y="34"/>
                    <a:pt x="254" y="24"/>
                    <a:pt x="254" y="29"/>
                  </a:cubicBezTo>
                  <a:cubicBezTo>
                    <a:pt x="255" y="27"/>
                    <a:pt x="257" y="25"/>
                    <a:pt x="256" y="22"/>
                  </a:cubicBezTo>
                  <a:cubicBezTo>
                    <a:pt x="261" y="21"/>
                    <a:pt x="256" y="27"/>
                    <a:pt x="259" y="29"/>
                  </a:cubicBezTo>
                  <a:close/>
                  <a:moveTo>
                    <a:pt x="236" y="29"/>
                  </a:moveTo>
                  <a:cubicBezTo>
                    <a:pt x="239" y="33"/>
                    <a:pt x="234" y="35"/>
                    <a:pt x="237" y="39"/>
                  </a:cubicBezTo>
                  <a:cubicBezTo>
                    <a:pt x="235" y="40"/>
                    <a:pt x="235" y="38"/>
                    <a:pt x="236" y="38"/>
                  </a:cubicBezTo>
                  <a:cubicBezTo>
                    <a:pt x="234" y="35"/>
                    <a:pt x="231" y="43"/>
                    <a:pt x="230" y="37"/>
                  </a:cubicBezTo>
                  <a:cubicBezTo>
                    <a:pt x="230" y="36"/>
                    <a:pt x="231" y="37"/>
                    <a:pt x="232" y="37"/>
                  </a:cubicBezTo>
                  <a:cubicBezTo>
                    <a:pt x="237" y="35"/>
                    <a:pt x="230" y="31"/>
                    <a:pt x="236" y="29"/>
                  </a:cubicBezTo>
                  <a:close/>
                  <a:moveTo>
                    <a:pt x="203" y="54"/>
                  </a:moveTo>
                  <a:cubicBezTo>
                    <a:pt x="203" y="57"/>
                    <a:pt x="205" y="59"/>
                    <a:pt x="205" y="62"/>
                  </a:cubicBezTo>
                  <a:cubicBezTo>
                    <a:pt x="203" y="65"/>
                    <a:pt x="198" y="58"/>
                    <a:pt x="202" y="64"/>
                  </a:cubicBezTo>
                  <a:cubicBezTo>
                    <a:pt x="200" y="65"/>
                    <a:pt x="196" y="61"/>
                    <a:pt x="200" y="66"/>
                  </a:cubicBezTo>
                  <a:cubicBezTo>
                    <a:pt x="197" y="65"/>
                    <a:pt x="192" y="66"/>
                    <a:pt x="192" y="61"/>
                  </a:cubicBezTo>
                  <a:cubicBezTo>
                    <a:pt x="199" y="65"/>
                    <a:pt x="198" y="59"/>
                    <a:pt x="203" y="54"/>
                  </a:cubicBezTo>
                  <a:close/>
                  <a:moveTo>
                    <a:pt x="82" y="61"/>
                  </a:moveTo>
                  <a:cubicBezTo>
                    <a:pt x="76" y="60"/>
                    <a:pt x="82" y="52"/>
                    <a:pt x="75" y="59"/>
                  </a:cubicBezTo>
                  <a:cubicBezTo>
                    <a:pt x="74" y="55"/>
                    <a:pt x="83" y="51"/>
                    <a:pt x="89" y="47"/>
                  </a:cubicBezTo>
                  <a:cubicBezTo>
                    <a:pt x="90" y="50"/>
                    <a:pt x="90" y="52"/>
                    <a:pt x="91" y="54"/>
                  </a:cubicBezTo>
                  <a:cubicBezTo>
                    <a:pt x="85" y="55"/>
                    <a:pt x="83" y="55"/>
                    <a:pt x="82" y="61"/>
                  </a:cubicBezTo>
                  <a:close/>
                  <a:moveTo>
                    <a:pt x="106" y="38"/>
                  </a:moveTo>
                  <a:cubicBezTo>
                    <a:pt x="110" y="35"/>
                    <a:pt x="106" y="44"/>
                    <a:pt x="109" y="41"/>
                  </a:cubicBezTo>
                  <a:cubicBezTo>
                    <a:pt x="110" y="43"/>
                    <a:pt x="107" y="44"/>
                    <a:pt x="106" y="45"/>
                  </a:cubicBezTo>
                  <a:cubicBezTo>
                    <a:pt x="102" y="43"/>
                    <a:pt x="107" y="41"/>
                    <a:pt x="106" y="38"/>
                  </a:cubicBezTo>
                  <a:close/>
                  <a:moveTo>
                    <a:pt x="80" y="70"/>
                  </a:moveTo>
                  <a:cubicBezTo>
                    <a:pt x="75" y="67"/>
                    <a:pt x="86" y="62"/>
                    <a:pt x="88" y="67"/>
                  </a:cubicBezTo>
                  <a:cubicBezTo>
                    <a:pt x="85" y="70"/>
                    <a:pt x="83" y="65"/>
                    <a:pt x="80" y="70"/>
                  </a:cubicBezTo>
                  <a:close/>
                  <a:moveTo>
                    <a:pt x="151" y="43"/>
                  </a:moveTo>
                  <a:cubicBezTo>
                    <a:pt x="156" y="38"/>
                    <a:pt x="151" y="38"/>
                    <a:pt x="159" y="37"/>
                  </a:cubicBezTo>
                  <a:cubicBezTo>
                    <a:pt x="159" y="38"/>
                    <a:pt x="158" y="38"/>
                    <a:pt x="158" y="38"/>
                  </a:cubicBezTo>
                  <a:cubicBezTo>
                    <a:pt x="156" y="39"/>
                    <a:pt x="158" y="40"/>
                    <a:pt x="159" y="42"/>
                  </a:cubicBezTo>
                  <a:cubicBezTo>
                    <a:pt x="156" y="45"/>
                    <a:pt x="154" y="41"/>
                    <a:pt x="151" y="43"/>
                  </a:cubicBezTo>
                  <a:close/>
                  <a:moveTo>
                    <a:pt x="121" y="68"/>
                  </a:moveTo>
                  <a:cubicBezTo>
                    <a:pt x="123" y="69"/>
                    <a:pt x="124" y="71"/>
                    <a:pt x="125" y="72"/>
                  </a:cubicBezTo>
                  <a:cubicBezTo>
                    <a:pt x="121" y="76"/>
                    <a:pt x="116" y="70"/>
                    <a:pt x="121" y="68"/>
                  </a:cubicBezTo>
                  <a:close/>
                  <a:moveTo>
                    <a:pt x="170" y="40"/>
                  </a:moveTo>
                  <a:cubicBezTo>
                    <a:pt x="172" y="45"/>
                    <a:pt x="170" y="45"/>
                    <a:pt x="165" y="48"/>
                  </a:cubicBezTo>
                  <a:cubicBezTo>
                    <a:pt x="161" y="44"/>
                    <a:pt x="169" y="43"/>
                    <a:pt x="170" y="40"/>
                  </a:cubicBezTo>
                  <a:close/>
                  <a:moveTo>
                    <a:pt x="134" y="77"/>
                  </a:moveTo>
                  <a:cubicBezTo>
                    <a:pt x="132" y="75"/>
                    <a:pt x="133" y="74"/>
                    <a:pt x="132" y="72"/>
                  </a:cubicBezTo>
                  <a:cubicBezTo>
                    <a:pt x="134" y="72"/>
                    <a:pt x="135" y="71"/>
                    <a:pt x="137" y="70"/>
                  </a:cubicBezTo>
                  <a:cubicBezTo>
                    <a:pt x="140" y="72"/>
                    <a:pt x="139" y="73"/>
                    <a:pt x="140" y="75"/>
                  </a:cubicBezTo>
                  <a:cubicBezTo>
                    <a:pt x="138" y="77"/>
                    <a:pt x="136" y="75"/>
                    <a:pt x="134" y="77"/>
                  </a:cubicBezTo>
                  <a:close/>
                  <a:moveTo>
                    <a:pt x="142" y="71"/>
                  </a:moveTo>
                  <a:cubicBezTo>
                    <a:pt x="142" y="65"/>
                    <a:pt x="146" y="71"/>
                    <a:pt x="152" y="67"/>
                  </a:cubicBezTo>
                  <a:cubicBezTo>
                    <a:pt x="150" y="67"/>
                    <a:pt x="148" y="68"/>
                    <a:pt x="147" y="66"/>
                  </a:cubicBezTo>
                  <a:cubicBezTo>
                    <a:pt x="149" y="64"/>
                    <a:pt x="151" y="64"/>
                    <a:pt x="153" y="66"/>
                  </a:cubicBezTo>
                  <a:cubicBezTo>
                    <a:pt x="152" y="72"/>
                    <a:pt x="146" y="68"/>
                    <a:pt x="142" y="71"/>
                  </a:cubicBezTo>
                  <a:close/>
                  <a:moveTo>
                    <a:pt x="159" y="63"/>
                  </a:moveTo>
                  <a:cubicBezTo>
                    <a:pt x="158" y="61"/>
                    <a:pt x="162" y="63"/>
                    <a:pt x="161" y="60"/>
                  </a:cubicBezTo>
                  <a:cubicBezTo>
                    <a:pt x="165" y="64"/>
                    <a:pt x="161" y="69"/>
                    <a:pt x="162" y="74"/>
                  </a:cubicBezTo>
                  <a:cubicBezTo>
                    <a:pt x="159" y="71"/>
                    <a:pt x="161" y="64"/>
                    <a:pt x="159" y="63"/>
                  </a:cubicBezTo>
                  <a:close/>
                  <a:moveTo>
                    <a:pt x="195" y="37"/>
                  </a:moveTo>
                  <a:cubicBezTo>
                    <a:pt x="191" y="34"/>
                    <a:pt x="199" y="30"/>
                    <a:pt x="201" y="31"/>
                  </a:cubicBezTo>
                  <a:cubicBezTo>
                    <a:pt x="203" y="36"/>
                    <a:pt x="198" y="34"/>
                    <a:pt x="195" y="37"/>
                  </a:cubicBezTo>
                  <a:close/>
                  <a:moveTo>
                    <a:pt x="229" y="29"/>
                  </a:moveTo>
                  <a:cubicBezTo>
                    <a:pt x="227" y="31"/>
                    <a:pt x="225" y="29"/>
                    <a:pt x="223" y="31"/>
                  </a:cubicBezTo>
                  <a:cubicBezTo>
                    <a:pt x="221" y="33"/>
                    <a:pt x="228" y="28"/>
                    <a:pt x="224" y="25"/>
                  </a:cubicBezTo>
                  <a:cubicBezTo>
                    <a:pt x="226" y="24"/>
                    <a:pt x="228" y="22"/>
                    <a:pt x="230" y="21"/>
                  </a:cubicBezTo>
                  <a:cubicBezTo>
                    <a:pt x="227" y="21"/>
                    <a:pt x="227" y="19"/>
                    <a:pt x="229" y="18"/>
                  </a:cubicBezTo>
                  <a:cubicBezTo>
                    <a:pt x="233" y="22"/>
                    <a:pt x="226" y="25"/>
                    <a:pt x="229" y="29"/>
                  </a:cubicBezTo>
                  <a:close/>
                  <a:moveTo>
                    <a:pt x="182" y="51"/>
                  </a:moveTo>
                  <a:cubicBezTo>
                    <a:pt x="185" y="50"/>
                    <a:pt x="180" y="56"/>
                    <a:pt x="181" y="59"/>
                  </a:cubicBezTo>
                  <a:cubicBezTo>
                    <a:pt x="178" y="61"/>
                    <a:pt x="175" y="56"/>
                    <a:pt x="179" y="53"/>
                  </a:cubicBezTo>
                  <a:cubicBezTo>
                    <a:pt x="180" y="59"/>
                    <a:pt x="179" y="53"/>
                    <a:pt x="182" y="51"/>
                  </a:cubicBezTo>
                  <a:close/>
                  <a:moveTo>
                    <a:pt x="212" y="24"/>
                  </a:moveTo>
                  <a:cubicBezTo>
                    <a:pt x="218" y="25"/>
                    <a:pt x="209" y="27"/>
                    <a:pt x="206" y="30"/>
                  </a:cubicBezTo>
                  <a:cubicBezTo>
                    <a:pt x="206" y="29"/>
                    <a:pt x="206" y="28"/>
                    <a:pt x="205" y="26"/>
                  </a:cubicBezTo>
                  <a:cubicBezTo>
                    <a:pt x="207" y="21"/>
                    <a:pt x="213" y="30"/>
                    <a:pt x="212" y="24"/>
                  </a:cubicBezTo>
                  <a:close/>
                  <a:moveTo>
                    <a:pt x="184" y="44"/>
                  </a:moveTo>
                  <a:cubicBezTo>
                    <a:pt x="182" y="48"/>
                    <a:pt x="176" y="42"/>
                    <a:pt x="177" y="48"/>
                  </a:cubicBezTo>
                  <a:cubicBezTo>
                    <a:pt x="172" y="49"/>
                    <a:pt x="175" y="44"/>
                    <a:pt x="178" y="43"/>
                  </a:cubicBezTo>
                  <a:cubicBezTo>
                    <a:pt x="176" y="41"/>
                    <a:pt x="174" y="44"/>
                    <a:pt x="172" y="40"/>
                  </a:cubicBezTo>
                  <a:cubicBezTo>
                    <a:pt x="174" y="38"/>
                    <a:pt x="176" y="40"/>
                    <a:pt x="174" y="41"/>
                  </a:cubicBezTo>
                  <a:cubicBezTo>
                    <a:pt x="179" y="43"/>
                    <a:pt x="180" y="37"/>
                    <a:pt x="183" y="38"/>
                  </a:cubicBezTo>
                  <a:cubicBezTo>
                    <a:pt x="184" y="40"/>
                    <a:pt x="180" y="41"/>
                    <a:pt x="184" y="44"/>
                  </a:cubicBezTo>
                  <a:close/>
                  <a:moveTo>
                    <a:pt x="194" y="18"/>
                  </a:moveTo>
                  <a:cubicBezTo>
                    <a:pt x="197" y="17"/>
                    <a:pt x="199" y="17"/>
                    <a:pt x="201" y="16"/>
                  </a:cubicBezTo>
                  <a:cubicBezTo>
                    <a:pt x="205" y="24"/>
                    <a:pt x="195" y="20"/>
                    <a:pt x="194" y="29"/>
                  </a:cubicBezTo>
                  <a:cubicBezTo>
                    <a:pt x="190" y="29"/>
                    <a:pt x="190" y="27"/>
                    <a:pt x="190" y="23"/>
                  </a:cubicBezTo>
                  <a:cubicBezTo>
                    <a:pt x="189" y="26"/>
                    <a:pt x="188" y="26"/>
                    <a:pt x="187" y="24"/>
                  </a:cubicBezTo>
                  <a:cubicBezTo>
                    <a:pt x="190" y="23"/>
                    <a:pt x="194" y="22"/>
                    <a:pt x="197" y="21"/>
                  </a:cubicBezTo>
                  <a:cubicBezTo>
                    <a:pt x="198" y="19"/>
                    <a:pt x="196" y="20"/>
                    <a:pt x="194" y="18"/>
                  </a:cubicBezTo>
                  <a:close/>
                  <a:moveTo>
                    <a:pt x="185" y="31"/>
                  </a:moveTo>
                  <a:cubicBezTo>
                    <a:pt x="182" y="32"/>
                    <a:pt x="177" y="31"/>
                    <a:pt x="177" y="28"/>
                  </a:cubicBezTo>
                  <a:cubicBezTo>
                    <a:pt x="180" y="25"/>
                    <a:pt x="185" y="28"/>
                    <a:pt x="185" y="31"/>
                  </a:cubicBezTo>
                  <a:close/>
                  <a:moveTo>
                    <a:pt x="169" y="34"/>
                  </a:moveTo>
                  <a:cubicBezTo>
                    <a:pt x="164" y="30"/>
                    <a:pt x="171" y="28"/>
                    <a:pt x="169" y="25"/>
                  </a:cubicBezTo>
                  <a:cubicBezTo>
                    <a:pt x="171" y="24"/>
                    <a:pt x="171" y="32"/>
                    <a:pt x="169" y="34"/>
                  </a:cubicBezTo>
                  <a:close/>
                  <a:moveTo>
                    <a:pt x="120" y="63"/>
                  </a:moveTo>
                  <a:cubicBezTo>
                    <a:pt x="121" y="66"/>
                    <a:pt x="119" y="64"/>
                    <a:pt x="118" y="63"/>
                  </a:cubicBezTo>
                  <a:cubicBezTo>
                    <a:pt x="114" y="67"/>
                    <a:pt x="114" y="78"/>
                    <a:pt x="107" y="70"/>
                  </a:cubicBezTo>
                  <a:cubicBezTo>
                    <a:pt x="113" y="68"/>
                    <a:pt x="112" y="65"/>
                    <a:pt x="114" y="61"/>
                  </a:cubicBezTo>
                  <a:cubicBezTo>
                    <a:pt x="116" y="59"/>
                    <a:pt x="118" y="64"/>
                    <a:pt x="120" y="63"/>
                  </a:cubicBezTo>
                  <a:close/>
                  <a:moveTo>
                    <a:pt x="137" y="44"/>
                  </a:moveTo>
                  <a:cubicBezTo>
                    <a:pt x="136" y="45"/>
                    <a:pt x="137" y="45"/>
                    <a:pt x="137" y="46"/>
                  </a:cubicBezTo>
                  <a:cubicBezTo>
                    <a:pt x="131" y="45"/>
                    <a:pt x="140" y="43"/>
                    <a:pt x="141" y="40"/>
                  </a:cubicBezTo>
                  <a:cubicBezTo>
                    <a:pt x="145" y="43"/>
                    <a:pt x="140" y="46"/>
                    <a:pt x="137" y="44"/>
                  </a:cubicBezTo>
                  <a:close/>
                  <a:moveTo>
                    <a:pt x="160" y="29"/>
                  </a:moveTo>
                  <a:cubicBezTo>
                    <a:pt x="157" y="30"/>
                    <a:pt x="155" y="32"/>
                    <a:pt x="153" y="34"/>
                  </a:cubicBezTo>
                  <a:cubicBezTo>
                    <a:pt x="151" y="30"/>
                    <a:pt x="156" y="27"/>
                    <a:pt x="156" y="24"/>
                  </a:cubicBezTo>
                  <a:cubicBezTo>
                    <a:pt x="160" y="25"/>
                    <a:pt x="157" y="26"/>
                    <a:pt x="160" y="29"/>
                  </a:cubicBezTo>
                  <a:close/>
                  <a:moveTo>
                    <a:pt x="118" y="54"/>
                  </a:moveTo>
                  <a:cubicBezTo>
                    <a:pt x="121" y="55"/>
                    <a:pt x="121" y="50"/>
                    <a:pt x="125" y="52"/>
                  </a:cubicBezTo>
                  <a:cubicBezTo>
                    <a:pt x="126" y="58"/>
                    <a:pt x="119" y="56"/>
                    <a:pt x="116" y="59"/>
                  </a:cubicBezTo>
                  <a:cubicBezTo>
                    <a:pt x="115" y="57"/>
                    <a:pt x="114" y="56"/>
                    <a:pt x="113" y="54"/>
                  </a:cubicBezTo>
                  <a:cubicBezTo>
                    <a:pt x="115" y="51"/>
                    <a:pt x="116" y="49"/>
                    <a:pt x="117" y="48"/>
                  </a:cubicBezTo>
                  <a:cubicBezTo>
                    <a:pt x="121" y="46"/>
                    <a:pt x="116" y="52"/>
                    <a:pt x="118" y="54"/>
                  </a:cubicBezTo>
                  <a:close/>
                  <a:moveTo>
                    <a:pt x="124" y="36"/>
                  </a:moveTo>
                  <a:cubicBezTo>
                    <a:pt x="128" y="40"/>
                    <a:pt x="124" y="43"/>
                    <a:pt x="124" y="46"/>
                  </a:cubicBezTo>
                  <a:cubicBezTo>
                    <a:pt x="123" y="46"/>
                    <a:pt x="123" y="45"/>
                    <a:pt x="123" y="44"/>
                  </a:cubicBezTo>
                  <a:cubicBezTo>
                    <a:pt x="122" y="44"/>
                    <a:pt x="120" y="44"/>
                    <a:pt x="118" y="45"/>
                  </a:cubicBezTo>
                  <a:cubicBezTo>
                    <a:pt x="117" y="42"/>
                    <a:pt x="120" y="39"/>
                    <a:pt x="124" y="36"/>
                  </a:cubicBezTo>
                  <a:close/>
                  <a:moveTo>
                    <a:pt x="108" y="51"/>
                  </a:moveTo>
                  <a:cubicBezTo>
                    <a:pt x="105" y="55"/>
                    <a:pt x="103" y="61"/>
                    <a:pt x="99" y="62"/>
                  </a:cubicBezTo>
                  <a:cubicBezTo>
                    <a:pt x="99" y="57"/>
                    <a:pt x="96" y="52"/>
                    <a:pt x="102" y="48"/>
                  </a:cubicBezTo>
                  <a:cubicBezTo>
                    <a:pt x="106" y="48"/>
                    <a:pt x="104" y="53"/>
                    <a:pt x="108" y="51"/>
                  </a:cubicBezTo>
                  <a:close/>
                  <a:moveTo>
                    <a:pt x="147" y="15"/>
                  </a:moveTo>
                  <a:cubicBezTo>
                    <a:pt x="145" y="17"/>
                    <a:pt x="144" y="16"/>
                    <a:pt x="145" y="15"/>
                  </a:cubicBezTo>
                  <a:cubicBezTo>
                    <a:pt x="143" y="14"/>
                    <a:pt x="139" y="17"/>
                    <a:pt x="137" y="18"/>
                  </a:cubicBezTo>
                  <a:cubicBezTo>
                    <a:pt x="134" y="14"/>
                    <a:pt x="144" y="9"/>
                    <a:pt x="147" y="15"/>
                  </a:cubicBezTo>
                  <a:close/>
                  <a:moveTo>
                    <a:pt x="134" y="19"/>
                  </a:moveTo>
                  <a:cubicBezTo>
                    <a:pt x="134" y="24"/>
                    <a:pt x="130" y="26"/>
                    <a:pt x="131" y="29"/>
                  </a:cubicBezTo>
                  <a:cubicBezTo>
                    <a:pt x="129" y="31"/>
                    <a:pt x="127" y="33"/>
                    <a:pt x="124" y="34"/>
                  </a:cubicBezTo>
                  <a:cubicBezTo>
                    <a:pt x="122" y="33"/>
                    <a:pt x="122" y="31"/>
                    <a:pt x="124" y="29"/>
                  </a:cubicBezTo>
                  <a:cubicBezTo>
                    <a:pt x="125" y="30"/>
                    <a:pt x="124" y="31"/>
                    <a:pt x="124" y="31"/>
                  </a:cubicBezTo>
                  <a:cubicBezTo>
                    <a:pt x="128" y="32"/>
                    <a:pt x="130" y="18"/>
                    <a:pt x="128" y="21"/>
                  </a:cubicBezTo>
                  <a:cubicBezTo>
                    <a:pt x="127" y="19"/>
                    <a:pt x="131" y="18"/>
                    <a:pt x="130" y="16"/>
                  </a:cubicBezTo>
                  <a:cubicBezTo>
                    <a:pt x="132" y="15"/>
                    <a:pt x="131" y="18"/>
                    <a:pt x="134" y="19"/>
                  </a:cubicBezTo>
                  <a:close/>
                  <a:moveTo>
                    <a:pt x="120" y="24"/>
                  </a:moveTo>
                  <a:cubicBezTo>
                    <a:pt x="123" y="27"/>
                    <a:pt x="117" y="29"/>
                    <a:pt x="119" y="32"/>
                  </a:cubicBezTo>
                  <a:cubicBezTo>
                    <a:pt x="116" y="33"/>
                    <a:pt x="115" y="25"/>
                    <a:pt x="120" y="24"/>
                  </a:cubicBezTo>
                  <a:close/>
                  <a:moveTo>
                    <a:pt x="106" y="34"/>
                  </a:moveTo>
                  <a:cubicBezTo>
                    <a:pt x="106" y="31"/>
                    <a:pt x="109" y="28"/>
                    <a:pt x="112" y="26"/>
                  </a:cubicBezTo>
                  <a:cubicBezTo>
                    <a:pt x="117" y="31"/>
                    <a:pt x="110" y="32"/>
                    <a:pt x="106" y="34"/>
                  </a:cubicBezTo>
                  <a:close/>
                  <a:moveTo>
                    <a:pt x="45" y="55"/>
                  </a:moveTo>
                  <a:cubicBezTo>
                    <a:pt x="41" y="57"/>
                    <a:pt x="37" y="57"/>
                    <a:pt x="34" y="53"/>
                  </a:cubicBezTo>
                  <a:cubicBezTo>
                    <a:pt x="33" y="56"/>
                    <a:pt x="31" y="59"/>
                    <a:pt x="34" y="62"/>
                  </a:cubicBezTo>
                  <a:cubicBezTo>
                    <a:pt x="28" y="65"/>
                    <a:pt x="29" y="66"/>
                    <a:pt x="24" y="66"/>
                  </a:cubicBezTo>
                  <a:cubicBezTo>
                    <a:pt x="27" y="60"/>
                    <a:pt x="31" y="59"/>
                    <a:pt x="27" y="51"/>
                  </a:cubicBezTo>
                  <a:cubicBezTo>
                    <a:pt x="36" y="50"/>
                    <a:pt x="32" y="41"/>
                    <a:pt x="35" y="36"/>
                  </a:cubicBezTo>
                  <a:cubicBezTo>
                    <a:pt x="36" y="40"/>
                    <a:pt x="38" y="45"/>
                    <a:pt x="34" y="49"/>
                  </a:cubicBezTo>
                  <a:cubicBezTo>
                    <a:pt x="34" y="48"/>
                    <a:pt x="33" y="48"/>
                    <a:pt x="32" y="49"/>
                  </a:cubicBezTo>
                  <a:cubicBezTo>
                    <a:pt x="33" y="49"/>
                    <a:pt x="34" y="50"/>
                    <a:pt x="34" y="51"/>
                  </a:cubicBezTo>
                  <a:cubicBezTo>
                    <a:pt x="36" y="53"/>
                    <a:pt x="38" y="49"/>
                    <a:pt x="40" y="50"/>
                  </a:cubicBezTo>
                  <a:cubicBezTo>
                    <a:pt x="41" y="48"/>
                    <a:pt x="42" y="46"/>
                    <a:pt x="40" y="44"/>
                  </a:cubicBezTo>
                  <a:cubicBezTo>
                    <a:pt x="43" y="42"/>
                    <a:pt x="46" y="40"/>
                    <a:pt x="49" y="37"/>
                  </a:cubicBezTo>
                  <a:cubicBezTo>
                    <a:pt x="55" y="44"/>
                    <a:pt x="42" y="47"/>
                    <a:pt x="45" y="55"/>
                  </a:cubicBezTo>
                  <a:close/>
                  <a:moveTo>
                    <a:pt x="64" y="49"/>
                  </a:moveTo>
                  <a:cubicBezTo>
                    <a:pt x="63" y="48"/>
                    <a:pt x="62" y="50"/>
                    <a:pt x="61" y="50"/>
                  </a:cubicBezTo>
                  <a:cubicBezTo>
                    <a:pt x="57" y="41"/>
                    <a:pt x="73" y="49"/>
                    <a:pt x="65" y="54"/>
                  </a:cubicBezTo>
                  <a:cubicBezTo>
                    <a:pt x="64" y="52"/>
                    <a:pt x="65" y="51"/>
                    <a:pt x="64" y="49"/>
                  </a:cubicBezTo>
                  <a:close/>
                  <a:moveTo>
                    <a:pt x="97" y="29"/>
                  </a:moveTo>
                  <a:cubicBezTo>
                    <a:pt x="95" y="22"/>
                    <a:pt x="106" y="27"/>
                    <a:pt x="104" y="20"/>
                  </a:cubicBezTo>
                  <a:cubicBezTo>
                    <a:pt x="108" y="23"/>
                    <a:pt x="113" y="13"/>
                    <a:pt x="116" y="19"/>
                  </a:cubicBezTo>
                  <a:cubicBezTo>
                    <a:pt x="112" y="21"/>
                    <a:pt x="113" y="20"/>
                    <a:pt x="111" y="24"/>
                  </a:cubicBezTo>
                  <a:cubicBezTo>
                    <a:pt x="110" y="18"/>
                    <a:pt x="103" y="27"/>
                    <a:pt x="100" y="32"/>
                  </a:cubicBezTo>
                  <a:cubicBezTo>
                    <a:pt x="95" y="29"/>
                    <a:pt x="93" y="31"/>
                    <a:pt x="86" y="27"/>
                  </a:cubicBezTo>
                  <a:cubicBezTo>
                    <a:pt x="90" y="25"/>
                    <a:pt x="93" y="25"/>
                    <a:pt x="97" y="29"/>
                  </a:cubicBezTo>
                  <a:close/>
                  <a:moveTo>
                    <a:pt x="80" y="44"/>
                  </a:moveTo>
                  <a:cubicBezTo>
                    <a:pt x="76" y="38"/>
                    <a:pt x="87" y="38"/>
                    <a:pt x="90" y="36"/>
                  </a:cubicBezTo>
                  <a:cubicBezTo>
                    <a:pt x="92" y="42"/>
                    <a:pt x="83" y="40"/>
                    <a:pt x="80" y="44"/>
                  </a:cubicBezTo>
                  <a:close/>
                  <a:moveTo>
                    <a:pt x="84" y="32"/>
                  </a:moveTo>
                  <a:cubicBezTo>
                    <a:pt x="81" y="32"/>
                    <a:pt x="78" y="36"/>
                    <a:pt x="76" y="35"/>
                  </a:cubicBezTo>
                  <a:cubicBezTo>
                    <a:pt x="73" y="31"/>
                    <a:pt x="80" y="26"/>
                    <a:pt x="82" y="26"/>
                  </a:cubicBezTo>
                  <a:cubicBezTo>
                    <a:pt x="82" y="28"/>
                    <a:pt x="83" y="30"/>
                    <a:pt x="84" y="32"/>
                  </a:cubicBezTo>
                  <a:close/>
                  <a:moveTo>
                    <a:pt x="91" y="13"/>
                  </a:moveTo>
                  <a:cubicBezTo>
                    <a:pt x="93" y="17"/>
                    <a:pt x="91" y="22"/>
                    <a:pt x="87" y="22"/>
                  </a:cubicBezTo>
                  <a:cubicBezTo>
                    <a:pt x="86" y="19"/>
                    <a:pt x="87" y="16"/>
                    <a:pt x="91" y="13"/>
                  </a:cubicBezTo>
                  <a:close/>
                  <a:moveTo>
                    <a:pt x="69" y="56"/>
                  </a:moveTo>
                  <a:cubicBezTo>
                    <a:pt x="71" y="50"/>
                    <a:pt x="69" y="49"/>
                    <a:pt x="68" y="44"/>
                  </a:cubicBezTo>
                  <a:cubicBezTo>
                    <a:pt x="67" y="40"/>
                    <a:pt x="60" y="44"/>
                    <a:pt x="62" y="40"/>
                  </a:cubicBezTo>
                  <a:cubicBezTo>
                    <a:pt x="68" y="33"/>
                    <a:pt x="84" y="48"/>
                    <a:pt x="69" y="56"/>
                  </a:cubicBezTo>
                  <a:close/>
                  <a:moveTo>
                    <a:pt x="72" y="32"/>
                  </a:moveTo>
                  <a:cubicBezTo>
                    <a:pt x="70" y="34"/>
                    <a:pt x="58" y="37"/>
                    <a:pt x="56" y="41"/>
                  </a:cubicBezTo>
                  <a:cubicBezTo>
                    <a:pt x="55" y="37"/>
                    <a:pt x="59" y="34"/>
                    <a:pt x="63" y="30"/>
                  </a:cubicBezTo>
                  <a:cubicBezTo>
                    <a:pt x="66" y="31"/>
                    <a:pt x="69" y="33"/>
                    <a:pt x="72" y="32"/>
                  </a:cubicBezTo>
                  <a:close/>
                  <a:moveTo>
                    <a:pt x="76" y="25"/>
                  </a:moveTo>
                  <a:cubicBezTo>
                    <a:pt x="70" y="25"/>
                    <a:pt x="70" y="26"/>
                    <a:pt x="65" y="28"/>
                  </a:cubicBezTo>
                  <a:cubicBezTo>
                    <a:pt x="63" y="26"/>
                    <a:pt x="66" y="25"/>
                    <a:pt x="65" y="23"/>
                  </a:cubicBezTo>
                  <a:cubicBezTo>
                    <a:pt x="62" y="22"/>
                    <a:pt x="58" y="33"/>
                    <a:pt x="53" y="27"/>
                  </a:cubicBezTo>
                  <a:cubicBezTo>
                    <a:pt x="60" y="23"/>
                    <a:pt x="59" y="19"/>
                    <a:pt x="64" y="15"/>
                  </a:cubicBezTo>
                  <a:cubicBezTo>
                    <a:pt x="66" y="21"/>
                    <a:pt x="69" y="23"/>
                    <a:pt x="76" y="25"/>
                  </a:cubicBezTo>
                  <a:close/>
                  <a:moveTo>
                    <a:pt x="50" y="25"/>
                  </a:moveTo>
                  <a:cubicBezTo>
                    <a:pt x="46" y="32"/>
                    <a:pt x="57" y="33"/>
                    <a:pt x="53" y="36"/>
                  </a:cubicBezTo>
                  <a:cubicBezTo>
                    <a:pt x="51" y="32"/>
                    <a:pt x="48" y="36"/>
                    <a:pt x="47" y="32"/>
                  </a:cubicBezTo>
                  <a:cubicBezTo>
                    <a:pt x="45" y="35"/>
                    <a:pt x="45" y="38"/>
                    <a:pt x="40" y="40"/>
                  </a:cubicBezTo>
                  <a:cubicBezTo>
                    <a:pt x="40" y="32"/>
                    <a:pt x="41" y="27"/>
                    <a:pt x="50" y="25"/>
                  </a:cubicBezTo>
                  <a:close/>
                  <a:moveTo>
                    <a:pt x="62" y="13"/>
                  </a:moveTo>
                  <a:cubicBezTo>
                    <a:pt x="62" y="17"/>
                    <a:pt x="53" y="15"/>
                    <a:pt x="50" y="22"/>
                  </a:cubicBezTo>
                  <a:cubicBezTo>
                    <a:pt x="48" y="20"/>
                    <a:pt x="46" y="23"/>
                    <a:pt x="44" y="20"/>
                  </a:cubicBezTo>
                  <a:cubicBezTo>
                    <a:pt x="47" y="17"/>
                    <a:pt x="53" y="20"/>
                    <a:pt x="49" y="14"/>
                  </a:cubicBezTo>
                  <a:cubicBezTo>
                    <a:pt x="54" y="10"/>
                    <a:pt x="58" y="14"/>
                    <a:pt x="62" y="13"/>
                  </a:cubicBezTo>
                  <a:close/>
                </a:path>
              </a:pathLst>
            </a:custGeom>
            <a:solidFill>
              <a:srgbClr val="5F7797"/>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29" name="矩形 28"/>
            <p:cNvSpPr/>
            <p:nvPr/>
          </p:nvSpPr>
          <p:spPr>
            <a:xfrm>
              <a:off x="5227810" y="534413"/>
              <a:ext cx="1736373" cy="553998"/>
            </a:xfrm>
            <a:prstGeom prst="rect">
              <a:avLst/>
            </a:prstGeom>
          </p:spPr>
          <p:txBody>
            <a:bodyPr wrap="none">
              <a:spAutoFit/>
            </a:bodyPr>
            <a:lstStyle/>
            <a:p>
              <a:pPr algn="ctr"/>
              <a:r>
                <a:rPr lang="zh-CN" altLang="en-US" sz="3000" b="1" dirty="0" smtClean="0">
                  <a:solidFill>
                    <a:srgbClr val="5F7797"/>
                  </a:solidFill>
                </a:rPr>
                <a:t>教学模式</a:t>
              </a:r>
              <a:endParaRPr lang="zh-CN" altLang="en-US" sz="3000" b="1" dirty="0">
                <a:solidFill>
                  <a:srgbClr val="5F7797"/>
                </a:solidFill>
              </a:endParaRPr>
            </a:p>
          </p:txBody>
        </p:sp>
      </p:grpSp>
      <p:pic>
        <p:nvPicPr>
          <p:cNvPr id="2" name="图片 1" descr="屏幕快照 2019-01-21 上午10.51.49"/>
          <p:cNvPicPr>
            <a:picLocks noChangeAspect="1"/>
          </p:cNvPicPr>
          <p:nvPr/>
        </p:nvPicPr>
        <p:blipFill>
          <a:blip r:embed="rId2"/>
          <a:stretch>
            <a:fillRect/>
          </a:stretch>
        </p:blipFill>
        <p:spPr>
          <a:xfrm>
            <a:off x="0" y="1283970"/>
            <a:ext cx="5041900" cy="2823210"/>
          </a:xfrm>
          <a:prstGeom prst="rect">
            <a:avLst/>
          </a:prstGeom>
        </p:spPr>
      </p:pic>
      <p:pic>
        <p:nvPicPr>
          <p:cNvPr id="3" name="图片 2" descr="屏幕快照 2019-01-21 上午10.52.02"/>
          <p:cNvPicPr>
            <a:picLocks noChangeAspect="1"/>
          </p:cNvPicPr>
          <p:nvPr/>
        </p:nvPicPr>
        <p:blipFill>
          <a:blip r:embed="rId3"/>
          <a:stretch>
            <a:fillRect/>
          </a:stretch>
        </p:blipFill>
        <p:spPr>
          <a:xfrm>
            <a:off x="146685" y="4107180"/>
            <a:ext cx="5010150" cy="2805430"/>
          </a:xfrm>
          <a:prstGeom prst="rect">
            <a:avLst/>
          </a:prstGeom>
        </p:spPr>
      </p:pic>
      <p:pic>
        <p:nvPicPr>
          <p:cNvPr id="4" name="图片 3" descr="屏幕快照 2019-01-21 上午10.52.36"/>
          <p:cNvPicPr>
            <a:picLocks noChangeAspect="1"/>
          </p:cNvPicPr>
          <p:nvPr/>
        </p:nvPicPr>
        <p:blipFill>
          <a:blip r:embed="rId4"/>
          <a:stretch>
            <a:fillRect/>
          </a:stretch>
        </p:blipFill>
        <p:spPr>
          <a:xfrm>
            <a:off x="6316980" y="1341755"/>
            <a:ext cx="4939665" cy="2765425"/>
          </a:xfrm>
          <a:prstGeom prst="rect">
            <a:avLst/>
          </a:prstGeom>
        </p:spPr>
      </p:pic>
      <p:pic>
        <p:nvPicPr>
          <p:cNvPr id="5" name="图片 4" descr="屏幕快照 2019-01-21 上午10.52.28"/>
          <p:cNvPicPr>
            <a:picLocks noChangeAspect="1"/>
          </p:cNvPicPr>
          <p:nvPr/>
        </p:nvPicPr>
        <p:blipFill>
          <a:blip r:embed="rId5"/>
          <a:stretch>
            <a:fillRect/>
          </a:stretch>
        </p:blipFill>
        <p:spPr>
          <a:xfrm>
            <a:off x="6316980" y="4125595"/>
            <a:ext cx="4977130" cy="27870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WechatIMG3484.png"/>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093822" y="0"/>
            <a:ext cx="3098177" cy="1113243"/>
          </a:xfrm>
          <a:prstGeom prst="rect">
            <a:avLst/>
          </a:prstGeom>
        </p:spPr>
      </p:pic>
      <p:grpSp>
        <p:nvGrpSpPr>
          <p:cNvPr id="2" name="chenying0907 25"/>
          <p:cNvGrpSpPr/>
          <p:nvPr/>
        </p:nvGrpSpPr>
        <p:grpSpPr>
          <a:xfrm>
            <a:off x="646451" y="407413"/>
            <a:ext cx="2621231" cy="668912"/>
            <a:chOff x="4785382" y="534413"/>
            <a:chExt cx="2621231" cy="668912"/>
          </a:xfrm>
        </p:grpSpPr>
        <p:sp>
          <p:nvSpPr>
            <p:cNvPr id="28" name="Freeform 544"/>
            <p:cNvSpPr>
              <a:spLocks noEditPoints="1"/>
            </p:cNvSpPr>
            <p:nvPr/>
          </p:nvSpPr>
          <p:spPr bwMode="auto">
            <a:xfrm>
              <a:off x="4870451" y="1119188"/>
              <a:ext cx="2451100" cy="84137"/>
            </a:xfrm>
            <a:custGeom>
              <a:avLst/>
              <a:gdLst>
                <a:gd name="T0" fmla="*/ 26 w 715"/>
                <a:gd name="T1" fmla="*/ 50 h 95"/>
                <a:gd name="T2" fmla="*/ 43 w 715"/>
                <a:gd name="T3" fmla="*/ 67 h 95"/>
                <a:gd name="T4" fmla="*/ 65 w 715"/>
                <a:gd name="T5" fmla="*/ 76 h 95"/>
                <a:gd name="T6" fmla="*/ 143 w 715"/>
                <a:gd name="T7" fmla="*/ 81 h 95"/>
                <a:gd name="T8" fmla="*/ 218 w 715"/>
                <a:gd name="T9" fmla="*/ 80 h 95"/>
                <a:gd name="T10" fmla="*/ 301 w 715"/>
                <a:gd name="T11" fmla="*/ 79 h 95"/>
                <a:gd name="T12" fmla="*/ 405 w 715"/>
                <a:gd name="T13" fmla="*/ 88 h 95"/>
                <a:gd name="T14" fmla="*/ 491 w 715"/>
                <a:gd name="T15" fmla="*/ 93 h 95"/>
                <a:gd name="T16" fmla="*/ 630 w 715"/>
                <a:gd name="T17" fmla="*/ 64 h 95"/>
                <a:gd name="T18" fmla="*/ 678 w 715"/>
                <a:gd name="T19" fmla="*/ 58 h 95"/>
                <a:gd name="T20" fmla="*/ 664 w 715"/>
                <a:gd name="T21" fmla="*/ 52 h 95"/>
                <a:gd name="T22" fmla="*/ 662 w 715"/>
                <a:gd name="T23" fmla="*/ 30 h 95"/>
                <a:gd name="T24" fmla="*/ 598 w 715"/>
                <a:gd name="T25" fmla="*/ 37 h 95"/>
                <a:gd name="T26" fmla="*/ 564 w 715"/>
                <a:gd name="T27" fmla="*/ 25 h 95"/>
                <a:gd name="T28" fmla="*/ 500 w 715"/>
                <a:gd name="T29" fmla="*/ 17 h 95"/>
                <a:gd name="T30" fmla="*/ 443 w 715"/>
                <a:gd name="T31" fmla="*/ 26 h 95"/>
                <a:gd name="T32" fmla="*/ 372 w 715"/>
                <a:gd name="T33" fmla="*/ 20 h 95"/>
                <a:gd name="T34" fmla="*/ 263 w 715"/>
                <a:gd name="T35" fmla="*/ 13 h 95"/>
                <a:gd name="T36" fmla="*/ 193 w 715"/>
                <a:gd name="T37" fmla="*/ 9 h 95"/>
                <a:gd name="T38" fmla="*/ 98 w 715"/>
                <a:gd name="T39" fmla="*/ 21 h 95"/>
                <a:gd name="T40" fmla="*/ 403 w 715"/>
                <a:gd name="T41" fmla="*/ 77 h 95"/>
                <a:gd name="T42" fmla="*/ 420 w 715"/>
                <a:gd name="T43" fmla="*/ 84 h 95"/>
                <a:gd name="T44" fmla="*/ 458 w 715"/>
                <a:gd name="T45" fmla="*/ 81 h 95"/>
                <a:gd name="T46" fmla="*/ 503 w 715"/>
                <a:gd name="T47" fmla="*/ 64 h 95"/>
                <a:gd name="T48" fmla="*/ 504 w 715"/>
                <a:gd name="T49" fmla="*/ 76 h 95"/>
                <a:gd name="T50" fmla="*/ 567 w 715"/>
                <a:gd name="T51" fmla="*/ 43 h 95"/>
                <a:gd name="T52" fmla="*/ 560 w 715"/>
                <a:gd name="T53" fmla="*/ 62 h 95"/>
                <a:gd name="T54" fmla="*/ 583 w 715"/>
                <a:gd name="T55" fmla="*/ 56 h 95"/>
                <a:gd name="T56" fmla="*/ 615 w 715"/>
                <a:gd name="T57" fmla="*/ 58 h 95"/>
                <a:gd name="T58" fmla="*/ 639 w 715"/>
                <a:gd name="T59" fmla="*/ 45 h 95"/>
                <a:gd name="T60" fmla="*/ 604 w 715"/>
                <a:gd name="T61" fmla="*/ 58 h 95"/>
                <a:gd name="T62" fmla="*/ 575 w 715"/>
                <a:gd name="T63" fmla="*/ 51 h 95"/>
                <a:gd name="T64" fmla="*/ 562 w 715"/>
                <a:gd name="T65" fmla="*/ 34 h 95"/>
                <a:gd name="T66" fmla="*/ 541 w 715"/>
                <a:gd name="T67" fmla="*/ 45 h 95"/>
                <a:gd name="T68" fmla="*/ 492 w 715"/>
                <a:gd name="T69" fmla="*/ 54 h 95"/>
                <a:gd name="T70" fmla="*/ 469 w 715"/>
                <a:gd name="T71" fmla="*/ 29 h 95"/>
                <a:gd name="T72" fmla="*/ 435 w 715"/>
                <a:gd name="T73" fmla="*/ 29 h 95"/>
                <a:gd name="T74" fmla="*/ 362 w 715"/>
                <a:gd name="T75" fmla="*/ 80 h 95"/>
                <a:gd name="T76" fmla="*/ 345 w 715"/>
                <a:gd name="T77" fmla="*/ 72 h 95"/>
                <a:gd name="T78" fmla="*/ 242 w 715"/>
                <a:gd name="T79" fmla="*/ 81 h 95"/>
                <a:gd name="T80" fmla="*/ 295 w 715"/>
                <a:gd name="T81" fmla="*/ 42 h 95"/>
                <a:gd name="T82" fmla="*/ 328 w 715"/>
                <a:gd name="T83" fmla="*/ 36 h 95"/>
                <a:gd name="T84" fmla="*/ 296 w 715"/>
                <a:gd name="T85" fmla="*/ 76 h 95"/>
                <a:gd name="T86" fmla="*/ 329 w 715"/>
                <a:gd name="T87" fmla="*/ 44 h 95"/>
                <a:gd name="T88" fmla="*/ 317 w 715"/>
                <a:gd name="T89" fmla="*/ 27 h 95"/>
                <a:gd name="T90" fmla="*/ 298 w 715"/>
                <a:gd name="T91" fmla="*/ 25 h 95"/>
                <a:gd name="T92" fmla="*/ 230 w 715"/>
                <a:gd name="T93" fmla="*/ 75 h 95"/>
                <a:gd name="T94" fmla="*/ 266 w 715"/>
                <a:gd name="T95" fmla="*/ 32 h 95"/>
                <a:gd name="T96" fmla="*/ 215 w 715"/>
                <a:gd name="T97" fmla="*/ 53 h 95"/>
                <a:gd name="T98" fmla="*/ 203 w 715"/>
                <a:gd name="T99" fmla="*/ 54 h 95"/>
                <a:gd name="T100" fmla="*/ 151 w 715"/>
                <a:gd name="T101" fmla="*/ 43 h 95"/>
                <a:gd name="T102" fmla="*/ 159 w 715"/>
                <a:gd name="T103" fmla="*/ 63 h 95"/>
                <a:gd name="T104" fmla="*/ 212 w 715"/>
                <a:gd name="T105" fmla="*/ 24 h 95"/>
                <a:gd name="T106" fmla="*/ 194 w 715"/>
                <a:gd name="T107" fmla="*/ 18 h 95"/>
                <a:gd name="T108" fmla="*/ 153 w 715"/>
                <a:gd name="T109" fmla="*/ 34 h 95"/>
                <a:gd name="T110" fmla="*/ 108 w 715"/>
                <a:gd name="T111" fmla="*/ 51 h 95"/>
                <a:gd name="T112" fmla="*/ 112 w 715"/>
                <a:gd name="T113" fmla="*/ 26 h 95"/>
                <a:gd name="T114" fmla="*/ 65 w 715"/>
                <a:gd name="T115" fmla="*/ 54 h 95"/>
                <a:gd name="T116" fmla="*/ 87 w 715"/>
                <a:gd name="T117" fmla="*/ 22 h 95"/>
                <a:gd name="T118" fmla="*/ 53 w 715"/>
                <a:gd name="T119" fmla="*/ 3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5" h="95">
                  <a:moveTo>
                    <a:pt x="19" y="17"/>
                  </a:moveTo>
                  <a:cubicBezTo>
                    <a:pt x="21" y="19"/>
                    <a:pt x="23" y="14"/>
                    <a:pt x="25" y="16"/>
                  </a:cubicBezTo>
                  <a:cubicBezTo>
                    <a:pt x="24" y="17"/>
                    <a:pt x="25" y="18"/>
                    <a:pt x="24" y="19"/>
                  </a:cubicBezTo>
                  <a:cubicBezTo>
                    <a:pt x="19" y="17"/>
                    <a:pt x="19" y="22"/>
                    <a:pt x="14" y="23"/>
                  </a:cubicBezTo>
                  <a:cubicBezTo>
                    <a:pt x="16" y="26"/>
                    <a:pt x="20" y="22"/>
                    <a:pt x="20" y="28"/>
                  </a:cubicBezTo>
                  <a:cubicBezTo>
                    <a:pt x="27" y="25"/>
                    <a:pt x="29" y="13"/>
                    <a:pt x="34" y="16"/>
                  </a:cubicBezTo>
                  <a:cubicBezTo>
                    <a:pt x="33" y="17"/>
                    <a:pt x="35" y="19"/>
                    <a:pt x="34" y="20"/>
                  </a:cubicBezTo>
                  <a:cubicBezTo>
                    <a:pt x="31" y="23"/>
                    <a:pt x="28" y="26"/>
                    <a:pt x="32" y="29"/>
                  </a:cubicBezTo>
                  <a:cubicBezTo>
                    <a:pt x="34" y="28"/>
                    <a:pt x="35" y="26"/>
                    <a:pt x="37" y="25"/>
                  </a:cubicBezTo>
                  <a:cubicBezTo>
                    <a:pt x="36" y="20"/>
                    <a:pt x="35" y="16"/>
                    <a:pt x="38" y="12"/>
                  </a:cubicBezTo>
                  <a:cubicBezTo>
                    <a:pt x="39" y="17"/>
                    <a:pt x="40" y="17"/>
                    <a:pt x="44" y="22"/>
                  </a:cubicBezTo>
                  <a:cubicBezTo>
                    <a:pt x="40" y="26"/>
                    <a:pt x="38" y="26"/>
                    <a:pt x="37" y="32"/>
                  </a:cubicBezTo>
                  <a:cubicBezTo>
                    <a:pt x="34" y="27"/>
                    <a:pt x="34" y="33"/>
                    <a:pt x="34" y="35"/>
                  </a:cubicBezTo>
                  <a:cubicBezTo>
                    <a:pt x="33" y="33"/>
                    <a:pt x="32" y="32"/>
                    <a:pt x="31" y="31"/>
                  </a:cubicBezTo>
                  <a:cubicBezTo>
                    <a:pt x="25" y="37"/>
                    <a:pt x="30" y="42"/>
                    <a:pt x="25" y="46"/>
                  </a:cubicBezTo>
                  <a:cubicBezTo>
                    <a:pt x="26" y="45"/>
                    <a:pt x="28" y="45"/>
                    <a:pt x="30" y="45"/>
                  </a:cubicBezTo>
                  <a:cubicBezTo>
                    <a:pt x="27" y="47"/>
                    <a:pt x="28" y="48"/>
                    <a:pt x="26" y="50"/>
                  </a:cubicBezTo>
                  <a:cubicBezTo>
                    <a:pt x="24" y="43"/>
                    <a:pt x="20" y="51"/>
                    <a:pt x="17" y="48"/>
                  </a:cubicBezTo>
                  <a:cubicBezTo>
                    <a:pt x="20" y="41"/>
                    <a:pt x="21" y="34"/>
                    <a:pt x="25" y="29"/>
                  </a:cubicBezTo>
                  <a:cubicBezTo>
                    <a:pt x="22" y="28"/>
                    <a:pt x="18" y="30"/>
                    <a:pt x="16" y="27"/>
                  </a:cubicBezTo>
                  <a:cubicBezTo>
                    <a:pt x="12" y="30"/>
                    <a:pt x="10" y="33"/>
                    <a:pt x="10" y="36"/>
                  </a:cubicBezTo>
                  <a:cubicBezTo>
                    <a:pt x="13" y="37"/>
                    <a:pt x="12" y="30"/>
                    <a:pt x="16" y="32"/>
                  </a:cubicBezTo>
                  <a:cubicBezTo>
                    <a:pt x="18" y="35"/>
                    <a:pt x="14" y="36"/>
                    <a:pt x="15" y="38"/>
                  </a:cubicBezTo>
                  <a:cubicBezTo>
                    <a:pt x="16" y="38"/>
                    <a:pt x="18" y="37"/>
                    <a:pt x="18" y="38"/>
                  </a:cubicBezTo>
                  <a:cubicBezTo>
                    <a:pt x="7" y="44"/>
                    <a:pt x="7" y="53"/>
                    <a:pt x="0" y="60"/>
                  </a:cubicBezTo>
                  <a:cubicBezTo>
                    <a:pt x="6" y="57"/>
                    <a:pt x="12" y="53"/>
                    <a:pt x="17" y="57"/>
                  </a:cubicBezTo>
                  <a:cubicBezTo>
                    <a:pt x="19" y="53"/>
                    <a:pt x="8" y="52"/>
                    <a:pt x="13" y="47"/>
                  </a:cubicBezTo>
                  <a:cubicBezTo>
                    <a:pt x="14" y="52"/>
                    <a:pt x="22" y="50"/>
                    <a:pt x="25" y="56"/>
                  </a:cubicBezTo>
                  <a:cubicBezTo>
                    <a:pt x="22" y="58"/>
                    <a:pt x="19" y="61"/>
                    <a:pt x="16" y="63"/>
                  </a:cubicBezTo>
                  <a:cubicBezTo>
                    <a:pt x="12" y="59"/>
                    <a:pt x="7" y="64"/>
                    <a:pt x="3" y="64"/>
                  </a:cubicBezTo>
                  <a:cubicBezTo>
                    <a:pt x="6" y="67"/>
                    <a:pt x="2" y="72"/>
                    <a:pt x="7" y="70"/>
                  </a:cubicBezTo>
                  <a:cubicBezTo>
                    <a:pt x="7" y="64"/>
                    <a:pt x="24" y="64"/>
                    <a:pt x="26" y="70"/>
                  </a:cubicBezTo>
                  <a:cubicBezTo>
                    <a:pt x="28" y="68"/>
                    <a:pt x="31" y="66"/>
                    <a:pt x="34" y="64"/>
                  </a:cubicBezTo>
                  <a:cubicBezTo>
                    <a:pt x="36" y="70"/>
                    <a:pt x="40" y="64"/>
                    <a:pt x="43" y="67"/>
                  </a:cubicBezTo>
                  <a:cubicBezTo>
                    <a:pt x="43" y="74"/>
                    <a:pt x="40" y="69"/>
                    <a:pt x="36" y="71"/>
                  </a:cubicBezTo>
                  <a:cubicBezTo>
                    <a:pt x="35" y="73"/>
                    <a:pt x="35" y="75"/>
                    <a:pt x="37" y="78"/>
                  </a:cubicBezTo>
                  <a:cubicBezTo>
                    <a:pt x="41" y="73"/>
                    <a:pt x="44" y="75"/>
                    <a:pt x="48" y="71"/>
                  </a:cubicBezTo>
                  <a:cubicBezTo>
                    <a:pt x="46" y="68"/>
                    <a:pt x="42" y="60"/>
                    <a:pt x="50" y="60"/>
                  </a:cubicBezTo>
                  <a:cubicBezTo>
                    <a:pt x="48" y="57"/>
                    <a:pt x="44" y="54"/>
                    <a:pt x="47" y="51"/>
                  </a:cubicBezTo>
                  <a:cubicBezTo>
                    <a:pt x="52" y="53"/>
                    <a:pt x="52" y="44"/>
                    <a:pt x="56" y="46"/>
                  </a:cubicBezTo>
                  <a:cubicBezTo>
                    <a:pt x="54" y="48"/>
                    <a:pt x="56" y="49"/>
                    <a:pt x="55" y="50"/>
                  </a:cubicBezTo>
                  <a:cubicBezTo>
                    <a:pt x="54" y="51"/>
                    <a:pt x="51" y="50"/>
                    <a:pt x="52" y="53"/>
                  </a:cubicBezTo>
                  <a:cubicBezTo>
                    <a:pt x="56" y="53"/>
                    <a:pt x="50" y="69"/>
                    <a:pt x="49" y="75"/>
                  </a:cubicBezTo>
                  <a:cubicBezTo>
                    <a:pt x="55" y="75"/>
                    <a:pt x="57" y="68"/>
                    <a:pt x="59" y="76"/>
                  </a:cubicBezTo>
                  <a:cubicBezTo>
                    <a:pt x="62" y="70"/>
                    <a:pt x="68" y="71"/>
                    <a:pt x="65" y="65"/>
                  </a:cubicBezTo>
                  <a:cubicBezTo>
                    <a:pt x="62" y="65"/>
                    <a:pt x="61" y="66"/>
                    <a:pt x="60" y="68"/>
                  </a:cubicBezTo>
                  <a:cubicBezTo>
                    <a:pt x="60" y="66"/>
                    <a:pt x="53" y="66"/>
                    <a:pt x="56" y="63"/>
                  </a:cubicBezTo>
                  <a:cubicBezTo>
                    <a:pt x="62" y="62"/>
                    <a:pt x="61" y="61"/>
                    <a:pt x="62" y="56"/>
                  </a:cubicBezTo>
                  <a:cubicBezTo>
                    <a:pt x="64" y="58"/>
                    <a:pt x="67" y="54"/>
                    <a:pt x="69" y="58"/>
                  </a:cubicBezTo>
                  <a:cubicBezTo>
                    <a:pt x="62" y="62"/>
                    <a:pt x="67" y="64"/>
                    <a:pt x="71" y="63"/>
                  </a:cubicBezTo>
                  <a:cubicBezTo>
                    <a:pt x="67" y="67"/>
                    <a:pt x="66" y="72"/>
                    <a:pt x="65" y="76"/>
                  </a:cubicBezTo>
                  <a:cubicBezTo>
                    <a:pt x="72" y="78"/>
                    <a:pt x="75" y="64"/>
                    <a:pt x="82" y="73"/>
                  </a:cubicBezTo>
                  <a:cubicBezTo>
                    <a:pt x="81" y="75"/>
                    <a:pt x="78" y="74"/>
                    <a:pt x="79" y="76"/>
                  </a:cubicBezTo>
                  <a:cubicBezTo>
                    <a:pt x="81" y="75"/>
                    <a:pt x="80" y="77"/>
                    <a:pt x="81" y="79"/>
                  </a:cubicBezTo>
                  <a:cubicBezTo>
                    <a:pt x="85" y="73"/>
                    <a:pt x="89" y="72"/>
                    <a:pt x="92" y="65"/>
                  </a:cubicBezTo>
                  <a:cubicBezTo>
                    <a:pt x="95" y="66"/>
                    <a:pt x="98" y="63"/>
                    <a:pt x="101" y="64"/>
                  </a:cubicBezTo>
                  <a:cubicBezTo>
                    <a:pt x="96" y="67"/>
                    <a:pt x="97" y="72"/>
                    <a:pt x="95" y="76"/>
                  </a:cubicBezTo>
                  <a:cubicBezTo>
                    <a:pt x="93" y="77"/>
                    <a:pt x="87" y="74"/>
                    <a:pt x="88" y="78"/>
                  </a:cubicBezTo>
                  <a:cubicBezTo>
                    <a:pt x="90" y="76"/>
                    <a:pt x="91" y="81"/>
                    <a:pt x="93" y="80"/>
                  </a:cubicBezTo>
                  <a:cubicBezTo>
                    <a:pt x="95" y="79"/>
                    <a:pt x="97" y="77"/>
                    <a:pt x="99" y="76"/>
                  </a:cubicBezTo>
                  <a:cubicBezTo>
                    <a:pt x="102" y="79"/>
                    <a:pt x="99" y="80"/>
                    <a:pt x="103" y="81"/>
                  </a:cubicBezTo>
                  <a:cubicBezTo>
                    <a:pt x="107" y="79"/>
                    <a:pt x="108" y="78"/>
                    <a:pt x="108" y="74"/>
                  </a:cubicBezTo>
                  <a:cubicBezTo>
                    <a:pt x="115" y="75"/>
                    <a:pt x="110" y="78"/>
                    <a:pt x="117" y="82"/>
                  </a:cubicBezTo>
                  <a:cubicBezTo>
                    <a:pt x="121" y="77"/>
                    <a:pt x="124" y="82"/>
                    <a:pt x="128" y="77"/>
                  </a:cubicBezTo>
                  <a:cubicBezTo>
                    <a:pt x="129" y="78"/>
                    <a:pt x="128" y="80"/>
                    <a:pt x="131" y="82"/>
                  </a:cubicBezTo>
                  <a:cubicBezTo>
                    <a:pt x="134" y="81"/>
                    <a:pt x="138" y="80"/>
                    <a:pt x="141" y="81"/>
                  </a:cubicBezTo>
                  <a:cubicBezTo>
                    <a:pt x="138" y="78"/>
                    <a:pt x="145" y="73"/>
                    <a:pt x="148" y="76"/>
                  </a:cubicBezTo>
                  <a:cubicBezTo>
                    <a:pt x="148" y="81"/>
                    <a:pt x="140" y="75"/>
                    <a:pt x="143" y="81"/>
                  </a:cubicBezTo>
                  <a:cubicBezTo>
                    <a:pt x="154" y="79"/>
                    <a:pt x="164" y="84"/>
                    <a:pt x="176" y="81"/>
                  </a:cubicBezTo>
                  <a:cubicBezTo>
                    <a:pt x="171" y="78"/>
                    <a:pt x="175" y="75"/>
                    <a:pt x="176" y="72"/>
                  </a:cubicBezTo>
                  <a:cubicBezTo>
                    <a:pt x="175" y="79"/>
                    <a:pt x="187" y="90"/>
                    <a:pt x="187" y="80"/>
                  </a:cubicBezTo>
                  <a:cubicBezTo>
                    <a:pt x="182" y="83"/>
                    <a:pt x="184" y="72"/>
                    <a:pt x="180" y="71"/>
                  </a:cubicBezTo>
                  <a:cubicBezTo>
                    <a:pt x="181" y="70"/>
                    <a:pt x="182" y="68"/>
                    <a:pt x="182" y="67"/>
                  </a:cubicBezTo>
                  <a:cubicBezTo>
                    <a:pt x="182" y="71"/>
                    <a:pt x="184" y="70"/>
                    <a:pt x="187" y="71"/>
                  </a:cubicBezTo>
                  <a:cubicBezTo>
                    <a:pt x="181" y="75"/>
                    <a:pt x="189" y="79"/>
                    <a:pt x="192" y="77"/>
                  </a:cubicBezTo>
                  <a:cubicBezTo>
                    <a:pt x="190" y="79"/>
                    <a:pt x="189" y="81"/>
                    <a:pt x="192" y="83"/>
                  </a:cubicBezTo>
                  <a:cubicBezTo>
                    <a:pt x="193" y="83"/>
                    <a:pt x="194" y="82"/>
                    <a:pt x="195" y="83"/>
                  </a:cubicBezTo>
                  <a:cubicBezTo>
                    <a:pt x="196" y="75"/>
                    <a:pt x="204" y="76"/>
                    <a:pt x="203" y="65"/>
                  </a:cubicBezTo>
                  <a:cubicBezTo>
                    <a:pt x="203" y="66"/>
                    <a:pt x="204" y="67"/>
                    <a:pt x="205" y="66"/>
                  </a:cubicBezTo>
                  <a:cubicBezTo>
                    <a:pt x="204" y="68"/>
                    <a:pt x="204" y="71"/>
                    <a:pt x="208" y="74"/>
                  </a:cubicBezTo>
                  <a:cubicBezTo>
                    <a:pt x="211" y="72"/>
                    <a:pt x="221" y="72"/>
                    <a:pt x="218" y="77"/>
                  </a:cubicBezTo>
                  <a:cubicBezTo>
                    <a:pt x="214" y="72"/>
                    <a:pt x="209" y="78"/>
                    <a:pt x="201" y="76"/>
                  </a:cubicBezTo>
                  <a:cubicBezTo>
                    <a:pt x="199" y="78"/>
                    <a:pt x="200" y="80"/>
                    <a:pt x="199" y="81"/>
                  </a:cubicBezTo>
                  <a:cubicBezTo>
                    <a:pt x="205" y="86"/>
                    <a:pt x="212" y="82"/>
                    <a:pt x="218" y="84"/>
                  </a:cubicBezTo>
                  <a:cubicBezTo>
                    <a:pt x="217" y="83"/>
                    <a:pt x="216" y="82"/>
                    <a:pt x="218" y="80"/>
                  </a:cubicBezTo>
                  <a:cubicBezTo>
                    <a:pt x="227" y="77"/>
                    <a:pt x="225" y="91"/>
                    <a:pt x="225" y="91"/>
                  </a:cubicBezTo>
                  <a:cubicBezTo>
                    <a:pt x="228" y="88"/>
                    <a:pt x="234" y="85"/>
                    <a:pt x="227" y="85"/>
                  </a:cubicBezTo>
                  <a:cubicBezTo>
                    <a:pt x="228" y="81"/>
                    <a:pt x="233" y="78"/>
                    <a:pt x="235" y="86"/>
                  </a:cubicBezTo>
                  <a:cubicBezTo>
                    <a:pt x="246" y="83"/>
                    <a:pt x="253" y="88"/>
                    <a:pt x="263" y="82"/>
                  </a:cubicBezTo>
                  <a:cubicBezTo>
                    <a:pt x="264" y="87"/>
                    <a:pt x="273" y="86"/>
                    <a:pt x="278" y="85"/>
                  </a:cubicBezTo>
                  <a:cubicBezTo>
                    <a:pt x="279" y="79"/>
                    <a:pt x="281" y="81"/>
                    <a:pt x="279" y="78"/>
                  </a:cubicBezTo>
                  <a:cubicBezTo>
                    <a:pt x="281" y="77"/>
                    <a:pt x="282" y="75"/>
                    <a:pt x="284" y="74"/>
                  </a:cubicBezTo>
                  <a:cubicBezTo>
                    <a:pt x="284" y="77"/>
                    <a:pt x="286" y="79"/>
                    <a:pt x="289" y="76"/>
                  </a:cubicBezTo>
                  <a:cubicBezTo>
                    <a:pt x="289" y="72"/>
                    <a:pt x="287" y="74"/>
                    <a:pt x="284" y="72"/>
                  </a:cubicBezTo>
                  <a:cubicBezTo>
                    <a:pt x="286" y="70"/>
                    <a:pt x="285" y="68"/>
                    <a:pt x="288" y="66"/>
                  </a:cubicBezTo>
                  <a:cubicBezTo>
                    <a:pt x="288" y="72"/>
                    <a:pt x="294" y="80"/>
                    <a:pt x="286" y="86"/>
                  </a:cubicBezTo>
                  <a:cubicBezTo>
                    <a:pt x="289" y="91"/>
                    <a:pt x="289" y="81"/>
                    <a:pt x="292" y="88"/>
                  </a:cubicBezTo>
                  <a:cubicBezTo>
                    <a:pt x="296" y="87"/>
                    <a:pt x="296" y="81"/>
                    <a:pt x="298" y="83"/>
                  </a:cubicBezTo>
                  <a:cubicBezTo>
                    <a:pt x="300" y="91"/>
                    <a:pt x="301" y="82"/>
                    <a:pt x="307" y="83"/>
                  </a:cubicBezTo>
                  <a:cubicBezTo>
                    <a:pt x="308" y="85"/>
                    <a:pt x="306" y="86"/>
                    <a:pt x="305" y="87"/>
                  </a:cubicBezTo>
                  <a:cubicBezTo>
                    <a:pt x="315" y="93"/>
                    <a:pt x="308" y="77"/>
                    <a:pt x="316" y="74"/>
                  </a:cubicBezTo>
                  <a:cubicBezTo>
                    <a:pt x="309" y="67"/>
                    <a:pt x="309" y="86"/>
                    <a:pt x="301" y="79"/>
                  </a:cubicBezTo>
                  <a:cubicBezTo>
                    <a:pt x="309" y="80"/>
                    <a:pt x="307" y="68"/>
                    <a:pt x="315" y="70"/>
                  </a:cubicBezTo>
                  <a:cubicBezTo>
                    <a:pt x="316" y="66"/>
                    <a:pt x="317" y="62"/>
                    <a:pt x="320" y="58"/>
                  </a:cubicBezTo>
                  <a:cubicBezTo>
                    <a:pt x="323" y="62"/>
                    <a:pt x="316" y="67"/>
                    <a:pt x="323" y="66"/>
                  </a:cubicBezTo>
                  <a:cubicBezTo>
                    <a:pt x="320" y="70"/>
                    <a:pt x="318" y="66"/>
                    <a:pt x="316" y="67"/>
                  </a:cubicBezTo>
                  <a:cubicBezTo>
                    <a:pt x="324" y="75"/>
                    <a:pt x="309" y="81"/>
                    <a:pt x="316" y="89"/>
                  </a:cubicBezTo>
                  <a:cubicBezTo>
                    <a:pt x="320" y="86"/>
                    <a:pt x="323" y="82"/>
                    <a:pt x="321" y="78"/>
                  </a:cubicBezTo>
                  <a:cubicBezTo>
                    <a:pt x="325" y="74"/>
                    <a:pt x="328" y="76"/>
                    <a:pt x="331" y="77"/>
                  </a:cubicBezTo>
                  <a:cubicBezTo>
                    <a:pt x="326" y="79"/>
                    <a:pt x="330" y="82"/>
                    <a:pt x="326" y="85"/>
                  </a:cubicBezTo>
                  <a:cubicBezTo>
                    <a:pt x="325" y="83"/>
                    <a:pt x="324" y="81"/>
                    <a:pt x="323" y="82"/>
                  </a:cubicBezTo>
                  <a:cubicBezTo>
                    <a:pt x="326" y="87"/>
                    <a:pt x="322" y="84"/>
                    <a:pt x="323" y="89"/>
                  </a:cubicBezTo>
                  <a:cubicBezTo>
                    <a:pt x="327" y="88"/>
                    <a:pt x="333" y="89"/>
                    <a:pt x="334" y="86"/>
                  </a:cubicBezTo>
                  <a:cubicBezTo>
                    <a:pt x="333" y="83"/>
                    <a:pt x="331" y="84"/>
                    <a:pt x="329" y="84"/>
                  </a:cubicBezTo>
                  <a:cubicBezTo>
                    <a:pt x="335" y="84"/>
                    <a:pt x="332" y="78"/>
                    <a:pt x="335" y="80"/>
                  </a:cubicBezTo>
                  <a:cubicBezTo>
                    <a:pt x="336" y="82"/>
                    <a:pt x="336" y="85"/>
                    <a:pt x="336" y="88"/>
                  </a:cubicBezTo>
                  <a:cubicBezTo>
                    <a:pt x="359" y="87"/>
                    <a:pt x="382" y="90"/>
                    <a:pt x="405" y="88"/>
                  </a:cubicBezTo>
                  <a:cubicBezTo>
                    <a:pt x="400" y="82"/>
                    <a:pt x="408" y="79"/>
                    <a:pt x="410" y="79"/>
                  </a:cubicBezTo>
                  <a:cubicBezTo>
                    <a:pt x="411" y="84"/>
                    <a:pt x="407" y="84"/>
                    <a:pt x="405" y="88"/>
                  </a:cubicBezTo>
                  <a:cubicBezTo>
                    <a:pt x="408" y="93"/>
                    <a:pt x="412" y="88"/>
                    <a:pt x="414" y="85"/>
                  </a:cubicBezTo>
                  <a:cubicBezTo>
                    <a:pt x="418" y="86"/>
                    <a:pt x="415" y="90"/>
                    <a:pt x="419" y="85"/>
                  </a:cubicBezTo>
                  <a:cubicBezTo>
                    <a:pt x="419" y="93"/>
                    <a:pt x="428" y="85"/>
                    <a:pt x="432" y="90"/>
                  </a:cubicBezTo>
                  <a:cubicBezTo>
                    <a:pt x="432" y="89"/>
                    <a:pt x="438" y="87"/>
                    <a:pt x="439" y="83"/>
                  </a:cubicBezTo>
                  <a:cubicBezTo>
                    <a:pt x="440" y="85"/>
                    <a:pt x="442" y="85"/>
                    <a:pt x="443" y="86"/>
                  </a:cubicBezTo>
                  <a:cubicBezTo>
                    <a:pt x="442" y="88"/>
                    <a:pt x="437" y="85"/>
                    <a:pt x="438" y="89"/>
                  </a:cubicBezTo>
                  <a:cubicBezTo>
                    <a:pt x="441" y="88"/>
                    <a:pt x="439" y="91"/>
                    <a:pt x="441" y="93"/>
                  </a:cubicBezTo>
                  <a:cubicBezTo>
                    <a:pt x="448" y="88"/>
                    <a:pt x="460" y="95"/>
                    <a:pt x="464" y="89"/>
                  </a:cubicBezTo>
                  <a:cubicBezTo>
                    <a:pt x="462" y="85"/>
                    <a:pt x="448" y="89"/>
                    <a:pt x="446" y="83"/>
                  </a:cubicBezTo>
                  <a:cubicBezTo>
                    <a:pt x="454" y="87"/>
                    <a:pt x="463" y="84"/>
                    <a:pt x="472" y="83"/>
                  </a:cubicBezTo>
                  <a:cubicBezTo>
                    <a:pt x="470" y="84"/>
                    <a:pt x="469" y="85"/>
                    <a:pt x="467" y="87"/>
                  </a:cubicBezTo>
                  <a:cubicBezTo>
                    <a:pt x="469" y="89"/>
                    <a:pt x="471" y="91"/>
                    <a:pt x="472" y="93"/>
                  </a:cubicBezTo>
                  <a:cubicBezTo>
                    <a:pt x="478" y="91"/>
                    <a:pt x="472" y="86"/>
                    <a:pt x="476" y="84"/>
                  </a:cubicBezTo>
                  <a:cubicBezTo>
                    <a:pt x="477" y="85"/>
                    <a:pt x="475" y="86"/>
                    <a:pt x="477" y="88"/>
                  </a:cubicBezTo>
                  <a:cubicBezTo>
                    <a:pt x="485" y="83"/>
                    <a:pt x="479" y="72"/>
                    <a:pt x="485" y="71"/>
                  </a:cubicBezTo>
                  <a:cubicBezTo>
                    <a:pt x="482" y="76"/>
                    <a:pt x="486" y="83"/>
                    <a:pt x="479" y="88"/>
                  </a:cubicBezTo>
                  <a:cubicBezTo>
                    <a:pt x="485" y="95"/>
                    <a:pt x="486" y="85"/>
                    <a:pt x="491" y="93"/>
                  </a:cubicBezTo>
                  <a:cubicBezTo>
                    <a:pt x="494" y="90"/>
                    <a:pt x="496" y="92"/>
                    <a:pt x="499" y="88"/>
                  </a:cubicBezTo>
                  <a:cubicBezTo>
                    <a:pt x="500" y="93"/>
                    <a:pt x="511" y="95"/>
                    <a:pt x="513" y="89"/>
                  </a:cubicBezTo>
                  <a:cubicBezTo>
                    <a:pt x="517" y="92"/>
                    <a:pt x="524" y="95"/>
                    <a:pt x="528" y="88"/>
                  </a:cubicBezTo>
                  <a:cubicBezTo>
                    <a:pt x="529" y="93"/>
                    <a:pt x="536" y="93"/>
                    <a:pt x="536" y="87"/>
                  </a:cubicBezTo>
                  <a:cubicBezTo>
                    <a:pt x="538" y="89"/>
                    <a:pt x="539" y="91"/>
                    <a:pt x="539" y="92"/>
                  </a:cubicBezTo>
                  <a:cubicBezTo>
                    <a:pt x="545" y="84"/>
                    <a:pt x="568" y="91"/>
                    <a:pt x="563" y="77"/>
                  </a:cubicBezTo>
                  <a:cubicBezTo>
                    <a:pt x="565" y="76"/>
                    <a:pt x="566" y="79"/>
                    <a:pt x="567" y="81"/>
                  </a:cubicBezTo>
                  <a:cubicBezTo>
                    <a:pt x="570" y="79"/>
                    <a:pt x="568" y="77"/>
                    <a:pt x="569" y="76"/>
                  </a:cubicBezTo>
                  <a:cubicBezTo>
                    <a:pt x="571" y="76"/>
                    <a:pt x="574" y="73"/>
                    <a:pt x="576" y="76"/>
                  </a:cubicBezTo>
                  <a:cubicBezTo>
                    <a:pt x="572" y="79"/>
                    <a:pt x="570" y="81"/>
                    <a:pt x="571" y="87"/>
                  </a:cubicBezTo>
                  <a:cubicBezTo>
                    <a:pt x="567" y="86"/>
                    <a:pt x="563" y="90"/>
                    <a:pt x="560" y="90"/>
                  </a:cubicBezTo>
                  <a:cubicBezTo>
                    <a:pt x="571" y="93"/>
                    <a:pt x="591" y="94"/>
                    <a:pt x="603" y="84"/>
                  </a:cubicBezTo>
                  <a:cubicBezTo>
                    <a:pt x="605" y="90"/>
                    <a:pt x="609" y="79"/>
                    <a:pt x="612" y="82"/>
                  </a:cubicBezTo>
                  <a:cubicBezTo>
                    <a:pt x="608" y="85"/>
                    <a:pt x="604" y="88"/>
                    <a:pt x="604" y="92"/>
                  </a:cubicBezTo>
                  <a:cubicBezTo>
                    <a:pt x="606" y="91"/>
                    <a:pt x="609" y="89"/>
                    <a:pt x="611" y="92"/>
                  </a:cubicBezTo>
                  <a:cubicBezTo>
                    <a:pt x="618" y="87"/>
                    <a:pt x="615" y="77"/>
                    <a:pt x="623" y="78"/>
                  </a:cubicBezTo>
                  <a:cubicBezTo>
                    <a:pt x="624" y="74"/>
                    <a:pt x="622" y="64"/>
                    <a:pt x="630" y="64"/>
                  </a:cubicBezTo>
                  <a:cubicBezTo>
                    <a:pt x="626" y="75"/>
                    <a:pt x="631" y="82"/>
                    <a:pt x="616" y="90"/>
                  </a:cubicBezTo>
                  <a:cubicBezTo>
                    <a:pt x="623" y="95"/>
                    <a:pt x="634" y="89"/>
                    <a:pt x="639" y="82"/>
                  </a:cubicBezTo>
                  <a:cubicBezTo>
                    <a:pt x="637" y="78"/>
                    <a:pt x="634" y="82"/>
                    <a:pt x="633" y="78"/>
                  </a:cubicBezTo>
                  <a:cubicBezTo>
                    <a:pt x="634" y="78"/>
                    <a:pt x="633" y="76"/>
                    <a:pt x="634" y="76"/>
                  </a:cubicBezTo>
                  <a:cubicBezTo>
                    <a:pt x="641" y="77"/>
                    <a:pt x="651" y="76"/>
                    <a:pt x="655" y="68"/>
                  </a:cubicBezTo>
                  <a:cubicBezTo>
                    <a:pt x="659" y="71"/>
                    <a:pt x="656" y="74"/>
                    <a:pt x="653" y="77"/>
                  </a:cubicBezTo>
                  <a:cubicBezTo>
                    <a:pt x="652" y="75"/>
                    <a:pt x="653" y="73"/>
                    <a:pt x="650" y="75"/>
                  </a:cubicBezTo>
                  <a:cubicBezTo>
                    <a:pt x="648" y="81"/>
                    <a:pt x="652" y="78"/>
                    <a:pt x="655" y="81"/>
                  </a:cubicBezTo>
                  <a:cubicBezTo>
                    <a:pt x="652" y="82"/>
                    <a:pt x="650" y="87"/>
                    <a:pt x="648" y="84"/>
                  </a:cubicBezTo>
                  <a:cubicBezTo>
                    <a:pt x="645" y="82"/>
                    <a:pt x="649" y="80"/>
                    <a:pt x="647" y="78"/>
                  </a:cubicBezTo>
                  <a:cubicBezTo>
                    <a:pt x="636" y="79"/>
                    <a:pt x="644" y="86"/>
                    <a:pt x="639" y="91"/>
                  </a:cubicBezTo>
                  <a:cubicBezTo>
                    <a:pt x="645" y="93"/>
                    <a:pt x="655" y="83"/>
                    <a:pt x="659" y="78"/>
                  </a:cubicBezTo>
                  <a:cubicBezTo>
                    <a:pt x="661" y="79"/>
                    <a:pt x="662" y="78"/>
                    <a:pt x="664" y="81"/>
                  </a:cubicBezTo>
                  <a:cubicBezTo>
                    <a:pt x="667" y="73"/>
                    <a:pt x="673" y="67"/>
                    <a:pt x="679" y="62"/>
                  </a:cubicBezTo>
                  <a:cubicBezTo>
                    <a:pt x="676" y="57"/>
                    <a:pt x="674" y="61"/>
                    <a:pt x="672" y="64"/>
                  </a:cubicBezTo>
                  <a:cubicBezTo>
                    <a:pt x="666" y="57"/>
                    <a:pt x="673" y="52"/>
                    <a:pt x="679" y="50"/>
                  </a:cubicBezTo>
                  <a:cubicBezTo>
                    <a:pt x="681" y="54"/>
                    <a:pt x="673" y="52"/>
                    <a:pt x="678" y="58"/>
                  </a:cubicBezTo>
                  <a:cubicBezTo>
                    <a:pt x="680" y="56"/>
                    <a:pt x="681" y="57"/>
                    <a:pt x="683" y="55"/>
                  </a:cubicBezTo>
                  <a:cubicBezTo>
                    <a:pt x="681" y="46"/>
                    <a:pt x="692" y="39"/>
                    <a:pt x="686" y="29"/>
                  </a:cubicBezTo>
                  <a:cubicBezTo>
                    <a:pt x="689" y="27"/>
                    <a:pt x="691" y="27"/>
                    <a:pt x="692" y="30"/>
                  </a:cubicBezTo>
                  <a:cubicBezTo>
                    <a:pt x="688" y="32"/>
                    <a:pt x="693" y="35"/>
                    <a:pt x="695" y="35"/>
                  </a:cubicBezTo>
                  <a:cubicBezTo>
                    <a:pt x="692" y="37"/>
                    <a:pt x="689" y="39"/>
                    <a:pt x="691" y="42"/>
                  </a:cubicBezTo>
                  <a:cubicBezTo>
                    <a:pt x="696" y="41"/>
                    <a:pt x="697" y="36"/>
                    <a:pt x="703" y="32"/>
                  </a:cubicBezTo>
                  <a:cubicBezTo>
                    <a:pt x="705" y="34"/>
                    <a:pt x="706" y="36"/>
                    <a:pt x="708" y="36"/>
                  </a:cubicBezTo>
                  <a:cubicBezTo>
                    <a:pt x="711" y="33"/>
                    <a:pt x="714" y="35"/>
                    <a:pt x="715" y="31"/>
                  </a:cubicBezTo>
                  <a:cubicBezTo>
                    <a:pt x="713" y="25"/>
                    <a:pt x="710" y="33"/>
                    <a:pt x="709" y="30"/>
                  </a:cubicBezTo>
                  <a:cubicBezTo>
                    <a:pt x="710" y="28"/>
                    <a:pt x="713" y="26"/>
                    <a:pt x="712" y="23"/>
                  </a:cubicBezTo>
                  <a:cubicBezTo>
                    <a:pt x="705" y="24"/>
                    <a:pt x="699" y="32"/>
                    <a:pt x="693" y="31"/>
                  </a:cubicBezTo>
                  <a:cubicBezTo>
                    <a:pt x="697" y="25"/>
                    <a:pt x="689" y="26"/>
                    <a:pt x="686" y="24"/>
                  </a:cubicBezTo>
                  <a:cubicBezTo>
                    <a:pt x="687" y="23"/>
                    <a:pt x="688" y="22"/>
                    <a:pt x="687" y="21"/>
                  </a:cubicBezTo>
                  <a:cubicBezTo>
                    <a:pt x="682" y="27"/>
                    <a:pt x="685" y="34"/>
                    <a:pt x="684" y="40"/>
                  </a:cubicBezTo>
                  <a:cubicBezTo>
                    <a:pt x="680" y="41"/>
                    <a:pt x="676" y="50"/>
                    <a:pt x="670" y="43"/>
                  </a:cubicBezTo>
                  <a:cubicBezTo>
                    <a:pt x="674" y="41"/>
                    <a:pt x="670" y="38"/>
                    <a:pt x="669" y="35"/>
                  </a:cubicBezTo>
                  <a:cubicBezTo>
                    <a:pt x="663" y="40"/>
                    <a:pt x="665" y="46"/>
                    <a:pt x="664" y="52"/>
                  </a:cubicBezTo>
                  <a:cubicBezTo>
                    <a:pt x="667" y="51"/>
                    <a:pt x="666" y="45"/>
                    <a:pt x="670" y="47"/>
                  </a:cubicBezTo>
                  <a:cubicBezTo>
                    <a:pt x="671" y="52"/>
                    <a:pt x="667" y="51"/>
                    <a:pt x="663" y="55"/>
                  </a:cubicBezTo>
                  <a:cubicBezTo>
                    <a:pt x="663" y="58"/>
                    <a:pt x="669" y="56"/>
                    <a:pt x="666" y="59"/>
                  </a:cubicBezTo>
                  <a:cubicBezTo>
                    <a:pt x="656" y="64"/>
                    <a:pt x="651" y="68"/>
                    <a:pt x="642" y="72"/>
                  </a:cubicBezTo>
                  <a:cubicBezTo>
                    <a:pt x="642" y="70"/>
                    <a:pt x="645" y="67"/>
                    <a:pt x="645" y="65"/>
                  </a:cubicBezTo>
                  <a:cubicBezTo>
                    <a:pt x="650" y="64"/>
                    <a:pt x="663" y="60"/>
                    <a:pt x="662" y="56"/>
                  </a:cubicBezTo>
                  <a:cubicBezTo>
                    <a:pt x="655" y="55"/>
                    <a:pt x="654" y="59"/>
                    <a:pt x="647" y="58"/>
                  </a:cubicBezTo>
                  <a:cubicBezTo>
                    <a:pt x="650" y="52"/>
                    <a:pt x="654" y="55"/>
                    <a:pt x="659" y="52"/>
                  </a:cubicBezTo>
                  <a:cubicBezTo>
                    <a:pt x="664" y="47"/>
                    <a:pt x="662" y="38"/>
                    <a:pt x="660" y="35"/>
                  </a:cubicBezTo>
                  <a:cubicBezTo>
                    <a:pt x="662" y="35"/>
                    <a:pt x="664" y="34"/>
                    <a:pt x="667" y="32"/>
                  </a:cubicBezTo>
                  <a:cubicBezTo>
                    <a:pt x="668" y="35"/>
                    <a:pt x="670" y="35"/>
                    <a:pt x="673" y="33"/>
                  </a:cubicBezTo>
                  <a:cubicBezTo>
                    <a:pt x="671" y="29"/>
                    <a:pt x="663" y="33"/>
                    <a:pt x="664" y="28"/>
                  </a:cubicBezTo>
                  <a:cubicBezTo>
                    <a:pt x="667" y="29"/>
                    <a:pt x="671" y="31"/>
                    <a:pt x="674" y="30"/>
                  </a:cubicBezTo>
                  <a:cubicBezTo>
                    <a:pt x="673" y="27"/>
                    <a:pt x="672" y="24"/>
                    <a:pt x="673" y="21"/>
                  </a:cubicBezTo>
                  <a:cubicBezTo>
                    <a:pt x="669" y="26"/>
                    <a:pt x="666" y="23"/>
                    <a:pt x="663" y="22"/>
                  </a:cubicBezTo>
                  <a:cubicBezTo>
                    <a:pt x="660" y="24"/>
                    <a:pt x="662" y="26"/>
                    <a:pt x="658" y="28"/>
                  </a:cubicBezTo>
                  <a:cubicBezTo>
                    <a:pt x="659" y="29"/>
                    <a:pt x="661" y="30"/>
                    <a:pt x="662" y="30"/>
                  </a:cubicBezTo>
                  <a:cubicBezTo>
                    <a:pt x="656" y="30"/>
                    <a:pt x="660" y="36"/>
                    <a:pt x="656" y="39"/>
                  </a:cubicBezTo>
                  <a:cubicBezTo>
                    <a:pt x="652" y="33"/>
                    <a:pt x="657" y="34"/>
                    <a:pt x="651" y="30"/>
                  </a:cubicBezTo>
                  <a:cubicBezTo>
                    <a:pt x="645" y="32"/>
                    <a:pt x="638" y="33"/>
                    <a:pt x="636" y="25"/>
                  </a:cubicBezTo>
                  <a:cubicBezTo>
                    <a:pt x="635" y="26"/>
                    <a:pt x="633" y="26"/>
                    <a:pt x="632" y="27"/>
                  </a:cubicBezTo>
                  <a:cubicBezTo>
                    <a:pt x="631" y="31"/>
                    <a:pt x="635" y="32"/>
                    <a:pt x="635" y="35"/>
                  </a:cubicBezTo>
                  <a:cubicBezTo>
                    <a:pt x="629" y="33"/>
                    <a:pt x="621" y="45"/>
                    <a:pt x="611" y="39"/>
                  </a:cubicBezTo>
                  <a:cubicBezTo>
                    <a:pt x="616" y="41"/>
                    <a:pt x="617" y="30"/>
                    <a:pt x="623" y="32"/>
                  </a:cubicBezTo>
                  <a:cubicBezTo>
                    <a:pt x="622" y="33"/>
                    <a:pt x="620" y="34"/>
                    <a:pt x="621" y="35"/>
                  </a:cubicBezTo>
                  <a:cubicBezTo>
                    <a:pt x="623" y="34"/>
                    <a:pt x="624" y="37"/>
                    <a:pt x="627" y="34"/>
                  </a:cubicBezTo>
                  <a:cubicBezTo>
                    <a:pt x="625" y="22"/>
                    <a:pt x="641" y="24"/>
                    <a:pt x="641" y="20"/>
                  </a:cubicBezTo>
                  <a:cubicBezTo>
                    <a:pt x="633" y="24"/>
                    <a:pt x="625" y="19"/>
                    <a:pt x="617" y="22"/>
                  </a:cubicBezTo>
                  <a:cubicBezTo>
                    <a:pt x="618" y="23"/>
                    <a:pt x="616" y="24"/>
                    <a:pt x="615" y="25"/>
                  </a:cubicBezTo>
                  <a:cubicBezTo>
                    <a:pt x="616" y="27"/>
                    <a:pt x="617" y="28"/>
                    <a:pt x="616" y="30"/>
                  </a:cubicBezTo>
                  <a:cubicBezTo>
                    <a:pt x="612" y="31"/>
                    <a:pt x="611" y="37"/>
                    <a:pt x="610" y="35"/>
                  </a:cubicBezTo>
                  <a:cubicBezTo>
                    <a:pt x="610" y="33"/>
                    <a:pt x="613" y="31"/>
                    <a:pt x="610" y="29"/>
                  </a:cubicBezTo>
                  <a:cubicBezTo>
                    <a:pt x="609" y="29"/>
                    <a:pt x="608" y="31"/>
                    <a:pt x="607" y="30"/>
                  </a:cubicBezTo>
                  <a:cubicBezTo>
                    <a:pt x="603" y="33"/>
                    <a:pt x="604" y="39"/>
                    <a:pt x="598" y="37"/>
                  </a:cubicBezTo>
                  <a:cubicBezTo>
                    <a:pt x="597" y="34"/>
                    <a:pt x="604" y="33"/>
                    <a:pt x="602" y="30"/>
                  </a:cubicBezTo>
                  <a:cubicBezTo>
                    <a:pt x="598" y="34"/>
                    <a:pt x="596" y="28"/>
                    <a:pt x="593" y="32"/>
                  </a:cubicBezTo>
                  <a:cubicBezTo>
                    <a:pt x="595" y="35"/>
                    <a:pt x="597" y="37"/>
                    <a:pt x="593" y="39"/>
                  </a:cubicBezTo>
                  <a:cubicBezTo>
                    <a:pt x="594" y="30"/>
                    <a:pt x="586" y="38"/>
                    <a:pt x="592" y="29"/>
                  </a:cubicBezTo>
                  <a:cubicBezTo>
                    <a:pt x="598" y="32"/>
                    <a:pt x="606" y="23"/>
                    <a:pt x="612" y="29"/>
                  </a:cubicBezTo>
                  <a:cubicBezTo>
                    <a:pt x="616" y="28"/>
                    <a:pt x="611" y="20"/>
                    <a:pt x="610" y="22"/>
                  </a:cubicBezTo>
                  <a:cubicBezTo>
                    <a:pt x="610" y="24"/>
                    <a:pt x="603" y="24"/>
                    <a:pt x="602" y="26"/>
                  </a:cubicBezTo>
                  <a:cubicBezTo>
                    <a:pt x="600" y="24"/>
                    <a:pt x="602" y="23"/>
                    <a:pt x="602" y="21"/>
                  </a:cubicBezTo>
                  <a:cubicBezTo>
                    <a:pt x="601" y="21"/>
                    <a:pt x="601" y="22"/>
                    <a:pt x="600" y="21"/>
                  </a:cubicBezTo>
                  <a:cubicBezTo>
                    <a:pt x="599" y="21"/>
                    <a:pt x="598" y="21"/>
                    <a:pt x="597" y="21"/>
                  </a:cubicBezTo>
                  <a:cubicBezTo>
                    <a:pt x="598" y="23"/>
                    <a:pt x="601" y="25"/>
                    <a:pt x="599" y="27"/>
                  </a:cubicBezTo>
                  <a:cubicBezTo>
                    <a:pt x="598" y="25"/>
                    <a:pt x="597" y="27"/>
                    <a:pt x="595" y="26"/>
                  </a:cubicBezTo>
                  <a:cubicBezTo>
                    <a:pt x="593" y="24"/>
                    <a:pt x="595" y="23"/>
                    <a:pt x="593" y="21"/>
                  </a:cubicBezTo>
                  <a:cubicBezTo>
                    <a:pt x="589" y="20"/>
                    <a:pt x="591" y="23"/>
                    <a:pt x="587" y="25"/>
                  </a:cubicBezTo>
                  <a:cubicBezTo>
                    <a:pt x="589" y="19"/>
                    <a:pt x="570" y="21"/>
                    <a:pt x="579" y="24"/>
                  </a:cubicBezTo>
                  <a:cubicBezTo>
                    <a:pt x="578" y="25"/>
                    <a:pt x="576" y="27"/>
                    <a:pt x="575" y="28"/>
                  </a:cubicBezTo>
                  <a:cubicBezTo>
                    <a:pt x="572" y="22"/>
                    <a:pt x="567" y="27"/>
                    <a:pt x="564" y="25"/>
                  </a:cubicBezTo>
                  <a:cubicBezTo>
                    <a:pt x="563" y="24"/>
                    <a:pt x="565" y="23"/>
                    <a:pt x="564" y="21"/>
                  </a:cubicBezTo>
                  <a:cubicBezTo>
                    <a:pt x="561" y="21"/>
                    <a:pt x="558" y="26"/>
                    <a:pt x="555" y="21"/>
                  </a:cubicBezTo>
                  <a:cubicBezTo>
                    <a:pt x="551" y="22"/>
                    <a:pt x="553" y="28"/>
                    <a:pt x="550" y="26"/>
                  </a:cubicBezTo>
                  <a:cubicBezTo>
                    <a:pt x="551" y="18"/>
                    <a:pt x="533" y="18"/>
                    <a:pt x="528" y="26"/>
                  </a:cubicBezTo>
                  <a:cubicBezTo>
                    <a:pt x="523" y="27"/>
                    <a:pt x="529" y="20"/>
                    <a:pt x="525" y="22"/>
                  </a:cubicBezTo>
                  <a:cubicBezTo>
                    <a:pt x="527" y="24"/>
                    <a:pt x="520" y="26"/>
                    <a:pt x="520" y="24"/>
                  </a:cubicBezTo>
                  <a:cubicBezTo>
                    <a:pt x="521" y="22"/>
                    <a:pt x="519" y="20"/>
                    <a:pt x="519" y="19"/>
                  </a:cubicBezTo>
                  <a:cubicBezTo>
                    <a:pt x="514" y="20"/>
                    <a:pt x="521" y="23"/>
                    <a:pt x="516" y="25"/>
                  </a:cubicBezTo>
                  <a:cubicBezTo>
                    <a:pt x="516" y="23"/>
                    <a:pt x="514" y="24"/>
                    <a:pt x="514" y="23"/>
                  </a:cubicBezTo>
                  <a:cubicBezTo>
                    <a:pt x="518" y="22"/>
                    <a:pt x="514" y="16"/>
                    <a:pt x="515" y="20"/>
                  </a:cubicBezTo>
                  <a:cubicBezTo>
                    <a:pt x="512" y="21"/>
                    <a:pt x="513" y="27"/>
                    <a:pt x="509" y="25"/>
                  </a:cubicBezTo>
                  <a:cubicBezTo>
                    <a:pt x="508" y="22"/>
                    <a:pt x="512" y="18"/>
                    <a:pt x="507" y="17"/>
                  </a:cubicBezTo>
                  <a:cubicBezTo>
                    <a:pt x="506" y="23"/>
                    <a:pt x="498" y="29"/>
                    <a:pt x="495" y="23"/>
                  </a:cubicBezTo>
                  <a:cubicBezTo>
                    <a:pt x="493" y="26"/>
                    <a:pt x="493" y="34"/>
                    <a:pt x="488" y="30"/>
                  </a:cubicBezTo>
                  <a:cubicBezTo>
                    <a:pt x="490" y="29"/>
                    <a:pt x="491" y="28"/>
                    <a:pt x="489" y="26"/>
                  </a:cubicBezTo>
                  <a:cubicBezTo>
                    <a:pt x="488" y="27"/>
                    <a:pt x="487" y="28"/>
                    <a:pt x="486" y="27"/>
                  </a:cubicBezTo>
                  <a:cubicBezTo>
                    <a:pt x="487" y="18"/>
                    <a:pt x="500" y="25"/>
                    <a:pt x="500" y="17"/>
                  </a:cubicBezTo>
                  <a:cubicBezTo>
                    <a:pt x="494" y="20"/>
                    <a:pt x="489" y="16"/>
                    <a:pt x="484" y="20"/>
                  </a:cubicBezTo>
                  <a:cubicBezTo>
                    <a:pt x="482" y="21"/>
                    <a:pt x="483" y="23"/>
                    <a:pt x="482" y="24"/>
                  </a:cubicBezTo>
                  <a:cubicBezTo>
                    <a:pt x="478" y="20"/>
                    <a:pt x="477" y="34"/>
                    <a:pt x="471" y="26"/>
                  </a:cubicBezTo>
                  <a:cubicBezTo>
                    <a:pt x="478" y="26"/>
                    <a:pt x="475" y="21"/>
                    <a:pt x="482" y="19"/>
                  </a:cubicBezTo>
                  <a:cubicBezTo>
                    <a:pt x="475" y="15"/>
                    <a:pt x="468" y="20"/>
                    <a:pt x="461" y="19"/>
                  </a:cubicBezTo>
                  <a:cubicBezTo>
                    <a:pt x="463" y="24"/>
                    <a:pt x="466" y="17"/>
                    <a:pt x="467" y="22"/>
                  </a:cubicBezTo>
                  <a:cubicBezTo>
                    <a:pt x="466" y="22"/>
                    <a:pt x="466" y="24"/>
                    <a:pt x="466" y="24"/>
                  </a:cubicBezTo>
                  <a:cubicBezTo>
                    <a:pt x="462" y="21"/>
                    <a:pt x="455" y="23"/>
                    <a:pt x="458" y="16"/>
                  </a:cubicBezTo>
                  <a:cubicBezTo>
                    <a:pt x="457" y="17"/>
                    <a:pt x="456" y="17"/>
                    <a:pt x="456" y="16"/>
                  </a:cubicBezTo>
                  <a:cubicBezTo>
                    <a:pt x="454" y="17"/>
                    <a:pt x="453" y="16"/>
                    <a:pt x="452" y="17"/>
                  </a:cubicBezTo>
                  <a:cubicBezTo>
                    <a:pt x="454" y="19"/>
                    <a:pt x="453" y="20"/>
                    <a:pt x="451" y="22"/>
                  </a:cubicBezTo>
                  <a:cubicBezTo>
                    <a:pt x="455" y="24"/>
                    <a:pt x="455" y="26"/>
                    <a:pt x="450" y="30"/>
                  </a:cubicBezTo>
                  <a:cubicBezTo>
                    <a:pt x="450" y="27"/>
                    <a:pt x="449" y="26"/>
                    <a:pt x="446" y="25"/>
                  </a:cubicBezTo>
                  <a:cubicBezTo>
                    <a:pt x="451" y="24"/>
                    <a:pt x="448" y="21"/>
                    <a:pt x="449" y="19"/>
                  </a:cubicBezTo>
                  <a:cubicBezTo>
                    <a:pt x="446" y="16"/>
                    <a:pt x="444" y="13"/>
                    <a:pt x="440" y="17"/>
                  </a:cubicBezTo>
                  <a:cubicBezTo>
                    <a:pt x="442" y="22"/>
                    <a:pt x="444" y="19"/>
                    <a:pt x="446" y="20"/>
                  </a:cubicBezTo>
                  <a:cubicBezTo>
                    <a:pt x="441" y="21"/>
                    <a:pt x="448" y="24"/>
                    <a:pt x="443" y="26"/>
                  </a:cubicBezTo>
                  <a:cubicBezTo>
                    <a:pt x="443" y="23"/>
                    <a:pt x="444" y="19"/>
                    <a:pt x="440" y="21"/>
                  </a:cubicBezTo>
                  <a:cubicBezTo>
                    <a:pt x="441" y="25"/>
                    <a:pt x="433" y="23"/>
                    <a:pt x="434" y="28"/>
                  </a:cubicBezTo>
                  <a:cubicBezTo>
                    <a:pt x="429" y="21"/>
                    <a:pt x="429" y="32"/>
                    <a:pt x="425" y="28"/>
                  </a:cubicBezTo>
                  <a:cubicBezTo>
                    <a:pt x="427" y="25"/>
                    <a:pt x="423" y="22"/>
                    <a:pt x="426" y="20"/>
                  </a:cubicBezTo>
                  <a:cubicBezTo>
                    <a:pt x="425" y="22"/>
                    <a:pt x="427" y="25"/>
                    <a:pt x="430" y="25"/>
                  </a:cubicBezTo>
                  <a:cubicBezTo>
                    <a:pt x="433" y="20"/>
                    <a:pt x="435" y="24"/>
                    <a:pt x="439" y="18"/>
                  </a:cubicBezTo>
                  <a:cubicBezTo>
                    <a:pt x="431" y="16"/>
                    <a:pt x="422" y="16"/>
                    <a:pt x="417" y="19"/>
                  </a:cubicBezTo>
                  <a:cubicBezTo>
                    <a:pt x="413" y="12"/>
                    <a:pt x="397" y="12"/>
                    <a:pt x="394" y="23"/>
                  </a:cubicBezTo>
                  <a:cubicBezTo>
                    <a:pt x="394" y="17"/>
                    <a:pt x="391" y="23"/>
                    <a:pt x="389" y="21"/>
                  </a:cubicBezTo>
                  <a:cubicBezTo>
                    <a:pt x="386" y="17"/>
                    <a:pt x="393" y="18"/>
                    <a:pt x="392" y="15"/>
                  </a:cubicBezTo>
                  <a:cubicBezTo>
                    <a:pt x="386" y="15"/>
                    <a:pt x="385" y="24"/>
                    <a:pt x="379" y="22"/>
                  </a:cubicBezTo>
                  <a:cubicBezTo>
                    <a:pt x="379" y="19"/>
                    <a:pt x="383" y="20"/>
                    <a:pt x="383" y="15"/>
                  </a:cubicBezTo>
                  <a:cubicBezTo>
                    <a:pt x="381" y="17"/>
                    <a:pt x="379" y="16"/>
                    <a:pt x="377" y="18"/>
                  </a:cubicBezTo>
                  <a:cubicBezTo>
                    <a:pt x="378" y="20"/>
                    <a:pt x="380" y="27"/>
                    <a:pt x="375" y="25"/>
                  </a:cubicBezTo>
                  <a:cubicBezTo>
                    <a:pt x="375" y="21"/>
                    <a:pt x="378" y="17"/>
                    <a:pt x="374" y="13"/>
                  </a:cubicBezTo>
                  <a:cubicBezTo>
                    <a:pt x="370" y="16"/>
                    <a:pt x="368" y="13"/>
                    <a:pt x="364" y="15"/>
                  </a:cubicBezTo>
                  <a:cubicBezTo>
                    <a:pt x="366" y="21"/>
                    <a:pt x="374" y="14"/>
                    <a:pt x="372" y="20"/>
                  </a:cubicBezTo>
                  <a:cubicBezTo>
                    <a:pt x="370" y="19"/>
                    <a:pt x="357" y="23"/>
                    <a:pt x="365" y="23"/>
                  </a:cubicBezTo>
                  <a:cubicBezTo>
                    <a:pt x="361" y="25"/>
                    <a:pt x="362" y="32"/>
                    <a:pt x="357" y="29"/>
                  </a:cubicBezTo>
                  <a:cubicBezTo>
                    <a:pt x="363" y="25"/>
                    <a:pt x="353" y="20"/>
                    <a:pt x="363" y="16"/>
                  </a:cubicBezTo>
                  <a:cubicBezTo>
                    <a:pt x="358" y="12"/>
                    <a:pt x="352" y="15"/>
                    <a:pt x="346" y="15"/>
                  </a:cubicBezTo>
                  <a:cubicBezTo>
                    <a:pt x="349" y="19"/>
                    <a:pt x="352" y="18"/>
                    <a:pt x="356" y="20"/>
                  </a:cubicBezTo>
                  <a:cubicBezTo>
                    <a:pt x="352" y="20"/>
                    <a:pt x="354" y="21"/>
                    <a:pt x="351" y="24"/>
                  </a:cubicBezTo>
                  <a:cubicBezTo>
                    <a:pt x="352" y="17"/>
                    <a:pt x="347" y="25"/>
                    <a:pt x="345" y="23"/>
                  </a:cubicBezTo>
                  <a:cubicBezTo>
                    <a:pt x="341" y="19"/>
                    <a:pt x="346" y="17"/>
                    <a:pt x="343" y="14"/>
                  </a:cubicBezTo>
                  <a:cubicBezTo>
                    <a:pt x="338" y="13"/>
                    <a:pt x="339" y="20"/>
                    <a:pt x="334" y="19"/>
                  </a:cubicBezTo>
                  <a:cubicBezTo>
                    <a:pt x="333" y="17"/>
                    <a:pt x="335" y="15"/>
                    <a:pt x="334" y="13"/>
                  </a:cubicBezTo>
                  <a:cubicBezTo>
                    <a:pt x="331" y="19"/>
                    <a:pt x="326" y="19"/>
                    <a:pt x="324" y="12"/>
                  </a:cubicBezTo>
                  <a:cubicBezTo>
                    <a:pt x="317" y="15"/>
                    <a:pt x="317" y="12"/>
                    <a:pt x="311" y="19"/>
                  </a:cubicBezTo>
                  <a:cubicBezTo>
                    <a:pt x="311" y="15"/>
                    <a:pt x="304" y="14"/>
                    <a:pt x="301" y="12"/>
                  </a:cubicBezTo>
                  <a:cubicBezTo>
                    <a:pt x="295" y="16"/>
                    <a:pt x="296" y="19"/>
                    <a:pt x="292" y="19"/>
                  </a:cubicBezTo>
                  <a:cubicBezTo>
                    <a:pt x="297" y="15"/>
                    <a:pt x="287" y="14"/>
                    <a:pt x="289" y="11"/>
                  </a:cubicBezTo>
                  <a:cubicBezTo>
                    <a:pt x="284" y="13"/>
                    <a:pt x="280" y="17"/>
                    <a:pt x="276" y="11"/>
                  </a:cubicBezTo>
                  <a:cubicBezTo>
                    <a:pt x="272" y="15"/>
                    <a:pt x="267" y="18"/>
                    <a:pt x="263" y="13"/>
                  </a:cubicBezTo>
                  <a:cubicBezTo>
                    <a:pt x="260" y="15"/>
                    <a:pt x="258" y="17"/>
                    <a:pt x="255" y="19"/>
                  </a:cubicBezTo>
                  <a:cubicBezTo>
                    <a:pt x="253" y="14"/>
                    <a:pt x="249" y="18"/>
                    <a:pt x="247" y="15"/>
                  </a:cubicBezTo>
                  <a:cubicBezTo>
                    <a:pt x="250" y="13"/>
                    <a:pt x="256" y="16"/>
                    <a:pt x="254" y="11"/>
                  </a:cubicBezTo>
                  <a:cubicBezTo>
                    <a:pt x="247" y="10"/>
                    <a:pt x="239" y="17"/>
                    <a:pt x="232" y="10"/>
                  </a:cubicBezTo>
                  <a:cubicBezTo>
                    <a:pt x="227" y="15"/>
                    <a:pt x="225" y="18"/>
                    <a:pt x="220" y="14"/>
                  </a:cubicBezTo>
                  <a:cubicBezTo>
                    <a:pt x="223" y="13"/>
                    <a:pt x="229" y="13"/>
                    <a:pt x="227" y="8"/>
                  </a:cubicBezTo>
                  <a:cubicBezTo>
                    <a:pt x="224" y="10"/>
                    <a:pt x="220" y="9"/>
                    <a:pt x="217" y="11"/>
                  </a:cubicBezTo>
                  <a:cubicBezTo>
                    <a:pt x="217" y="17"/>
                    <a:pt x="221" y="18"/>
                    <a:pt x="222" y="20"/>
                  </a:cubicBezTo>
                  <a:cubicBezTo>
                    <a:pt x="218" y="17"/>
                    <a:pt x="213" y="23"/>
                    <a:pt x="210" y="18"/>
                  </a:cubicBezTo>
                  <a:cubicBezTo>
                    <a:pt x="212" y="17"/>
                    <a:pt x="214" y="19"/>
                    <a:pt x="217" y="16"/>
                  </a:cubicBezTo>
                  <a:cubicBezTo>
                    <a:pt x="213" y="12"/>
                    <a:pt x="214" y="10"/>
                    <a:pt x="210" y="7"/>
                  </a:cubicBezTo>
                  <a:cubicBezTo>
                    <a:pt x="207" y="10"/>
                    <a:pt x="201" y="9"/>
                    <a:pt x="195" y="10"/>
                  </a:cubicBezTo>
                  <a:cubicBezTo>
                    <a:pt x="194" y="15"/>
                    <a:pt x="191" y="20"/>
                    <a:pt x="184" y="20"/>
                  </a:cubicBezTo>
                  <a:cubicBezTo>
                    <a:pt x="187" y="18"/>
                    <a:pt x="185" y="17"/>
                    <a:pt x="188" y="17"/>
                  </a:cubicBezTo>
                  <a:cubicBezTo>
                    <a:pt x="187" y="13"/>
                    <a:pt x="184" y="13"/>
                    <a:pt x="182" y="13"/>
                  </a:cubicBezTo>
                  <a:cubicBezTo>
                    <a:pt x="182" y="12"/>
                    <a:pt x="183" y="12"/>
                    <a:pt x="182" y="11"/>
                  </a:cubicBezTo>
                  <a:cubicBezTo>
                    <a:pt x="186" y="11"/>
                    <a:pt x="192" y="16"/>
                    <a:pt x="193" y="9"/>
                  </a:cubicBezTo>
                  <a:cubicBezTo>
                    <a:pt x="187" y="6"/>
                    <a:pt x="183" y="10"/>
                    <a:pt x="179" y="7"/>
                  </a:cubicBezTo>
                  <a:cubicBezTo>
                    <a:pt x="176" y="12"/>
                    <a:pt x="169" y="13"/>
                    <a:pt x="165" y="12"/>
                  </a:cubicBezTo>
                  <a:cubicBezTo>
                    <a:pt x="168" y="14"/>
                    <a:pt x="164" y="16"/>
                    <a:pt x="164" y="18"/>
                  </a:cubicBezTo>
                  <a:cubicBezTo>
                    <a:pt x="161" y="9"/>
                    <a:pt x="169" y="12"/>
                    <a:pt x="171" y="7"/>
                  </a:cubicBezTo>
                  <a:cubicBezTo>
                    <a:pt x="161" y="8"/>
                    <a:pt x="156" y="3"/>
                    <a:pt x="154" y="13"/>
                  </a:cubicBezTo>
                  <a:cubicBezTo>
                    <a:pt x="154" y="11"/>
                    <a:pt x="154" y="9"/>
                    <a:pt x="153" y="7"/>
                  </a:cubicBezTo>
                  <a:cubicBezTo>
                    <a:pt x="149" y="12"/>
                    <a:pt x="146" y="6"/>
                    <a:pt x="143" y="5"/>
                  </a:cubicBezTo>
                  <a:cubicBezTo>
                    <a:pt x="139" y="6"/>
                    <a:pt x="138" y="13"/>
                    <a:pt x="136" y="11"/>
                  </a:cubicBezTo>
                  <a:cubicBezTo>
                    <a:pt x="134" y="9"/>
                    <a:pt x="137" y="4"/>
                    <a:pt x="133" y="6"/>
                  </a:cubicBezTo>
                  <a:cubicBezTo>
                    <a:pt x="133" y="7"/>
                    <a:pt x="132" y="13"/>
                    <a:pt x="129" y="11"/>
                  </a:cubicBezTo>
                  <a:cubicBezTo>
                    <a:pt x="128" y="9"/>
                    <a:pt x="132" y="7"/>
                    <a:pt x="128" y="4"/>
                  </a:cubicBezTo>
                  <a:cubicBezTo>
                    <a:pt x="126" y="11"/>
                    <a:pt x="120" y="11"/>
                    <a:pt x="117" y="18"/>
                  </a:cubicBezTo>
                  <a:cubicBezTo>
                    <a:pt x="117" y="15"/>
                    <a:pt x="116" y="17"/>
                    <a:pt x="114" y="14"/>
                  </a:cubicBezTo>
                  <a:cubicBezTo>
                    <a:pt x="119" y="11"/>
                    <a:pt x="117" y="9"/>
                    <a:pt x="122" y="8"/>
                  </a:cubicBezTo>
                  <a:cubicBezTo>
                    <a:pt x="118" y="7"/>
                    <a:pt x="110" y="0"/>
                    <a:pt x="108" y="7"/>
                  </a:cubicBezTo>
                  <a:cubicBezTo>
                    <a:pt x="110" y="6"/>
                    <a:pt x="111" y="8"/>
                    <a:pt x="110" y="9"/>
                  </a:cubicBezTo>
                  <a:cubicBezTo>
                    <a:pt x="103" y="8"/>
                    <a:pt x="102" y="17"/>
                    <a:pt x="98" y="21"/>
                  </a:cubicBezTo>
                  <a:cubicBezTo>
                    <a:pt x="90" y="13"/>
                    <a:pt x="105" y="12"/>
                    <a:pt x="104" y="6"/>
                  </a:cubicBezTo>
                  <a:cubicBezTo>
                    <a:pt x="95" y="2"/>
                    <a:pt x="78" y="12"/>
                    <a:pt x="84" y="22"/>
                  </a:cubicBezTo>
                  <a:cubicBezTo>
                    <a:pt x="80" y="21"/>
                    <a:pt x="75" y="24"/>
                    <a:pt x="71" y="20"/>
                  </a:cubicBezTo>
                  <a:cubicBezTo>
                    <a:pt x="80" y="15"/>
                    <a:pt x="84" y="13"/>
                    <a:pt x="84" y="4"/>
                  </a:cubicBezTo>
                  <a:cubicBezTo>
                    <a:pt x="75" y="5"/>
                    <a:pt x="77" y="11"/>
                    <a:pt x="68" y="15"/>
                  </a:cubicBezTo>
                  <a:cubicBezTo>
                    <a:pt x="66" y="13"/>
                    <a:pt x="65" y="14"/>
                    <a:pt x="63" y="12"/>
                  </a:cubicBezTo>
                  <a:cubicBezTo>
                    <a:pt x="69" y="13"/>
                    <a:pt x="65" y="5"/>
                    <a:pt x="70" y="6"/>
                  </a:cubicBezTo>
                  <a:cubicBezTo>
                    <a:pt x="61" y="4"/>
                    <a:pt x="52" y="7"/>
                    <a:pt x="44" y="5"/>
                  </a:cubicBezTo>
                  <a:cubicBezTo>
                    <a:pt x="40" y="15"/>
                    <a:pt x="20" y="7"/>
                    <a:pt x="19" y="17"/>
                  </a:cubicBezTo>
                  <a:close/>
                  <a:moveTo>
                    <a:pt x="667" y="62"/>
                  </a:moveTo>
                  <a:cubicBezTo>
                    <a:pt x="667" y="64"/>
                    <a:pt x="667" y="65"/>
                    <a:pt x="669" y="67"/>
                  </a:cubicBezTo>
                  <a:cubicBezTo>
                    <a:pt x="667" y="67"/>
                    <a:pt x="666" y="68"/>
                    <a:pt x="665" y="69"/>
                  </a:cubicBezTo>
                  <a:cubicBezTo>
                    <a:pt x="664" y="68"/>
                    <a:pt x="663" y="67"/>
                    <a:pt x="662" y="68"/>
                  </a:cubicBezTo>
                  <a:cubicBezTo>
                    <a:pt x="660" y="66"/>
                    <a:pt x="666" y="64"/>
                    <a:pt x="667" y="62"/>
                  </a:cubicBezTo>
                  <a:close/>
                  <a:moveTo>
                    <a:pt x="394" y="88"/>
                  </a:moveTo>
                  <a:cubicBezTo>
                    <a:pt x="392" y="84"/>
                    <a:pt x="388" y="88"/>
                    <a:pt x="388" y="83"/>
                  </a:cubicBezTo>
                  <a:cubicBezTo>
                    <a:pt x="395" y="86"/>
                    <a:pt x="400" y="82"/>
                    <a:pt x="403" y="77"/>
                  </a:cubicBezTo>
                  <a:cubicBezTo>
                    <a:pt x="404" y="82"/>
                    <a:pt x="399" y="85"/>
                    <a:pt x="394" y="88"/>
                  </a:cubicBezTo>
                  <a:close/>
                  <a:moveTo>
                    <a:pt x="413" y="77"/>
                  </a:moveTo>
                  <a:cubicBezTo>
                    <a:pt x="412" y="73"/>
                    <a:pt x="419" y="70"/>
                    <a:pt x="421" y="74"/>
                  </a:cubicBezTo>
                  <a:cubicBezTo>
                    <a:pt x="422" y="73"/>
                    <a:pt x="421" y="72"/>
                    <a:pt x="420" y="71"/>
                  </a:cubicBezTo>
                  <a:cubicBezTo>
                    <a:pt x="423" y="67"/>
                    <a:pt x="424" y="71"/>
                    <a:pt x="427" y="69"/>
                  </a:cubicBezTo>
                  <a:cubicBezTo>
                    <a:pt x="426" y="72"/>
                    <a:pt x="422" y="73"/>
                    <a:pt x="419" y="78"/>
                  </a:cubicBezTo>
                  <a:cubicBezTo>
                    <a:pt x="417" y="77"/>
                    <a:pt x="415" y="74"/>
                    <a:pt x="413" y="77"/>
                  </a:cubicBezTo>
                  <a:close/>
                  <a:moveTo>
                    <a:pt x="426" y="66"/>
                  </a:moveTo>
                  <a:cubicBezTo>
                    <a:pt x="428" y="65"/>
                    <a:pt x="429" y="64"/>
                    <a:pt x="431" y="63"/>
                  </a:cubicBezTo>
                  <a:cubicBezTo>
                    <a:pt x="433" y="68"/>
                    <a:pt x="427" y="67"/>
                    <a:pt x="434" y="71"/>
                  </a:cubicBezTo>
                  <a:cubicBezTo>
                    <a:pt x="434" y="71"/>
                    <a:pt x="435" y="70"/>
                    <a:pt x="436" y="70"/>
                  </a:cubicBezTo>
                  <a:cubicBezTo>
                    <a:pt x="438" y="73"/>
                    <a:pt x="433" y="70"/>
                    <a:pt x="431" y="73"/>
                  </a:cubicBezTo>
                  <a:cubicBezTo>
                    <a:pt x="432" y="70"/>
                    <a:pt x="428" y="69"/>
                    <a:pt x="429" y="73"/>
                  </a:cubicBezTo>
                  <a:cubicBezTo>
                    <a:pt x="428" y="76"/>
                    <a:pt x="428" y="68"/>
                    <a:pt x="426" y="66"/>
                  </a:cubicBezTo>
                  <a:close/>
                  <a:moveTo>
                    <a:pt x="420" y="84"/>
                  </a:moveTo>
                  <a:cubicBezTo>
                    <a:pt x="418" y="81"/>
                    <a:pt x="422" y="78"/>
                    <a:pt x="425" y="78"/>
                  </a:cubicBezTo>
                  <a:cubicBezTo>
                    <a:pt x="427" y="81"/>
                    <a:pt x="422" y="84"/>
                    <a:pt x="420" y="84"/>
                  </a:cubicBezTo>
                  <a:close/>
                  <a:moveTo>
                    <a:pt x="434" y="82"/>
                  </a:moveTo>
                  <a:cubicBezTo>
                    <a:pt x="434" y="80"/>
                    <a:pt x="434" y="79"/>
                    <a:pt x="433" y="77"/>
                  </a:cubicBezTo>
                  <a:cubicBezTo>
                    <a:pt x="436" y="74"/>
                    <a:pt x="438" y="76"/>
                    <a:pt x="440" y="75"/>
                  </a:cubicBezTo>
                  <a:cubicBezTo>
                    <a:pt x="442" y="78"/>
                    <a:pt x="436" y="79"/>
                    <a:pt x="434" y="82"/>
                  </a:cubicBezTo>
                  <a:close/>
                  <a:moveTo>
                    <a:pt x="458" y="56"/>
                  </a:moveTo>
                  <a:cubicBezTo>
                    <a:pt x="456" y="52"/>
                    <a:pt x="462" y="54"/>
                    <a:pt x="463" y="54"/>
                  </a:cubicBezTo>
                  <a:cubicBezTo>
                    <a:pt x="463" y="56"/>
                    <a:pt x="462" y="58"/>
                    <a:pt x="463" y="61"/>
                  </a:cubicBezTo>
                  <a:cubicBezTo>
                    <a:pt x="462" y="67"/>
                    <a:pt x="462" y="50"/>
                    <a:pt x="458" y="56"/>
                  </a:cubicBezTo>
                  <a:close/>
                  <a:moveTo>
                    <a:pt x="470" y="46"/>
                  </a:moveTo>
                  <a:cubicBezTo>
                    <a:pt x="473" y="50"/>
                    <a:pt x="471" y="54"/>
                    <a:pt x="470" y="57"/>
                  </a:cubicBezTo>
                  <a:cubicBezTo>
                    <a:pt x="467" y="53"/>
                    <a:pt x="465" y="49"/>
                    <a:pt x="470" y="46"/>
                  </a:cubicBezTo>
                  <a:close/>
                  <a:moveTo>
                    <a:pt x="458" y="81"/>
                  </a:moveTo>
                  <a:cubicBezTo>
                    <a:pt x="457" y="80"/>
                    <a:pt x="461" y="76"/>
                    <a:pt x="456" y="79"/>
                  </a:cubicBezTo>
                  <a:cubicBezTo>
                    <a:pt x="456" y="73"/>
                    <a:pt x="450" y="78"/>
                    <a:pt x="453" y="73"/>
                  </a:cubicBezTo>
                  <a:cubicBezTo>
                    <a:pt x="462" y="72"/>
                    <a:pt x="460" y="74"/>
                    <a:pt x="467" y="72"/>
                  </a:cubicBezTo>
                  <a:cubicBezTo>
                    <a:pt x="469" y="71"/>
                    <a:pt x="467" y="75"/>
                    <a:pt x="470" y="74"/>
                  </a:cubicBezTo>
                  <a:cubicBezTo>
                    <a:pt x="469" y="80"/>
                    <a:pt x="459" y="72"/>
                    <a:pt x="458" y="81"/>
                  </a:cubicBezTo>
                  <a:close/>
                  <a:moveTo>
                    <a:pt x="473" y="62"/>
                  </a:moveTo>
                  <a:cubicBezTo>
                    <a:pt x="474" y="63"/>
                    <a:pt x="473" y="64"/>
                    <a:pt x="472" y="65"/>
                  </a:cubicBezTo>
                  <a:cubicBezTo>
                    <a:pt x="473" y="65"/>
                    <a:pt x="474" y="66"/>
                    <a:pt x="476" y="67"/>
                  </a:cubicBezTo>
                  <a:cubicBezTo>
                    <a:pt x="471" y="72"/>
                    <a:pt x="467" y="64"/>
                    <a:pt x="473" y="62"/>
                  </a:cubicBezTo>
                  <a:close/>
                  <a:moveTo>
                    <a:pt x="476" y="78"/>
                  </a:moveTo>
                  <a:cubicBezTo>
                    <a:pt x="475" y="79"/>
                    <a:pt x="472" y="78"/>
                    <a:pt x="473" y="80"/>
                  </a:cubicBezTo>
                  <a:cubicBezTo>
                    <a:pt x="469" y="83"/>
                    <a:pt x="471" y="74"/>
                    <a:pt x="473" y="78"/>
                  </a:cubicBezTo>
                  <a:cubicBezTo>
                    <a:pt x="473" y="76"/>
                    <a:pt x="473" y="67"/>
                    <a:pt x="478" y="73"/>
                  </a:cubicBezTo>
                  <a:cubicBezTo>
                    <a:pt x="477" y="74"/>
                    <a:pt x="477" y="73"/>
                    <a:pt x="476" y="72"/>
                  </a:cubicBezTo>
                  <a:cubicBezTo>
                    <a:pt x="476" y="74"/>
                    <a:pt x="476" y="76"/>
                    <a:pt x="476" y="78"/>
                  </a:cubicBezTo>
                  <a:close/>
                  <a:moveTo>
                    <a:pt x="486" y="69"/>
                  </a:moveTo>
                  <a:cubicBezTo>
                    <a:pt x="487" y="67"/>
                    <a:pt x="489" y="66"/>
                    <a:pt x="488" y="65"/>
                  </a:cubicBezTo>
                  <a:cubicBezTo>
                    <a:pt x="493" y="62"/>
                    <a:pt x="490" y="72"/>
                    <a:pt x="494" y="69"/>
                  </a:cubicBezTo>
                  <a:cubicBezTo>
                    <a:pt x="495" y="72"/>
                    <a:pt x="487" y="73"/>
                    <a:pt x="486" y="69"/>
                  </a:cubicBezTo>
                  <a:close/>
                  <a:moveTo>
                    <a:pt x="503" y="64"/>
                  </a:moveTo>
                  <a:cubicBezTo>
                    <a:pt x="501" y="61"/>
                    <a:pt x="500" y="58"/>
                    <a:pt x="503" y="56"/>
                  </a:cubicBezTo>
                  <a:cubicBezTo>
                    <a:pt x="506" y="59"/>
                    <a:pt x="508" y="62"/>
                    <a:pt x="503" y="64"/>
                  </a:cubicBezTo>
                  <a:close/>
                  <a:moveTo>
                    <a:pt x="528" y="44"/>
                  </a:moveTo>
                  <a:cubicBezTo>
                    <a:pt x="529" y="50"/>
                    <a:pt x="522" y="47"/>
                    <a:pt x="520" y="47"/>
                  </a:cubicBezTo>
                  <a:cubicBezTo>
                    <a:pt x="519" y="43"/>
                    <a:pt x="526" y="46"/>
                    <a:pt x="528" y="44"/>
                  </a:cubicBezTo>
                  <a:close/>
                  <a:moveTo>
                    <a:pt x="516" y="54"/>
                  </a:moveTo>
                  <a:cubicBezTo>
                    <a:pt x="517" y="51"/>
                    <a:pt x="523" y="52"/>
                    <a:pt x="527" y="49"/>
                  </a:cubicBezTo>
                  <a:cubicBezTo>
                    <a:pt x="529" y="54"/>
                    <a:pt x="523" y="52"/>
                    <a:pt x="520" y="56"/>
                  </a:cubicBezTo>
                  <a:cubicBezTo>
                    <a:pt x="518" y="55"/>
                    <a:pt x="517" y="53"/>
                    <a:pt x="516" y="54"/>
                  </a:cubicBezTo>
                  <a:close/>
                  <a:moveTo>
                    <a:pt x="517" y="71"/>
                  </a:moveTo>
                  <a:cubicBezTo>
                    <a:pt x="513" y="71"/>
                    <a:pt x="515" y="73"/>
                    <a:pt x="512" y="75"/>
                  </a:cubicBezTo>
                  <a:cubicBezTo>
                    <a:pt x="511" y="74"/>
                    <a:pt x="511" y="73"/>
                    <a:pt x="510" y="71"/>
                  </a:cubicBezTo>
                  <a:cubicBezTo>
                    <a:pt x="515" y="72"/>
                    <a:pt x="510" y="67"/>
                    <a:pt x="515" y="65"/>
                  </a:cubicBezTo>
                  <a:cubicBezTo>
                    <a:pt x="514" y="65"/>
                    <a:pt x="512" y="63"/>
                    <a:pt x="511" y="61"/>
                  </a:cubicBezTo>
                  <a:cubicBezTo>
                    <a:pt x="512" y="61"/>
                    <a:pt x="514" y="61"/>
                    <a:pt x="513" y="60"/>
                  </a:cubicBezTo>
                  <a:cubicBezTo>
                    <a:pt x="515" y="59"/>
                    <a:pt x="516" y="61"/>
                    <a:pt x="517" y="60"/>
                  </a:cubicBezTo>
                  <a:cubicBezTo>
                    <a:pt x="518" y="62"/>
                    <a:pt x="516" y="62"/>
                    <a:pt x="516" y="61"/>
                  </a:cubicBezTo>
                  <a:cubicBezTo>
                    <a:pt x="518" y="65"/>
                    <a:pt x="514" y="68"/>
                    <a:pt x="517" y="71"/>
                  </a:cubicBezTo>
                  <a:close/>
                  <a:moveTo>
                    <a:pt x="504" y="76"/>
                  </a:moveTo>
                  <a:cubicBezTo>
                    <a:pt x="497" y="80"/>
                    <a:pt x="493" y="77"/>
                    <a:pt x="488" y="81"/>
                  </a:cubicBezTo>
                  <a:cubicBezTo>
                    <a:pt x="488" y="75"/>
                    <a:pt x="499" y="74"/>
                    <a:pt x="504" y="76"/>
                  </a:cubicBezTo>
                  <a:close/>
                  <a:moveTo>
                    <a:pt x="488" y="88"/>
                  </a:moveTo>
                  <a:cubicBezTo>
                    <a:pt x="486" y="86"/>
                    <a:pt x="489" y="85"/>
                    <a:pt x="488" y="83"/>
                  </a:cubicBezTo>
                  <a:cubicBezTo>
                    <a:pt x="492" y="84"/>
                    <a:pt x="495" y="86"/>
                    <a:pt x="499" y="85"/>
                  </a:cubicBezTo>
                  <a:cubicBezTo>
                    <a:pt x="499" y="92"/>
                    <a:pt x="492" y="84"/>
                    <a:pt x="488" y="88"/>
                  </a:cubicBezTo>
                  <a:close/>
                  <a:moveTo>
                    <a:pt x="520" y="62"/>
                  </a:moveTo>
                  <a:cubicBezTo>
                    <a:pt x="518" y="55"/>
                    <a:pt x="523" y="61"/>
                    <a:pt x="527" y="56"/>
                  </a:cubicBezTo>
                  <a:cubicBezTo>
                    <a:pt x="527" y="60"/>
                    <a:pt x="527" y="62"/>
                    <a:pt x="531" y="64"/>
                  </a:cubicBezTo>
                  <a:cubicBezTo>
                    <a:pt x="534" y="62"/>
                    <a:pt x="535" y="60"/>
                    <a:pt x="534" y="58"/>
                  </a:cubicBezTo>
                  <a:cubicBezTo>
                    <a:pt x="538" y="57"/>
                    <a:pt x="536" y="62"/>
                    <a:pt x="536" y="64"/>
                  </a:cubicBezTo>
                  <a:cubicBezTo>
                    <a:pt x="526" y="68"/>
                    <a:pt x="528" y="61"/>
                    <a:pt x="520" y="62"/>
                  </a:cubicBezTo>
                  <a:close/>
                  <a:moveTo>
                    <a:pt x="551" y="41"/>
                  </a:moveTo>
                  <a:cubicBezTo>
                    <a:pt x="551" y="44"/>
                    <a:pt x="549" y="46"/>
                    <a:pt x="546" y="48"/>
                  </a:cubicBezTo>
                  <a:cubicBezTo>
                    <a:pt x="545" y="47"/>
                    <a:pt x="544" y="46"/>
                    <a:pt x="543" y="45"/>
                  </a:cubicBezTo>
                  <a:cubicBezTo>
                    <a:pt x="546" y="42"/>
                    <a:pt x="548" y="44"/>
                    <a:pt x="551" y="41"/>
                  </a:cubicBezTo>
                  <a:close/>
                  <a:moveTo>
                    <a:pt x="567" y="43"/>
                  </a:moveTo>
                  <a:cubicBezTo>
                    <a:pt x="564" y="45"/>
                    <a:pt x="561" y="46"/>
                    <a:pt x="559" y="42"/>
                  </a:cubicBezTo>
                  <a:cubicBezTo>
                    <a:pt x="562" y="39"/>
                    <a:pt x="565" y="39"/>
                    <a:pt x="567" y="43"/>
                  </a:cubicBezTo>
                  <a:close/>
                  <a:moveTo>
                    <a:pt x="508" y="85"/>
                  </a:moveTo>
                  <a:cubicBezTo>
                    <a:pt x="510" y="79"/>
                    <a:pt x="517" y="78"/>
                    <a:pt x="520" y="73"/>
                  </a:cubicBezTo>
                  <a:cubicBezTo>
                    <a:pt x="524" y="80"/>
                    <a:pt x="512" y="79"/>
                    <a:pt x="516" y="84"/>
                  </a:cubicBezTo>
                  <a:cubicBezTo>
                    <a:pt x="513" y="88"/>
                    <a:pt x="511" y="84"/>
                    <a:pt x="508" y="85"/>
                  </a:cubicBezTo>
                  <a:close/>
                  <a:moveTo>
                    <a:pt x="542" y="60"/>
                  </a:moveTo>
                  <a:cubicBezTo>
                    <a:pt x="549" y="57"/>
                    <a:pt x="546" y="53"/>
                    <a:pt x="551" y="50"/>
                  </a:cubicBezTo>
                  <a:cubicBezTo>
                    <a:pt x="554" y="53"/>
                    <a:pt x="558" y="53"/>
                    <a:pt x="562" y="48"/>
                  </a:cubicBezTo>
                  <a:cubicBezTo>
                    <a:pt x="566" y="57"/>
                    <a:pt x="556" y="51"/>
                    <a:pt x="551" y="55"/>
                  </a:cubicBezTo>
                  <a:cubicBezTo>
                    <a:pt x="549" y="57"/>
                    <a:pt x="556" y="57"/>
                    <a:pt x="557" y="58"/>
                  </a:cubicBezTo>
                  <a:cubicBezTo>
                    <a:pt x="555" y="61"/>
                    <a:pt x="561" y="65"/>
                    <a:pt x="556" y="68"/>
                  </a:cubicBezTo>
                  <a:cubicBezTo>
                    <a:pt x="555" y="58"/>
                    <a:pt x="549" y="61"/>
                    <a:pt x="542" y="60"/>
                  </a:cubicBezTo>
                  <a:close/>
                  <a:moveTo>
                    <a:pt x="560" y="62"/>
                  </a:moveTo>
                  <a:cubicBezTo>
                    <a:pt x="562" y="62"/>
                    <a:pt x="563" y="61"/>
                    <a:pt x="564" y="60"/>
                  </a:cubicBezTo>
                  <a:cubicBezTo>
                    <a:pt x="566" y="63"/>
                    <a:pt x="567" y="61"/>
                    <a:pt x="567" y="64"/>
                  </a:cubicBezTo>
                  <a:cubicBezTo>
                    <a:pt x="565" y="65"/>
                    <a:pt x="562" y="65"/>
                    <a:pt x="560" y="62"/>
                  </a:cubicBezTo>
                  <a:close/>
                  <a:moveTo>
                    <a:pt x="528" y="86"/>
                  </a:moveTo>
                  <a:cubicBezTo>
                    <a:pt x="527" y="81"/>
                    <a:pt x="526" y="83"/>
                    <a:pt x="525" y="79"/>
                  </a:cubicBezTo>
                  <a:cubicBezTo>
                    <a:pt x="532" y="82"/>
                    <a:pt x="539" y="71"/>
                    <a:pt x="545" y="66"/>
                  </a:cubicBezTo>
                  <a:cubicBezTo>
                    <a:pt x="548" y="72"/>
                    <a:pt x="538" y="73"/>
                    <a:pt x="537" y="77"/>
                  </a:cubicBezTo>
                  <a:cubicBezTo>
                    <a:pt x="539" y="80"/>
                    <a:pt x="540" y="79"/>
                    <a:pt x="542" y="80"/>
                  </a:cubicBezTo>
                  <a:cubicBezTo>
                    <a:pt x="547" y="77"/>
                    <a:pt x="547" y="74"/>
                    <a:pt x="550" y="70"/>
                  </a:cubicBezTo>
                  <a:cubicBezTo>
                    <a:pt x="555" y="75"/>
                    <a:pt x="546" y="77"/>
                    <a:pt x="552" y="82"/>
                  </a:cubicBezTo>
                  <a:cubicBezTo>
                    <a:pt x="543" y="80"/>
                    <a:pt x="538" y="85"/>
                    <a:pt x="528" y="86"/>
                  </a:cubicBezTo>
                  <a:close/>
                  <a:moveTo>
                    <a:pt x="553" y="74"/>
                  </a:moveTo>
                  <a:cubicBezTo>
                    <a:pt x="558" y="69"/>
                    <a:pt x="559" y="71"/>
                    <a:pt x="563" y="66"/>
                  </a:cubicBezTo>
                  <a:cubicBezTo>
                    <a:pt x="565" y="68"/>
                    <a:pt x="563" y="69"/>
                    <a:pt x="561" y="71"/>
                  </a:cubicBezTo>
                  <a:cubicBezTo>
                    <a:pt x="562" y="72"/>
                    <a:pt x="563" y="71"/>
                    <a:pt x="563" y="71"/>
                  </a:cubicBezTo>
                  <a:cubicBezTo>
                    <a:pt x="563" y="72"/>
                    <a:pt x="555" y="73"/>
                    <a:pt x="555" y="79"/>
                  </a:cubicBezTo>
                  <a:cubicBezTo>
                    <a:pt x="551" y="81"/>
                    <a:pt x="557" y="75"/>
                    <a:pt x="553" y="74"/>
                  </a:cubicBezTo>
                  <a:close/>
                  <a:moveTo>
                    <a:pt x="567" y="66"/>
                  </a:moveTo>
                  <a:cubicBezTo>
                    <a:pt x="571" y="62"/>
                    <a:pt x="576" y="63"/>
                    <a:pt x="577" y="55"/>
                  </a:cubicBezTo>
                  <a:cubicBezTo>
                    <a:pt x="578" y="59"/>
                    <a:pt x="581" y="56"/>
                    <a:pt x="583" y="56"/>
                  </a:cubicBezTo>
                  <a:cubicBezTo>
                    <a:pt x="581" y="60"/>
                    <a:pt x="575" y="68"/>
                    <a:pt x="567" y="66"/>
                  </a:cubicBezTo>
                  <a:close/>
                  <a:moveTo>
                    <a:pt x="587" y="85"/>
                  </a:moveTo>
                  <a:cubicBezTo>
                    <a:pt x="583" y="82"/>
                    <a:pt x="588" y="80"/>
                    <a:pt x="587" y="78"/>
                  </a:cubicBezTo>
                  <a:cubicBezTo>
                    <a:pt x="584" y="76"/>
                    <a:pt x="587" y="82"/>
                    <a:pt x="582" y="83"/>
                  </a:cubicBezTo>
                  <a:cubicBezTo>
                    <a:pt x="579" y="80"/>
                    <a:pt x="581" y="78"/>
                    <a:pt x="583" y="75"/>
                  </a:cubicBezTo>
                  <a:cubicBezTo>
                    <a:pt x="587" y="76"/>
                    <a:pt x="590" y="79"/>
                    <a:pt x="594" y="82"/>
                  </a:cubicBezTo>
                  <a:cubicBezTo>
                    <a:pt x="593" y="85"/>
                    <a:pt x="590" y="84"/>
                    <a:pt x="587" y="85"/>
                  </a:cubicBezTo>
                  <a:close/>
                  <a:moveTo>
                    <a:pt x="611" y="59"/>
                  </a:moveTo>
                  <a:cubicBezTo>
                    <a:pt x="612" y="63"/>
                    <a:pt x="611" y="67"/>
                    <a:pt x="606" y="70"/>
                  </a:cubicBezTo>
                  <a:cubicBezTo>
                    <a:pt x="605" y="67"/>
                    <a:pt x="603" y="66"/>
                    <a:pt x="600" y="67"/>
                  </a:cubicBezTo>
                  <a:cubicBezTo>
                    <a:pt x="600" y="66"/>
                    <a:pt x="608" y="63"/>
                    <a:pt x="611" y="59"/>
                  </a:cubicBezTo>
                  <a:close/>
                  <a:moveTo>
                    <a:pt x="593" y="79"/>
                  </a:moveTo>
                  <a:cubicBezTo>
                    <a:pt x="592" y="77"/>
                    <a:pt x="594" y="75"/>
                    <a:pt x="593" y="73"/>
                  </a:cubicBezTo>
                  <a:cubicBezTo>
                    <a:pt x="595" y="72"/>
                    <a:pt x="597" y="73"/>
                    <a:pt x="598" y="76"/>
                  </a:cubicBezTo>
                  <a:cubicBezTo>
                    <a:pt x="596" y="79"/>
                    <a:pt x="595" y="78"/>
                    <a:pt x="593" y="79"/>
                  </a:cubicBezTo>
                  <a:close/>
                  <a:moveTo>
                    <a:pt x="612" y="69"/>
                  </a:moveTo>
                  <a:cubicBezTo>
                    <a:pt x="613" y="65"/>
                    <a:pt x="616" y="62"/>
                    <a:pt x="615" y="58"/>
                  </a:cubicBezTo>
                  <a:cubicBezTo>
                    <a:pt x="616" y="57"/>
                    <a:pt x="616" y="59"/>
                    <a:pt x="616" y="59"/>
                  </a:cubicBezTo>
                  <a:cubicBezTo>
                    <a:pt x="619" y="61"/>
                    <a:pt x="623" y="58"/>
                    <a:pt x="625" y="62"/>
                  </a:cubicBezTo>
                  <a:cubicBezTo>
                    <a:pt x="620" y="62"/>
                    <a:pt x="617" y="68"/>
                    <a:pt x="612" y="69"/>
                  </a:cubicBezTo>
                  <a:close/>
                  <a:moveTo>
                    <a:pt x="620" y="74"/>
                  </a:moveTo>
                  <a:cubicBezTo>
                    <a:pt x="616" y="78"/>
                    <a:pt x="614" y="73"/>
                    <a:pt x="610" y="78"/>
                  </a:cubicBezTo>
                  <a:cubicBezTo>
                    <a:pt x="609" y="76"/>
                    <a:pt x="609" y="74"/>
                    <a:pt x="610" y="73"/>
                  </a:cubicBezTo>
                  <a:cubicBezTo>
                    <a:pt x="613" y="72"/>
                    <a:pt x="617" y="71"/>
                    <a:pt x="620" y="74"/>
                  </a:cubicBezTo>
                  <a:close/>
                  <a:moveTo>
                    <a:pt x="642" y="62"/>
                  </a:moveTo>
                  <a:cubicBezTo>
                    <a:pt x="639" y="63"/>
                    <a:pt x="636" y="62"/>
                    <a:pt x="633" y="65"/>
                  </a:cubicBezTo>
                  <a:cubicBezTo>
                    <a:pt x="632" y="63"/>
                    <a:pt x="634" y="62"/>
                    <a:pt x="633" y="60"/>
                  </a:cubicBezTo>
                  <a:cubicBezTo>
                    <a:pt x="636" y="58"/>
                    <a:pt x="639" y="58"/>
                    <a:pt x="642" y="62"/>
                  </a:cubicBezTo>
                  <a:close/>
                  <a:moveTo>
                    <a:pt x="659" y="41"/>
                  </a:moveTo>
                  <a:cubicBezTo>
                    <a:pt x="653" y="42"/>
                    <a:pt x="658" y="46"/>
                    <a:pt x="653" y="49"/>
                  </a:cubicBezTo>
                  <a:cubicBezTo>
                    <a:pt x="652" y="49"/>
                    <a:pt x="651" y="48"/>
                    <a:pt x="649" y="49"/>
                  </a:cubicBezTo>
                  <a:cubicBezTo>
                    <a:pt x="648" y="44"/>
                    <a:pt x="654" y="34"/>
                    <a:pt x="659" y="41"/>
                  </a:cubicBezTo>
                  <a:close/>
                  <a:moveTo>
                    <a:pt x="646" y="35"/>
                  </a:moveTo>
                  <a:cubicBezTo>
                    <a:pt x="646" y="39"/>
                    <a:pt x="643" y="42"/>
                    <a:pt x="639" y="45"/>
                  </a:cubicBezTo>
                  <a:cubicBezTo>
                    <a:pt x="638" y="44"/>
                    <a:pt x="639" y="43"/>
                    <a:pt x="640" y="42"/>
                  </a:cubicBezTo>
                  <a:cubicBezTo>
                    <a:pt x="641" y="40"/>
                    <a:pt x="639" y="41"/>
                    <a:pt x="638" y="38"/>
                  </a:cubicBezTo>
                  <a:cubicBezTo>
                    <a:pt x="640" y="37"/>
                    <a:pt x="639" y="35"/>
                    <a:pt x="641" y="34"/>
                  </a:cubicBezTo>
                  <a:cubicBezTo>
                    <a:pt x="643" y="34"/>
                    <a:pt x="644" y="36"/>
                    <a:pt x="646" y="35"/>
                  </a:cubicBezTo>
                  <a:close/>
                  <a:moveTo>
                    <a:pt x="643" y="43"/>
                  </a:moveTo>
                  <a:cubicBezTo>
                    <a:pt x="643" y="52"/>
                    <a:pt x="632" y="57"/>
                    <a:pt x="622" y="56"/>
                  </a:cubicBezTo>
                  <a:cubicBezTo>
                    <a:pt x="622" y="51"/>
                    <a:pt x="631" y="55"/>
                    <a:pt x="633" y="49"/>
                  </a:cubicBezTo>
                  <a:cubicBezTo>
                    <a:pt x="632" y="47"/>
                    <a:pt x="630" y="47"/>
                    <a:pt x="628" y="47"/>
                  </a:cubicBezTo>
                  <a:cubicBezTo>
                    <a:pt x="628" y="45"/>
                    <a:pt x="629" y="43"/>
                    <a:pt x="632" y="41"/>
                  </a:cubicBezTo>
                  <a:cubicBezTo>
                    <a:pt x="633" y="46"/>
                    <a:pt x="638" y="48"/>
                    <a:pt x="643" y="43"/>
                  </a:cubicBezTo>
                  <a:close/>
                  <a:moveTo>
                    <a:pt x="621" y="42"/>
                  </a:moveTo>
                  <a:cubicBezTo>
                    <a:pt x="627" y="46"/>
                    <a:pt x="618" y="47"/>
                    <a:pt x="622" y="51"/>
                  </a:cubicBezTo>
                  <a:cubicBezTo>
                    <a:pt x="620" y="52"/>
                    <a:pt x="617" y="51"/>
                    <a:pt x="618" y="53"/>
                  </a:cubicBezTo>
                  <a:cubicBezTo>
                    <a:pt x="617" y="54"/>
                    <a:pt x="616" y="52"/>
                    <a:pt x="615" y="51"/>
                  </a:cubicBezTo>
                  <a:cubicBezTo>
                    <a:pt x="620" y="48"/>
                    <a:pt x="615" y="45"/>
                    <a:pt x="621" y="42"/>
                  </a:cubicBezTo>
                  <a:close/>
                  <a:moveTo>
                    <a:pt x="610" y="52"/>
                  </a:moveTo>
                  <a:cubicBezTo>
                    <a:pt x="612" y="56"/>
                    <a:pt x="605" y="56"/>
                    <a:pt x="604" y="58"/>
                  </a:cubicBezTo>
                  <a:cubicBezTo>
                    <a:pt x="600" y="52"/>
                    <a:pt x="609" y="54"/>
                    <a:pt x="610" y="52"/>
                  </a:cubicBezTo>
                  <a:close/>
                  <a:moveTo>
                    <a:pt x="594" y="67"/>
                  </a:moveTo>
                  <a:cubicBezTo>
                    <a:pt x="595" y="66"/>
                    <a:pt x="588" y="65"/>
                    <a:pt x="587" y="73"/>
                  </a:cubicBezTo>
                  <a:cubicBezTo>
                    <a:pt x="578" y="68"/>
                    <a:pt x="598" y="57"/>
                    <a:pt x="600" y="50"/>
                  </a:cubicBezTo>
                  <a:cubicBezTo>
                    <a:pt x="602" y="56"/>
                    <a:pt x="597" y="61"/>
                    <a:pt x="594" y="67"/>
                  </a:cubicBezTo>
                  <a:close/>
                  <a:moveTo>
                    <a:pt x="608" y="47"/>
                  </a:moveTo>
                  <a:cubicBezTo>
                    <a:pt x="607" y="51"/>
                    <a:pt x="602" y="47"/>
                    <a:pt x="604" y="50"/>
                  </a:cubicBezTo>
                  <a:cubicBezTo>
                    <a:pt x="600" y="53"/>
                    <a:pt x="603" y="43"/>
                    <a:pt x="598" y="46"/>
                  </a:cubicBezTo>
                  <a:cubicBezTo>
                    <a:pt x="596" y="43"/>
                    <a:pt x="601" y="46"/>
                    <a:pt x="603" y="42"/>
                  </a:cubicBezTo>
                  <a:cubicBezTo>
                    <a:pt x="604" y="46"/>
                    <a:pt x="606" y="44"/>
                    <a:pt x="608" y="47"/>
                  </a:cubicBezTo>
                  <a:close/>
                  <a:moveTo>
                    <a:pt x="608" y="45"/>
                  </a:moveTo>
                  <a:cubicBezTo>
                    <a:pt x="606" y="40"/>
                    <a:pt x="605" y="41"/>
                    <a:pt x="604" y="37"/>
                  </a:cubicBezTo>
                  <a:cubicBezTo>
                    <a:pt x="607" y="36"/>
                    <a:pt x="613" y="42"/>
                    <a:pt x="608" y="45"/>
                  </a:cubicBezTo>
                  <a:close/>
                  <a:moveTo>
                    <a:pt x="590" y="56"/>
                  </a:moveTo>
                  <a:cubicBezTo>
                    <a:pt x="585" y="52"/>
                    <a:pt x="591" y="49"/>
                    <a:pt x="588" y="45"/>
                  </a:cubicBezTo>
                  <a:cubicBezTo>
                    <a:pt x="594" y="43"/>
                    <a:pt x="594" y="53"/>
                    <a:pt x="590" y="56"/>
                  </a:cubicBezTo>
                  <a:close/>
                  <a:moveTo>
                    <a:pt x="575" y="51"/>
                  </a:moveTo>
                  <a:cubicBezTo>
                    <a:pt x="572" y="43"/>
                    <a:pt x="582" y="48"/>
                    <a:pt x="585" y="43"/>
                  </a:cubicBezTo>
                  <a:cubicBezTo>
                    <a:pt x="587" y="51"/>
                    <a:pt x="576" y="43"/>
                    <a:pt x="575" y="51"/>
                  </a:cubicBezTo>
                  <a:close/>
                  <a:moveTo>
                    <a:pt x="577" y="40"/>
                  </a:moveTo>
                  <a:cubicBezTo>
                    <a:pt x="586" y="38"/>
                    <a:pt x="577" y="35"/>
                    <a:pt x="583" y="31"/>
                  </a:cubicBezTo>
                  <a:cubicBezTo>
                    <a:pt x="584" y="31"/>
                    <a:pt x="585" y="32"/>
                    <a:pt x="586" y="33"/>
                  </a:cubicBezTo>
                  <a:cubicBezTo>
                    <a:pt x="585" y="37"/>
                    <a:pt x="585" y="49"/>
                    <a:pt x="577" y="40"/>
                  </a:cubicBezTo>
                  <a:close/>
                  <a:moveTo>
                    <a:pt x="585" y="25"/>
                  </a:moveTo>
                  <a:cubicBezTo>
                    <a:pt x="590" y="29"/>
                    <a:pt x="583" y="33"/>
                    <a:pt x="581" y="28"/>
                  </a:cubicBezTo>
                  <a:cubicBezTo>
                    <a:pt x="582" y="25"/>
                    <a:pt x="582" y="27"/>
                    <a:pt x="585" y="25"/>
                  </a:cubicBezTo>
                  <a:close/>
                  <a:moveTo>
                    <a:pt x="577" y="33"/>
                  </a:moveTo>
                  <a:cubicBezTo>
                    <a:pt x="578" y="38"/>
                    <a:pt x="573" y="40"/>
                    <a:pt x="569" y="39"/>
                  </a:cubicBezTo>
                  <a:cubicBezTo>
                    <a:pt x="571" y="35"/>
                    <a:pt x="570" y="34"/>
                    <a:pt x="574" y="29"/>
                  </a:cubicBezTo>
                  <a:cubicBezTo>
                    <a:pt x="574" y="29"/>
                    <a:pt x="574" y="35"/>
                    <a:pt x="577" y="33"/>
                  </a:cubicBezTo>
                  <a:close/>
                  <a:moveTo>
                    <a:pt x="566" y="30"/>
                  </a:moveTo>
                  <a:cubicBezTo>
                    <a:pt x="565" y="32"/>
                    <a:pt x="567" y="35"/>
                    <a:pt x="567" y="38"/>
                  </a:cubicBezTo>
                  <a:cubicBezTo>
                    <a:pt x="564" y="41"/>
                    <a:pt x="563" y="37"/>
                    <a:pt x="560" y="39"/>
                  </a:cubicBezTo>
                  <a:cubicBezTo>
                    <a:pt x="560" y="37"/>
                    <a:pt x="560" y="36"/>
                    <a:pt x="562" y="34"/>
                  </a:cubicBezTo>
                  <a:cubicBezTo>
                    <a:pt x="560" y="34"/>
                    <a:pt x="559" y="33"/>
                    <a:pt x="557" y="31"/>
                  </a:cubicBezTo>
                  <a:cubicBezTo>
                    <a:pt x="552" y="33"/>
                    <a:pt x="556" y="36"/>
                    <a:pt x="552" y="38"/>
                  </a:cubicBezTo>
                  <a:cubicBezTo>
                    <a:pt x="547" y="23"/>
                    <a:pt x="559" y="31"/>
                    <a:pt x="566" y="30"/>
                  </a:cubicBezTo>
                  <a:close/>
                  <a:moveTo>
                    <a:pt x="544" y="23"/>
                  </a:moveTo>
                  <a:cubicBezTo>
                    <a:pt x="549" y="21"/>
                    <a:pt x="542" y="27"/>
                    <a:pt x="540" y="28"/>
                  </a:cubicBezTo>
                  <a:cubicBezTo>
                    <a:pt x="542" y="32"/>
                    <a:pt x="545" y="26"/>
                    <a:pt x="546" y="30"/>
                  </a:cubicBezTo>
                  <a:cubicBezTo>
                    <a:pt x="540" y="33"/>
                    <a:pt x="549" y="37"/>
                    <a:pt x="544" y="39"/>
                  </a:cubicBezTo>
                  <a:cubicBezTo>
                    <a:pt x="541" y="32"/>
                    <a:pt x="537" y="28"/>
                    <a:pt x="536" y="24"/>
                  </a:cubicBezTo>
                  <a:cubicBezTo>
                    <a:pt x="539" y="20"/>
                    <a:pt x="541" y="29"/>
                    <a:pt x="544" y="23"/>
                  </a:cubicBezTo>
                  <a:close/>
                  <a:moveTo>
                    <a:pt x="530" y="28"/>
                  </a:moveTo>
                  <a:cubicBezTo>
                    <a:pt x="528" y="31"/>
                    <a:pt x="534" y="35"/>
                    <a:pt x="529" y="38"/>
                  </a:cubicBezTo>
                  <a:cubicBezTo>
                    <a:pt x="531" y="39"/>
                    <a:pt x="532" y="37"/>
                    <a:pt x="534" y="40"/>
                  </a:cubicBezTo>
                  <a:cubicBezTo>
                    <a:pt x="536" y="39"/>
                    <a:pt x="535" y="37"/>
                    <a:pt x="534" y="36"/>
                  </a:cubicBezTo>
                  <a:cubicBezTo>
                    <a:pt x="539" y="36"/>
                    <a:pt x="537" y="41"/>
                    <a:pt x="545" y="42"/>
                  </a:cubicBezTo>
                  <a:cubicBezTo>
                    <a:pt x="541" y="45"/>
                    <a:pt x="540" y="48"/>
                    <a:pt x="543" y="51"/>
                  </a:cubicBezTo>
                  <a:cubicBezTo>
                    <a:pt x="540" y="52"/>
                    <a:pt x="537" y="54"/>
                    <a:pt x="535" y="51"/>
                  </a:cubicBezTo>
                  <a:cubicBezTo>
                    <a:pt x="539" y="49"/>
                    <a:pt x="537" y="44"/>
                    <a:pt x="541" y="45"/>
                  </a:cubicBezTo>
                  <a:cubicBezTo>
                    <a:pt x="536" y="38"/>
                    <a:pt x="529" y="48"/>
                    <a:pt x="524" y="39"/>
                  </a:cubicBezTo>
                  <a:cubicBezTo>
                    <a:pt x="529" y="35"/>
                    <a:pt x="523" y="29"/>
                    <a:pt x="530" y="28"/>
                  </a:cubicBezTo>
                  <a:close/>
                  <a:moveTo>
                    <a:pt x="519" y="33"/>
                  </a:moveTo>
                  <a:cubicBezTo>
                    <a:pt x="520" y="40"/>
                    <a:pt x="513" y="40"/>
                    <a:pt x="511" y="47"/>
                  </a:cubicBezTo>
                  <a:cubicBezTo>
                    <a:pt x="506" y="44"/>
                    <a:pt x="512" y="41"/>
                    <a:pt x="511" y="38"/>
                  </a:cubicBezTo>
                  <a:cubicBezTo>
                    <a:pt x="517" y="39"/>
                    <a:pt x="515" y="34"/>
                    <a:pt x="519" y="33"/>
                  </a:cubicBezTo>
                  <a:close/>
                  <a:moveTo>
                    <a:pt x="505" y="42"/>
                  </a:moveTo>
                  <a:cubicBezTo>
                    <a:pt x="502" y="48"/>
                    <a:pt x="506" y="48"/>
                    <a:pt x="502" y="52"/>
                  </a:cubicBezTo>
                  <a:cubicBezTo>
                    <a:pt x="501" y="49"/>
                    <a:pt x="504" y="44"/>
                    <a:pt x="499" y="46"/>
                  </a:cubicBezTo>
                  <a:cubicBezTo>
                    <a:pt x="494" y="44"/>
                    <a:pt x="503" y="46"/>
                    <a:pt x="505" y="42"/>
                  </a:cubicBezTo>
                  <a:close/>
                  <a:moveTo>
                    <a:pt x="492" y="54"/>
                  </a:moveTo>
                  <a:cubicBezTo>
                    <a:pt x="496" y="50"/>
                    <a:pt x="495" y="51"/>
                    <a:pt x="500" y="48"/>
                  </a:cubicBezTo>
                  <a:cubicBezTo>
                    <a:pt x="502" y="52"/>
                    <a:pt x="495" y="55"/>
                    <a:pt x="494" y="58"/>
                  </a:cubicBezTo>
                  <a:cubicBezTo>
                    <a:pt x="493" y="56"/>
                    <a:pt x="491" y="55"/>
                    <a:pt x="489" y="57"/>
                  </a:cubicBezTo>
                  <a:cubicBezTo>
                    <a:pt x="487" y="49"/>
                    <a:pt x="484" y="54"/>
                    <a:pt x="481" y="54"/>
                  </a:cubicBezTo>
                  <a:cubicBezTo>
                    <a:pt x="477" y="49"/>
                    <a:pt x="485" y="52"/>
                    <a:pt x="487" y="47"/>
                  </a:cubicBezTo>
                  <a:cubicBezTo>
                    <a:pt x="488" y="53"/>
                    <a:pt x="492" y="49"/>
                    <a:pt x="492" y="54"/>
                  </a:cubicBezTo>
                  <a:close/>
                  <a:moveTo>
                    <a:pt x="507" y="32"/>
                  </a:moveTo>
                  <a:cubicBezTo>
                    <a:pt x="508" y="34"/>
                    <a:pt x="505" y="34"/>
                    <a:pt x="504" y="32"/>
                  </a:cubicBezTo>
                  <a:cubicBezTo>
                    <a:pt x="504" y="35"/>
                    <a:pt x="505" y="37"/>
                    <a:pt x="501" y="37"/>
                  </a:cubicBezTo>
                  <a:cubicBezTo>
                    <a:pt x="501" y="35"/>
                    <a:pt x="502" y="34"/>
                    <a:pt x="500" y="32"/>
                  </a:cubicBezTo>
                  <a:cubicBezTo>
                    <a:pt x="503" y="28"/>
                    <a:pt x="505" y="34"/>
                    <a:pt x="507" y="32"/>
                  </a:cubicBezTo>
                  <a:close/>
                  <a:moveTo>
                    <a:pt x="485" y="29"/>
                  </a:moveTo>
                  <a:cubicBezTo>
                    <a:pt x="489" y="32"/>
                    <a:pt x="483" y="33"/>
                    <a:pt x="484" y="36"/>
                  </a:cubicBezTo>
                  <a:cubicBezTo>
                    <a:pt x="485" y="36"/>
                    <a:pt x="488" y="37"/>
                    <a:pt x="486" y="39"/>
                  </a:cubicBezTo>
                  <a:cubicBezTo>
                    <a:pt x="491" y="40"/>
                    <a:pt x="494" y="34"/>
                    <a:pt x="500" y="39"/>
                  </a:cubicBezTo>
                  <a:cubicBezTo>
                    <a:pt x="496" y="39"/>
                    <a:pt x="489" y="42"/>
                    <a:pt x="486" y="46"/>
                  </a:cubicBezTo>
                  <a:cubicBezTo>
                    <a:pt x="482" y="42"/>
                    <a:pt x="483" y="34"/>
                    <a:pt x="476" y="36"/>
                  </a:cubicBezTo>
                  <a:cubicBezTo>
                    <a:pt x="477" y="32"/>
                    <a:pt x="483" y="35"/>
                    <a:pt x="485" y="29"/>
                  </a:cubicBezTo>
                  <a:close/>
                  <a:moveTo>
                    <a:pt x="474" y="33"/>
                  </a:moveTo>
                  <a:cubicBezTo>
                    <a:pt x="471" y="36"/>
                    <a:pt x="468" y="36"/>
                    <a:pt x="474" y="42"/>
                  </a:cubicBezTo>
                  <a:cubicBezTo>
                    <a:pt x="472" y="46"/>
                    <a:pt x="469" y="46"/>
                    <a:pt x="465" y="43"/>
                  </a:cubicBezTo>
                  <a:cubicBezTo>
                    <a:pt x="468" y="41"/>
                    <a:pt x="467" y="40"/>
                    <a:pt x="466" y="41"/>
                  </a:cubicBezTo>
                  <a:cubicBezTo>
                    <a:pt x="467" y="37"/>
                    <a:pt x="470" y="33"/>
                    <a:pt x="469" y="29"/>
                  </a:cubicBezTo>
                  <a:cubicBezTo>
                    <a:pt x="472" y="26"/>
                    <a:pt x="470" y="35"/>
                    <a:pt x="474" y="33"/>
                  </a:cubicBezTo>
                  <a:close/>
                  <a:moveTo>
                    <a:pt x="457" y="39"/>
                  </a:moveTo>
                  <a:cubicBezTo>
                    <a:pt x="461" y="47"/>
                    <a:pt x="449" y="43"/>
                    <a:pt x="445" y="44"/>
                  </a:cubicBezTo>
                  <a:cubicBezTo>
                    <a:pt x="445" y="37"/>
                    <a:pt x="442" y="48"/>
                    <a:pt x="438" y="42"/>
                  </a:cubicBezTo>
                  <a:cubicBezTo>
                    <a:pt x="446" y="36"/>
                    <a:pt x="450" y="47"/>
                    <a:pt x="457" y="39"/>
                  </a:cubicBezTo>
                  <a:close/>
                  <a:moveTo>
                    <a:pt x="393" y="75"/>
                  </a:moveTo>
                  <a:cubicBezTo>
                    <a:pt x="392" y="74"/>
                    <a:pt x="391" y="73"/>
                    <a:pt x="390" y="71"/>
                  </a:cubicBezTo>
                  <a:cubicBezTo>
                    <a:pt x="390" y="76"/>
                    <a:pt x="386" y="78"/>
                    <a:pt x="382" y="79"/>
                  </a:cubicBezTo>
                  <a:cubicBezTo>
                    <a:pt x="380" y="72"/>
                    <a:pt x="392" y="73"/>
                    <a:pt x="391" y="68"/>
                  </a:cubicBezTo>
                  <a:cubicBezTo>
                    <a:pt x="395" y="67"/>
                    <a:pt x="399" y="73"/>
                    <a:pt x="393" y="75"/>
                  </a:cubicBezTo>
                  <a:close/>
                  <a:moveTo>
                    <a:pt x="421" y="50"/>
                  </a:moveTo>
                  <a:cubicBezTo>
                    <a:pt x="417" y="56"/>
                    <a:pt x="415" y="48"/>
                    <a:pt x="411" y="52"/>
                  </a:cubicBezTo>
                  <a:cubicBezTo>
                    <a:pt x="410" y="50"/>
                    <a:pt x="412" y="48"/>
                    <a:pt x="415" y="46"/>
                  </a:cubicBezTo>
                  <a:cubicBezTo>
                    <a:pt x="419" y="47"/>
                    <a:pt x="417" y="48"/>
                    <a:pt x="421" y="50"/>
                  </a:cubicBezTo>
                  <a:close/>
                  <a:moveTo>
                    <a:pt x="441" y="30"/>
                  </a:moveTo>
                  <a:cubicBezTo>
                    <a:pt x="443" y="34"/>
                    <a:pt x="435" y="35"/>
                    <a:pt x="434" y="37"/>
                  </a:cubicBezTo>
                  <a:cubicBezTo>
                    <a:pt x="432" y="34"/>
                    <a:pt x="432" y="31"/>
                    <a:pt x="435" y="29"/>
                  </a:cubicBezTo>
                  <a:cubicBezTo>
                    <a:pt x="433" y="35"/>
                    <a:pt x="438" y="34"/>
                    <a:pt x="441" y="30"/>
                  </a:cubicBezTo>
                  <a:close/>
                  <a:moveTo>
                    <a:pt x="375" y="79"/>
                  </a:moveTo>
                  <a:cubicBezTo>
                    <a:pt x="375" y="82"/>
                    <a:pt x="364" y="82"/>
                    <a:pt x="365" y="78"/>
                  </a:cubicBezTo>
                  <a:cubicBezTo>
                    <a:pt x="367" y="79"/>
                    <a:pt x="370" y="79"/>
                    <a:pt x="373" y="75"/>
                  </a:cubicBezTo>
                  <a:cubicBezTo>
                    <a:pt x="375" y="76"/>
                    <a:pt x="371" y="81"/>
                    <a:pt x="375" y="79"/>
                  </a:cubicBezTo>
                  <a:close/>
                  <a:moveTo>
                    <a:pt x="389" y="59"/>
                  </a:moveTo>
                  <a:cubicBezTo>
                    <a:pt x="388" y="57"/>
                    <a:pt x="397" y="55"/>
                    <a:pt x="391" y="54"/>
                  </a:cubicBezTo>
                  <a:cubicBezTo>
                    <a:pt x="390" y="49"/>
                    <a:pt x="396" y="55"/>
                    <a:pt x="398" y="54"/>
                  </a:cubicBezTo>
                  <a:cubicBezTo>
                    <a:pt x="400" y="50"/>
                    <a:pt x="404" y="44"/>
                    <a:pt x="408" y="48"/>
                  </a:cubicBezTo>
                  <a:cubicBezTo>
                    <a:pt x="402" y="58"/>
                    <a:pt x="397" y="53"/>
                    <a:pt x="389" y="59"/>
                  </a:cubicBezTo>
                  <a:close/>
                  <a:moveTo>
                    <a:pt x="417" y="37"/>
                  </a:moveTo>
                  <a:cubicBezTo>
                    <a:pt x="418" y="40"/>
                    <a:pt x="411" y="43"/>
                    <a:pt x="409" y="38"/>
                  </a:cubicBezTo>
                  <a:cubicBezTo>
                    <a:pt x="412" y="35"/>
                    <a:pt x="415" y="39"/>
                    <a:pt x="417" y="37"/>
                  </a:cubicBezTo>
                  <a:close/>
                  <a:moveTo>
                    <a:pt x="358" y="76"/>
                  </a:moveTo>
                  <a:cubicBezTo>
                    <a:pt x="358" y="77"/>
                    <a:pt x="359" y="77"/>
                    <a:pt x="360" y="76"/>
                  </a:cubicBezTo>
                  <a:cubicBezTo>
                    <a:pt x="361" y="78"/>
                    <a:pt x="359" y="78"/>
                    <a:pt x="359" y="77"/>
                  </a:cubicBezTo>
                  <a:cubicBezTo>
                    <a:pt x="356" y="79"/>
                    <a:pt x="361" y="80"/>
                    <a:pt x="362" y="80"/>
                  </a:cubicBezTo>
                  <a:cubicBezTo>
                    <a:pt x="363" y="81"/>
                    <a:pt x="361" y="83"/>
                    <a:pt x="360" y="82"/>
                  </a:cubicBezTo>
                  <a:cubicBezTo>
                    <a:pt x="359" y="82"/>
                    <a:pt x="359" y="83"/>
                    <a:pt x="360" y="84"/>
                  </a:cubicBezTo>
                  <a:cubicBezTo>
                    <a:pt x="359" y="84"/>
                    <a:pt x="358" y="83"/>
                    <a:pt x="359" y="82"/>
                  </a:cubicBezTo>
                  <a:cubicBezTo>
                    <a:pt x="357" y="80"/>
                    <a:pt x="355" y="83"/>
                    <a:pt x="353" y="80"/>
                  </a:cubicBezTo>
                  <a:cubicBezTo>
                    <a:pt x="356" y="80"/>
                    <a:pt x="357" y="78"/>
                    <a:pt x="357" y="75"/>
                  </a:cubicBezTo>
                  <a:cubicBezTo>
                    <a:pt x="358" y="74"/>
                    <a:pt x="358" y="76"/>
                    <a:pt x="358" y="76"/>
                  </a:cubicBezTo>
                  <a:close/>
                  <a:moveTo>
                    <a:pt x="360" y="62"/>
                  </a:moveTo>
                  <a:cubicBezTo>
                    <a:pt x="360" y="60"/>
                    <a:pt x="361" y="60"/>
                    <a:pt x="364" y="57"/>
                  </a:cubicBezTo>
                  <a:cubicBezTo>
                    <a:pt x="365" y="58"/>
                    <a:pt x="364" y="59"/>
                    <a:pt x="363" y="60"/>
                  </a:cubicBezTo>
                  <a:cubicBezTo>
                    <a:pt x="368" y="59"/>
                    <a:pt x="367" y="66"/>
                    <a:pt x="373" y="63"/>
                  </a:cubicBezTo>
                  <a:cubicBezTo>
                    <a:pt x="369" y="71"/>
                    <a:pt x="366" y="57"/>
                    <a:pt x="360" y="62"/>
                  </a:cubicBezTo>
                  <a:close/>
                  <a:moveTo>
                    <a:pt x="411" y="24"/>
                  </a:moveTo>
                  <a:cubicBezTo>
                    <a:pt x="414" y="24"/>
                    <a:pt x="417" y="24"/>
                    <a:pt x="420" y="24"/>
                  </a:cubicBezTo>
                  <a:cubicBezTo>
                    <a:pt x="420" y="33"/>
                    <a:pt x="415" y="24"/>
                    <a:pt x="411" y="26"/>
                  </a:cubicBezTo>
                  <a:cubicBezTo>
                    <a:pt x="411" y="24"/>
                    <a:pt x="409" y="22"/>
                    <a:pt x="410" y="21"/>
                  </a:cubicBezTo>
                  <a:cubicBezTo>
                    <a:pt x="409" y="16"/>
                    <a:pt x="413" y="23"/>
                    <a:pt x="411" y="24"/>
                  </a:cubicBezTo>
                  <a:close/>
                  <a:moveTo>
                    <a:pt x="345" y="72"/>
                  </a:moveTo>
                  <a:cubicBezTo>
                    <a:pt x="348" y="76"/>
                    <a:pt x="353" y="68"/>
                    <a:pt x="356" y="72"/>
                  </a:cubicBezTo>
                  <a:cubicBezTo>
                    <a:pt x="347" y="73"/>
                    <a:pt x="349" y="82"/>
                    <a:pt x="342" y="79"/>
                  </a:cubicBezTo>
                  <a:cubicBezTo>
                    <a:pt x="343" y="77"/>
                    <a:pt x="344" y="77"/>
                    <a:pt x="345" y="79"/>
                  </a:cubicBezTo>
                  <a:cubicBezTo>
                    <a:pt x="344" y="69"/>
                    <a:pt x="333" y="76"/>
                    <a:pt x="328" y="73"/>
                  </a:cubicBezTo>
                  <a:cubicBezTo>
                    <a:pt x="337" y="69"/>
                    <a:pt x="343" y="70"/>
                    <a:pt x="347" y="67"/>
                  </a:cubicBezTo>
                  <a:cubicBezTo>
                    <a:pt x="347" y="68"/>
                    <a:pt x="346" y="70"/>
                    <a:pt x="345" y="72"/>
                  </a:cubicBezTo>
                  <a:close/>
                  <a:moveTo>
                    <a:pt x="359" y="55"/>
                  </a:moveTo>
                  <a:cubicBezTo>
                    <a:pt x="358" y="52"/>
                    <a:pt x="355" y="49"/>
                    <a:pt x="361" y="48"/>
                  </a:cubicBezTo>
                  <a:cubicBezTo>
                    <a:pt x="364" y="51"/>
                    <a:pt x="363" y="53"/>
                    <a:pt x="359" y="55"/>
                  </a:cubicBezTo>
                  <a:close/>
                  <a:moveTo>
                    <a:pt x="383" y="32"/>
                  </a:moveTo>
                  <a:cubicBezTo>
                    <a:pt x="384" y="37"/>
                    <a:pt x="378" y="37"/>
                    <a:pt x="376" y="35"/>
                  </a:cubicBezTo>
                  <a:cubicBezTo>
                    <a:pt x="377" y="38"/>
                    <a:pt x="371" y="40"/>
                    <a:pt x="374" y="44"/>
                  </a:cubicBezTo>
                  <a:cubicBezTo>
                    <a:pt x="372" y="44"/>
                    <a:pt x="371" y="42"/>
                    <a:pt x="369" y="44"/>
                  </a:cubicBezTo>
                  <a:cubicBezTo>
                    <a:pt x="371" y="38"/>
                    <a:pt x="376" y="32"/>
                    <a:pt x="383" y="32"/>
                  </a:cubicBezTo>
                  <a:close/>
                  <a:moveTo>
                    <a:pt x="237" y="77"/>
                  </a:moveTo>
                  <a:cubicBezTo>
                    <a:pt x="235" y="74"/>
                    <a:pt x="241" y="76"/>
                    <a:pt x="242" y="74"/>
                  </a:cubicBezTo>
                  <a:cubicBezTo>
                    <a:pt x="244" y="77"/>
                    <a:pt x="246" y="79"/>
                    <a:pt x="242" y="81"/>
                  </a:cubicBezTo>
                  <a:cubicBezTo>
                    <a:pt x="241" y="80"/>
                    <a:pt x="239" y="75"/>
                    <a:pt x="237" y="77"/>
                  </a:cubicBezTo>
                  <a:close/>
                  <a:moveTo>
                    <a:pt x="260" y="64"/>
                  </a:moveTo>
                  <a:cubicBezTo>
                    <a:pt x="263" y="62"/>
                    <a:pt x="265" y="60"/>
                    <a:pt x="264" y="58"/>
                  </a:cubicBezTo>
                  <a:cubicBezTo>
                    <a:pt x="269" y="59"/>
                    <a:pt x="262" y="67"/>
                    <a:pt x="261" y="70"/>
                  </a:cubicBezTo>
                  <a:cubicBezTo>
                    <a:pt x="260" y="69"/>
                    <a:pt x="259" y="68"/>
                    <a:pt x="258" y="67"/>
                  </a:cubicBezTo>
                  <a:cubicBezTo>
                    <a:pt x="260" y="66"/>
                    <a:pt x="260" y="68"/>
                    <a:pt x="261" y="68"/>
                  </a:cubicBezTo>
                  <a:cubicBezTo>
                    <a:pt x="263" y="67"/>
                    <a:pt x="261" y="66"/>
                    <a:pt x="260" y="64"/>
                  </a:cubicBezTo>
                  <a:close/>
                  <a:moveTo>
                    <a:pt x="248" y="82"/>
                  </a:moveTo>
                  <a:cubicBezTo>
                    <a:pt x="246" y="79"/>
                    <a:pt x="249" y="77"/>
                    <a:pt x="251" y="74"/>
                  </a:cubicBezTo>
                  <a:cubicBezTo>
                    <a:pt x="254" y="79"/>
                    <a:pt x="253" y="81"/>
                    <a:pt x="248" y="82"/>
                  </a:cubicBezTo>
                  <a:close/>
                  <a:moveTo>
                    <a:pt x="272" y="64"/>
                  </a:moveTo>
                  <a:cubicBezTo>
                    <a:pt x="267" y="59"/>
                    <a:pt x="278" y="60"/>
                    <a:pt x="275" y="58"/>
                  </a:cubicBezTo>
                  <a:cubicBezTo>
                    <a:pt x="281" y="58"/>
                    <a:pt x="276" y="64"/>
                    <a:pt x="272" y="64"/>
                  </a:cubicBezTo>
                  <a:close/>
                  <a:moveTo>
                    <a:pt x="288" y="47"/>
                  </a:moveTo>
                  <a:cubicBezTo>
                    <a:pt x="290" y="49"/>
                    <a:pt x="293" y="49"/>
                    <a:pt x="289" y="43"/>
                  </a:cubicBezTo>
                  <a:cubicBezTo>
                    <a:pt x="293" y="42"/>
                    <a:pt x="291" y="44"/>
                    <a:pt x="293" y="47"/>
                  </a:cubicBezTo>
                  <a:cubicBezTo>
                    <a:pt x="294" y="45"/>
                    <a:pt x="293" y="44"/>
                    <a:pt x="295" y="42"/>
                  </a:cubicBezTo>
                  <a:cubicBezTo>
                    <a:pt x="294" y="46"/>
                    <a:pt x="299" y="44"/>
                    <a:pt x="301" y="48"/>
                  </a:cubicBezTo>
                  <a:cubicBezTo>
                    <a:pt x="301" y="50"/>
                    <a:pt x="300" y="51"/>
                    <a:pt x="298" y="53"/>
                  </a:cubicBezTo>
                  <a:cubicBezTo>
                    <a:pt x="301" y="45"/>
                    <a:pt x="291" y="50"/>
                    <a:pt x="291" y="53"/>
                  </a:cubicBezTo>
                  <a:cubicBezTo>
                    <a:pt x="286" y="54"/>
                    <a:pt x="290" y="49"/>
                    <a:pt x="288" y="47"/>
                  </a:cubicBezTo>
                  <a:close/>
                  <a:moveTo>
                    <a:pt x="270" y="69"/>
                  </a:moveTo>
                  <a:cubicBezTo>
                    <a:pt x="271" y="70"/>
                    <a:pt x="270" y="71"/>
                    <a:pt x="269" y="71"/>
                  </a:cubicBezTo>
                  <a:cubicBezTo>
                    <a:pt x="270" y="72"/>
                    <a:pt x="272" y="72"/>
                    <a:pt x="273" y="74"/>
                  </a:cubicBezTo>
                  <a:cubicBezTo>
                    <a:pt x="273" y="72"/>
                    <a:pt x="274" y="71"/>
                    <a:pt x="276" y="73"/>
                  </a:cubicBezTo>
                  <a:cubicBezTo>
                    <a:pt x="271" y="76"/>
                    <a:pt x="270" y="79"/>
                    <a:pt x="267" y="82"/>
                  </a:cubicBezTo>
                  <a:cubicBezTo>
                    <a:pt x="266" y="77"/>
                    <a:pt x="267" y="73"/>
                    <a:pt x="270" y="69"/>
                  </a:cubicBezTo>
                  <a:close/>
                  <a:moveTo>
                    <a:pt x="303" y="47"/>
                  </a:moveTo>
                  <a:cubicBezTo>
                    <a:pt x="304" y="45"/>
                    <a:pt x="306" y="45"/>
                    <a:pt x="308" y="47"/>
                  </a:cubicBezTo>
                  <a:cubicBezTo>
                    <a:pt x="307" y="48"/>
                    <a:pt x="306" y="47"/>
                    <a:pt x="306" y="46"/>
                  </a:cubicBezTo>
                  <a:cubicBezTo>
                    <a:pt x="305" y="48"/>
                    <a:pt x="311" y="52"/>
                    <a:pt x="306" y="56"/>
                  </a:cubicBezTo>
                  <a:cubicBezTo>
                    <a:pt x="302" y="52"/>
                    <a:pt x="307" y="50"/>
                    <a:pt x="303" y="47"/>
                  </a:cubicBezTo>
                  <a:close/>
                  <a:moveTo>
                    <a:pt x="329" y="32"/>
                  </a:moveTo>
                  <a:cubicBezTo>
                    <a:pt x="331" y="34"/>
                    <a:pt x="329" y="35"/>
                    <a:pt x="328" y="36"/>
                  </a:cubicBezTo>
                  <a:cubicBezTo>
                    <a:pt x="330" y="40"/>
                    <a:pt x="332" y="38"/>
                    <a:pt x="334" y="41"/>
                  </a:cubicBezTo>
                  <a:cubicBezTo>
                    <a:pt x="329" y="42"/>
                    <a:pt x="323" y="36"/>
                    <a:pt x="329" y="32"/>
                  </a:cubicBezTo>
                  <a:close/>
                  <a:moveTo>
                    <a:pt x="326" y="47"/>
                  </a:moveTo>
                  <a:cubicBezTo>
                    <a:pt x="316" y="49"/>
                    <a:pt x="319" y="57"/>
                    <a:pt x="314" y="62"/>
                  </a:cubicBezTo>
                  <a:cubicBezTo>
                    <a:pt x="312" y="62"/>
                    <a:pt x="312" y="61"/>
                    <a:pt x="313" y="61"/>
                  </a:cubicBezTo>
                  <a:cubicBezTo>
                    <a:pt x="312" y="60"/>
                    <a:pt x="311" y="61"/>
                    <a:pt x="310" y="61"/>
                  </a:cubicBezTo>
                  <a:cubicBezTo>
                    <a:pt x="308" y="57"/>
                    <a:pt x="315" y="55"/>
                    <a:pt x="317" y="54"/>
                  </a:cubicBezTo>
                  <a:cubicBezTo>
                    <a:pt x="315" y="53"/>
                    <a:pt x="314" y="53"/>
                    <a:pt x="312" y="54"/>
                  </a:cubicBezTo>
                  <a:cubicBezTo>
                    <a:pt x="316" y="51"/>
                    <a:pt x="319" y="39"/>
                    <a:pt x="326" y="47"/>
                  </a:cubicBezTo>
                  <a:close/>
                  <a:moveTo>
                    <a:pt x="296" y="76"/>
                  </a:moveTo>
                  <a:cubicBezTo>
                    <a:pt x="295" y="74"/>
                    <a:pt x="297" y="75"/>
                    <a:pt x="298" y="74"/>
                  </a:cubicBezTo>
                  <a:cubicBezTo>
                    <a:pt x="294" y="73"/>
                    <a:pt x="294" y="74"/>
                    <a:pt x="293" y="69"/>
                  </a:cubicBezTo>
                  <a:cubicBezTo>
                    <a:pt x="294" y="68"/>
                    <a:pt x="295" y="70"/>
                    <a:pt x="296" y="71"/>
                  </a:cubicBezTo>
                  <a:cubicBezTo>
                    <a:pt x="297" y="70"/>
                    <a:pt x="296" y="69"/>
                    <a:pt x="296" y="69"/>
                  </a:cubicBezTo>
                  <a:cubicBezTo>
                    <a:pt x="297" y="68"/>
                    <a:pt x="299" y="70"/>
                    <a:pt x="298" y="71"/>
                  </a:cubicBezTo>
                  <a:cubicBezTo>
                    <a:pt x="298" y="72"/>
                    <a:pt x="299" y="73"/>
                    <a:pt x="300" y="72"/>
                  </a:cubicBezTo>
                  <a:cubicBezTo>
                    <a:pt x="302" y="75"/>
                    <a:pt x="297" y="76"/>
                    <a:pt x="296" y="76"/>
                  </a:cubicBezTo>
                  <a:close/>
                  <a:moveTo>
                    <a:pt x="334" y="66"/>
                  </a:moveTo>
                  <a:cubicBezTo>
                    <a:pt x="330" y="68"/>
                    <a:pt x="327" y="68"/>
                    <a:pt x="324" y="65"/>
                  </a:cubicBezTo>
                  <a:cubicBezTo>
                    <a:pt x="327" y="63"/>
                    <a:pt x="333" y="65"/>
                    <a:pt x="330" y="59"/>
                  </a:cubicBezTo>
                  <a:cubicBezTo>
                    <a:pt x="332" y="56"/>
                    <a:pt x="333" y="62"/>
                    <a:pt x="335" y="63"/>
                  </a:cubicBezTo>
                  <a:cubicBezTo>
                    <a:pt x="334" y="64"/>
                    <a:pt x="333" y="65"/>
                    <a:pt x="334" y="66"/>
                  </a:cubicBezTo>
                  <a:close/>
                  <a:moveTo>
                    <a:pt x="347" y="54"/>
                  </a:moveTo>
                  <a:cubicBezTo>
                    <a:pt x="345" y="50"/>
                    <a:pt x="346" y="47"/>
                    <a:pt x="345" y="44"/>
                  </a:cubicBezTo>
                  <a:cubicBezTo>
                    <a:pt x="351" y="43"/>
                    <a:pt x="351" y="50"/>
                    <a:pt x="347" y="54"/>
                  </a:cubicBezTo>
                  <a:close/>
                  <a:moveTo>
                    <a:pt x="356" y="34"/>
                  </a:moveTo>
                  <a:cubicBezTo>
                    <a:pt x="359" y="38"/>
                    <a:pt x="355" y="40"/>
                    <a:pt x="356" y="43"/>
                  </a:cubicBezTo>
                  <a:cubicBezTo>
                    <a:pt x="354" y="44"/>
                    <a:pt x="353" y="42"/>
                    <a:pt x="352" y="41"/>
                  </a:cubicBezTo>
                  <a:cubicBezTo>
                    <a:pt x="357" y="39"/>
                    <a:pt x="352" y="36"/>
                    <a:pt x="356" y="34"/>
                  </a:cubicBezTo>
                  <a:close/>
                  <a:moveTo>
                    <a:pt x="340" y="49"/>
                  </a:moveTo>
                  <a:cubicBezTo>
                    <a:pt x="338" y="52"/>
                    <a:pt x="335" y="55"/>
                    <a:pt x="339" y="59"/>
                  </a:cubicBezTo>
                  <a:cubicBezTo>
                    <a:pt x="334" y="59"/>
                    <a:pt x="334" y="51"/>
                    <a:pt x="334" y="48"/>
                  </a:cubicBezTo>
                  <a:cubicBezTo>
                    <a:pt x="330" y="47"/>
                    <a:pt x="330" y="48"/>
                    <a:pt x="327" y="51"/>
                  </a:cubicBezTo>
                  <a:cubicBezTo>
                    <a:pt x="326" y="49"/>
                    <a:pt x="331" y="47"/>
                    <a:pt x="329" y="44"/>
                  </a:cubicBezTo>
                  <a:cubicBezTo>
                    <a:pt x="331" y="44"/>
                    <a:pt x="337" y="50"/>
                    <a:pt x="336" y="44"/>
                  </a:cubicBezTo>
                  <a:cubicBezTo>
                    <a:pt x="339" y="42"/>
                    <a:pt x="336" y="47"/>
                    <a:pt x="340" y="49"/>
                  </a:cubicBezTo>
                  <a:close/>
                  <a:moveTo>
                    <a:pt x="348" y="29"/>
                  </a:moveTo>
                  <a:cubicBezTo>
                    <a:pt x="347" y="34"/>
                    <a:pt x="343" y="37"/>
                    <a:pt x="338" y="41"/>
                  </a:cubicBezTo>
                  <a:cubicBezTo>
                    <a:pt x="339" y="34"/>
                    <a:pt x="343" y="30"/>
                    <a:pt x="348" y="26"/>
                  </a:cubicBezTo>
                  <a:cubicBezTo>
                    <a:pt x="349" y="28"/>
                    <a:pt x="342" y="33"/>
                    <a:pt x="348" y="29"/>
                  </a:cubicBezTo>
                  <a:close/>
                  <a:moveTo>
                    <a:pt x="332" y="37"/>
                  </a:moveTo>
                  <a:cubicBezTo>
                    <a:pt x="331" y="30"/>
                    <a:pt x="333" y="26"/>
                    <a:pt x="336" y="23"/>
                  </a:cubicBezTo>
                  <a:cubicBezTo>
                    <a:pt x="335" y="27"/>
                    <a:pt x="338" y="31"/>
                    <a:pt x="332" y="37"/>
                  </a:cubicBezTo>
                  <a:close/>
                  <a:moveTo>
                    <a:pt x="332" y="24"/>
                  </a:moveTo>
                  <a:cubicBezTo>
                    <a:pt x="330" y="24"/>
                    <a:pt x="329" y="25"/>
                    <a:pt x="329" y="26"/>
                  </a:cubicBezTo>
                  <a:cubicBezTo>
                    <a:pt x="328" y="27"/>
                    <a:pt x="327" y="24"/>
                    <a:pt x="325" y="26"/>
                  </a:cubicBezTo>
                  <a:cubicBezTo>
                    <a:pt x="325" y="27"/>
                    <a:pt x="325" y="28"/>
                    <a:pt x="323" y="29"/>
                  </a:cubicBezTo>
                  <a:cubicBezTo>
                    <a:pt x="321" y="26"/>
                    <a:pt x="325" y="23"/>
                    <a:pt x="326" y="20"/>
                  </a:cubicBezTo>
                  <a:cubicBezTo>
                    <a:pt x="328" y="23"/>
                    <a:pt x="330" y="21"/>
                    <a:pt x="332" y="24"/>
                  </a:cubicBezTo>
                  <a:close/>
                  <a:moveTo>
                    <a:pt x="319" y="27"/>
                  </a:moveTo>
                  <a:cubicBezTo>
                    <a:pt x="317" y="29"/>
                    <a:pt x="316" y="28"/>
                    <a:pt x="317" y="27"/>
                  </a:cubicBezTo>
                  <a:cubicBezTo>
                    <a:pt x="317" y="25"/>
                    <a:pt x="310" y="31"/>
                    <a:pt x="314" y="29"/>
                  </a:cubicBezTo>
                  <a:cubicBezTo>
                    <a:pt x="316" y="32"/>
                    <a:pt x="310" y="31"/>
                    <a:pt x="309" y="28"/>
                  </a:cubicBezTo>
                  <a:cubicBezTo>
                    <a:pt x="313" y="24"/>
                    <a:pt x="316" y="23"/>
                    <a:pt x="319" y="27"/>
                  </a:cubicBezTo>
                  <a:close/>
                  <a:moveTo>
                    <a:pt x="304" y="30"/>
                  </a:moveTo>
                  <a:cubicBezTo>
                    <a:pt x="302" y="37"/>
                    <a:pt x="308" y="34"/>
                    <a:pt x="309" y="40"/>
                  </a:cubicBezTo>
                  <a:cubicBezTo>
                    <a:pt x="311" y="33"/>
                    <a:pt x="316" y="36"/>
                    <a:pt x="323" y="31"/>
                  </a:cubicBezTo>
                  <a:cubicBezTo>
                    <a:pt x="323" y="33"/>
                    <a:pt x="322" y="35"/>
                    <a:pt x="323" y="36"/>
                  </a:cubicBezTo>
                  <a:cubicBezTo>
                    <a:pt x="320" y="38"/>
                    <a:pt x="313" y="35"/>
                    <a:pt x="315" y="41"/>
                  </a:cubicBezTo>
                  <a:cubicBezTo>
                    <a:pt x="314" y="42"/>
                    <a:pt x="308" y="38"/>
                    <a:pt x="309" y="42"/>
                  </a:cubicBezTo>
                  <a:cubicBezTo>
                    <a:pt x="306" y="39"/>
                    <a:pt x="302" y="42"/>
                    <a:pt x="299" y="39"/>
                  </a:cubicBezTo>
                  <a:cubicBezTo>
                    <a:pt x="304" y="36"/>
                    <a:pt x="297" y="32"/>
                    <a:pt x="304" y="30"/>
                  </a:cubicBezTo>
                  <a:close/>
                  <a:moveTo>
                    <a:pt x="278" y="50"/>
                  </a:moveTo>
                  <a:cubicBezTo>
                    <a:pt x="276" y="50"/>
                    <a:pt x="275" y="49"/>
                    <a:pt x="273" y="47"/>
                  </a:cubicBezTo>
                  <a:cubicBezTo>
                    <a:pt x="276" y="45"/>
                    <a:pt x="277" y="46"/>
                    <a:pt x="277" y="49"/>
                  </a:cubicBezTo>
                  <a:cubicBezTo>
                    <a:pt x="277" y="42"/>
                    <a:pt x="283" y="46"/>
                    <a:pt x="284" y="44"/>
                  </a:cubicBezTo>
                  <a:cubicBezTo>
                    <a:pt x="290" y="47"/>
                    <a:pt x="282" y="46"/>
                    <a:pt x="278" y="50"/>
                  </a:cubicBezTo>
                  <a:close/>
                  <a:moveTo>
                    <a:pt x="298" y="25"/>
                  </a:moveTo>
                  <a:cubicBezTo>
                    <a:pt x="303" y="25"/>
                    <a:pt x="295" y="32"/>
                    <a:pt x="295" y="35"/>
                  </a:cubicBezTo>
                  <a:cubicBezTo>
                    <a:pt x="292" y="34"/>
                    <a:pt x="289" y="37"/>
                    <a:pt x="286" y="33"/>
                  </a:cubicBezTo>
                  <a:cubicBezTo>
                    <a:pt x="288" y="32"/>
                    <a:pt x="289" y="31"/>
                    <a:pt x="288" y="29"/>
                  </a:cubicBezTo>
                  <a:cubicBezTo>
                    <a:pt x="292" y="35"/>
                    <a:pt x="294" y="26"/>
                    <a:pt x="298" y="25"/>
                  </a:cubicBezTo>
                  <a:close/>
                  <a:moveTo>
                    <a:pt x="272" y="47"/>
                  </a:moveTo>
                  <a:cubicBezTo>
                    <a:pt x="269" y="51"/>
                    <a:pt x="267" y="48"/>
                    <a:pt x="265" y="50"/>
                  </a:cubicBezTo>
                  <a:cubicBezTo>
                    <a:pt x="262" y="45"/>
                    <a:pt x="270" y="44"/>
                    <a:pt x="272" y="47"/>
                  </a:cubicBezTo>
                  <a:close/>
                  <a:moveTo>
                    <a:pt x="230" y="75"/>
                  </a:moveTo>
                  <a:cubicBezTo>
                    <a:pt x="231" y="76"/>
                    <a:pt x="230" y="76"/>
                    <a:pt x="230" y="77"/>
                  </a:cubicBezTo>
                  <a:cubicBezTo>
                    <a:pt x="229" y="77"/>
                    <a:pt x="229" y="78"/>
                    <a:pt x="230" y="79"/>
                  </a:cubicBezTo>
                  <a:cubicBezTo>
                    <a:pt x="228" y="79"/>
                    <a:pt x="224" y="71"/>
                    <a:pt x="219" y="72"/>
                  </a:cubicBezTo>
                  <a:cubicBezTo>
                    <a:pt x="219" y="67"/>
                    <a:pt x="226" y="60"/>
                    <a:pt x="230" y="66"/>
                  </a:cubicBezTo>
                  <a:cubicBezTo>
                    <a:pt x="229" y="66"/>
                    <a:pt x="228" y="65"/>
                    <a:pt x="227" y="64"/>
                  </a:cubicBezTo>
                  <a:cubicBezTo>
                    <a:pt x="226" y="65"/>
                    <a:pt x="228" y="66"/>
                    <a:pt x="228" y="67"/>
                  </a:cubicBezTo>
                  <a:cubicBezTo>
                    <a:pt x="225" y="68"/>
                    <a:pt x="223" y="67"/>
                    <a:pt x="219" y="70"/>
                  </a:cubicBezTo>
                  <a:cubicBezTo>
                    <a:pt x="221" y="72"/>
                    <a:pt x="224" y="68"/>
                    <a:pt x="226" y="69"/>
                  </a:cubicBezTo>
                  <a:cubicBezTo>
                    <a:pt x="226" y="72"/>
                    <a:pt x="225" y="77"/>
                    <a:pt x="230" y="75"/>
                  </a:cubicBezTo>
                  <a:close/>
                  <a:moveTo>
                    <a:pt x="256" y="49"/>
                  </a:moveTo>
                  <a:cubicBezTo>
                    <a:pt x="255" y="54"/>
                    <a:pt x="254" y="47"/>
                    <a:pt x="252" y="45"/>
                  </a:cubicBezTo>
                  <a:cubicBezTo>
                    <a:pt x="255" y="42"/>
                    <a:pt x="258" y="42"/>
                    <a:pt x="261" y="45"/>
                  </a:cubicBezTo>
                  <a:cubicBezTo>
                    <a:pt x="262" y="48"/>
                    <a:pt x="259" y="45"/>
                    <a:pt x="258" y="44"/>
                  </a:cubicBezTo>
                  <a:cubicBezTo>
                    <a:pt x="256" y="46"/>
                    <a:pt x="255" y="47"/>
                    <a:pt x="256" y="49"/>
                  </a:cubicBezTo>
                  <a:close/>
                  <a:moveTo>
                    <a:pt x="280" y="28"/>
                  </a:moveTo>
                  <a:cubicBezTo>
                    <a:pt x="285" y="18"/>
                    <a:pt x="292" y="27"/>
                    <a:pt x="280" y="28"/>
                  </a:cubicBezTo>
                  <a:close/>
                  <a:moveTo>
                    <a:pt x="277" y="22"/>
                  </a:moveTo>
                  <a:cubicBezTo>
                    <a:pt x="280" y="21"/>
                    <a:pt x="278" y="29"/>
                    <a:pt x="278" y="32"/>
                  </a:cubicBezTo>
                  <a:cubicBezTo>
                    <a:pt x="274" y="34"/>
                    <a:pt x="277" y="28"/>
                    <a:pt x="276" y="27"/>
                  </a:cubicBezTo>
                  <a:cubicBezTo>
                    <a:pt x="272" y="24"/>
                    <a:pt x="273" y="30"/>
                    <a:pt x="270" y="31"/>
                  </a:cubicBezTo>
                  <a:cubicBezTo>
                    <a:pt x="266" y="24"/>
                    <a:pt x="277" y="25"/>
                    <a:pt x="277" y="22"/>
                  </a:cubicBezTo>
                  <a:close/>
                  <a:moveTo>
                    <a:pt x="266" y="32"/>
                  </a:moveTo>
                  <a:cubicBezTo>
                    <a:pt x="269" y="36"/>
                    <a:pt x="267" y="40"/>
                    <a:pt x="271" y="35"/>
                  </a:cubicBezTo>
                  <a:cubicBezTo>
                    <a:pt x="274" y="41"/>
                    <a:pt x="266" y="39"/>
                    <a:pt x="263" y="40"/>
                  </a:cubicBezTo>
                  <a:cubicBezTo>
                    <a:pt x="261" y="36"/>
                    <a:pt x="260" y="38"/>
                    <a:pt x="259" y="34"/>
                  </a:cubicBezTo>
                  <a:cubicBezTo>
                    <a:pt x="262" y="33"/>
                    <a:pt x="264" y="33"/>
                    <a:pt x="266" y="32"/>
                  </a:cubicBezTo>
                  <a:close/>
                  <a:moveTo>
                    <a:pt x="247" y="41"/>
                  </a:moveTo>
                  <a:cubicBezTo>
                    <a:pt x="249" y="44"/>
                    <a:pt x="243" y="46"/>
                    <a:pt x="244" y="49"/>
                  </a:cubicBezTo>
                  <a:cubicBezTo>
                    <a:pt x="243" y="50"/>
                    <a:pt x="242" y="48"/>
                    <a:pt x="243" y="47"/>
                  </a:cubicBezTo>
                  <a:cubicBezTo>
                    <a:pt x="242" y="46"/>
                    <a:pt x="241" y="46"/>
                    <a:pt x="241" y="47"/>
                  </a:cubicBezTo>
                  <a:cubicBezTo>
                    <a:pt x="240" y="45"/>
                    <a:pt x="241" y="45"/>
                    <a:pt x="242" y="46"/>
                  </a:cubicBezTo>
                  <a:cubicBezTo>
                    <a:pt x="246" y="44"/>
                    <a:pt x="244" y="41"/>
                    <a:pt x="247" y="41"/>
                  </a:cubicBezTo>
                  <a:close/>
                  <a:moveTo>
                    <a:pt x="191" y="73"/>
                  </a:moveTo>
                  <a:cubicBezTo>
                    <a:pt x="190" y="69"/>
                    <a:pt x="191" y="71"/>
                    <a:pt x="188" y="74"/>
                  </a:cubicBezTo>
                  <a:cubicBezTo>
                    <a:pt x="187" y="71"/>
                    <a:pt x="187" y="69"/>
                    <a:pt x="189" y="67"/>
                  </a:cubicBezTo>
                  <a:cubicBezTo>
                    <a:pt x="193" y="67"/>
                    <a:pt x="195" y="71"/>
                    <a:pt x="191" y="73"/>
                  </a:cubicBezTo>
                  <a:close/>
                  <a:moveTo>
                    <a:pt x="215" y="53"/>
                  </a:moveTo>
                  <a:cubicBezTo>
                    <a:pt x="214" y="54"/>
                    <a:pt x="213" y="53"/>
                    <a:pt x="213" y="52"/>
                  </a:cubicBezTo>
                  <a:cubicBezTo>
                    <a:pt x="212" y="51"/>
                    <a:pt x="211" y="52"/>
                    <a:pt x="211" y="52"/>
                  </a:cubicBezTo>
                  <a:cubicBezTo>
                    <a:pt x="208" y="51"/>
                    <a:pt x="218" y="49"/>
                    <a:pt x="212" y="49"/>
                  </a:cubicBezTo>
                  <a:cubicBezTo>
                    <a:pt x="212" y="45"/>
                    <a:pt x="221" y="48"/>
                    <a:pt x="222" y="41"/>
                  </a:cubicBezTo>
                  <a:cubicBezTo>
                    <a:pt x="224" y="45"/>
                    <a:pt x="227" y="40"/>
                    <a:pt x="229" y="45"/>
                  </a:cubicBezTo>
                  <a:cubicBezTo>
                    <a:pt x="224" y="46"/>
                    <a:pt x="215" y="46"/>
                    <a:pt x="215" y="53"/>
                  </a:cubicBezTo>
                  <a:close/>
                  <a:moveTo>
                    <a:pt x="259" y="29"/>
                  </a:moveTo>
                  <a:cubicBezTo>
                    <a:pt x="253" y="28"/>
                    <a:pt x="253" y="37"/>
                    <a:pt x="247" y="36"/>
                  </a:cubicBezTo>
                  <a:cubicBezTo>
                    <a:pt x="246" y="34"/>
                    <a:pt x="254" y="24"/>
                    <a:pt x="254" y="29"/>
                  </a:cubicBezTo>
                  <a:cubicBezTo>
                    <a:pt x="255" y="27"/>
                    <a:pt x="257" y="25"/>
                    <a:pt x="256" y="22"/>
                  </a:cubicBezTo>
                  <a:cubicBezTo>
                    <a:pt x="261" y="21"/>
                    <a:pt x="256" y="27"/>
                    <a:pt x="259" y="29"/>
                  </a:cubicBezTo>
                  <a:close/>
                  <a:moveTo>
                    <a:pt x="236" y="29"/>
                  </a:moveTo>
                  <a:cubicBezTo>
                    <a:pt x="239" y="33"/>
                    <a:pt x="234" y="35"/>
                    <a:pt x="237" y="39"/>
                  </a:cubicBezTo>
                  <a:cubicBezTo>
                    <a:pt x="235" y="40"/>
                    <a:pt x="235" y="38"/>
                    <a:pt x="236" y="38"/>
                  </a:cubicBezTo>
                  <a:cubicBezTo>
                    <a:pt x="234" y="35"/>
                    <a:pt x="231" y="43"/>
                    <a:pt x="230" y="37"/>
                  </a:cubicBezTo>
                  <a:cubicBezTo>
                    <a:pt x="230" y="36"/>
                    <a:pt x="231" y="37"/>
                    <a:pt x="232" y="37"/>
                  </a:cubicBezTo>
                  <a:cubicBezTo>
                    <a:pt x="237" y="35"/>
                    <a:pt x="230" y="31"/>
                    <a:pt x="236" y="29"/>
                  </a:cubicBezTo>
                  <a:close/>
                  <a:moveTo>
                    <a:pt x="203" y="54"/>
                  </a:moveTo>
                  <a:cubicBezTo>
                    <a:pt x="203" y="57"/>
                    <a:pt x="205" y="59"/>
                    <a:pt x="205" y="62"/>
                  </a:cubicBezTo>
                  <a:cubicBezTo>
                    <a:pt x="203" y="65"/>
                    <a:pt x="198" y="58"/>
                    <a:pt x="202" y="64"/>
                  </a:cubicBezTo>
                  <a:cubicBezTo>
                    <a:pt x="200" y="65"/>
                    <a:pt x="196" y="61"/>
                    <a:pt x="200" y="66"/>
                  </a:cubicBezTo>
                  <a:cubicBezTo>
                    <a:pt x="197" y="65"/>
                    <a:pt x="192" y="66"/>
                    <a:pt x="192" y="61"/>
                  </a:cubicBezTo>
                  <a:cubicBezTo>
                    <a:pt x="199" y="65"/>
                    <a:pt x="198" y="59"/>
                    <a:pt x="203" y="54"/>
                  </a:cubicBezTo>
                  <a:close/>
                  <a:moveTo>
                    <a:pt x="82" y="61"/>
                  </a:moveTo>
                  <a:cubicBezTo>
                    <a:pt x="76" y="60"/>
                    <a:pt x="82" y="52"/>
                    <a:pt x="75" y="59"/>
                  </a:cubicBezTo>
                  <a:cubicBezTo>
                    <a:pt x="74" y="55"/>
                    <a:pt x="83" y="51"/>
                    <a:pt x="89" y="47"/>
                  </a:cubicBezTo>
                  <a:cubicBezTo>
                    <a:pt x="90" y="50"/>
                    <a:pt x="90" y="52"/>
                    <a:pt x="91" y="54"/>
                  </a:cubicBezTo>
                  <a:cubicBezTo>
                    <a:pt x="85" y="55"/>
                    <a:pt x="83" y="55"/>
                    <a:pt x="82" y="61"/>
                  </a:cubicBezTo>
                  <a:close/>
                  <a:moveTo>
                    <a:pt x="106" y="38"/>
                  </a:moveTo>
                  <a:cubicBezTo>
                    <a:pt x="110" y="35"/>
                    <a:pt x="106" y="44"/>
                    <a:pt x="109" y="41"/>
                  </a:cubicBezTo>
                  <a:cubicBezTo>
                    <a:pt x="110" y="43"/>
                    <a:pt x="107" y="44"/>
                    <a:pt x="106" y="45"/>
                  </a:cubicBezTo>
                  <a:cubicBezTo>
                    <a:pt x="102" y="43"/>
                    <a:pt x="107" y="41"/>
                    <a:pt x="106" y="38"/>
                  </a:cubicBezTo>
                  <a:close/>
                  <a:moveTo>
                    <a:pt x="80" y="70"/>
                  </a:moveTo>
                  <a:cubicBezTo>
                    <a:pt x="75" y="67"/>
                    <a:pt x="86" y="62"/>
                    <a:pt x="88" y="67"/>
                  </a:cubicBezTo>
                  <a:cubicBezTo>
                    <a:pt x="85" y="70"/>
                    <a:pt x="83" y="65"/>
                    <a:pt x="80" y="70"/>
                  </a:cubicBezTo>
                  <a:close/>
                  <a:moveTo>
                    <a:pt x="151" y="43"/>
                  </a:moveTo>
                  <a:cubicBezTo>
                    <a:pt x="156" y="38"/>
                    <a:pt x="151" y="38"/>
                    <a:pt x="159" y="37"/>
                  </a:cubicBezTo>
                  <a:cubicBezTo>
                    <a:pt x="159" y="38"/>
                    <a:pt x="158" y="38"/>
                    <a:pt x="158" y="38"/>
                  </a:cubicBezTo>
                  <a:cubicBezTo>
                    <a:pt x="156" y="39"/>
                    <a:pt x="158" y="40"/>
                    <a:pt x="159" y="42"/>
                  </a:cubicBezTo>
                  <a:cubicBezTo>
                    <a:pt x="156" y="45"/>
                    <a:pt x="154" y="41"/>
                    <a:pt x="151" y="43"/>
                  </a:cubicBezTo>
                  <a:close/>
                  <a:moveTo>
                    <a:pt x="121" y="68"/>
                  </a:moveTo>
                  <a:cubicBezTo>
                    <a:pt x="123" y="69"/>
                    <a:pt x="124" y="71"/>
                    <a:pt x="125" y="72"/>
                  </a:cubicBezTo>
                  <a:cubicBezTo>
                    <a:pt x="121" y="76"/>
                    <a:pt x="116" y="70"/>
                    <a:pt x="121" y="68"/>
                  </a:cubicBezTo>
                  <a:close/>
                  <a:moveTo>
                    <a:pt x="170" y="40"/>
                  </a:moveTo>
                  <a:cubicBezTo>
                    <a:pt x="172" y="45"/>
                    <a:pt x="170" y="45"/>
                    <a:pt x="165" y="48"/>
                  </a:cubicBezTo>
                  <a:cubicBezTo>
                    <a:pt x="161" y="44"/>
                    <a:pt x="169" y="43"/>
                    <a:pt x="170" y="40"/>
                  </a:cubicBezTo>
                  <a:close/>
                  <a:moveTo>
                    <a:pt x="134" y="77"/>
                  </a:moveTo>
                  <a:cubicBezTo>
                    <a:pt x="132" y="75"/>
                    <a:pt x="133" y="74"/>
                    <a:pt x="132" y="72"/>
                  </a:cubicBezTo>
                  <a:cubicBezTo>
                    <a:pt x="134" y="72"/>
                    <a:pt x="135" y="71"/>
                    <a:pt x="137" y="70"/>
                  </a:cubicBezTo>
                  <a:cubicBezTo>
                    <a:pt x="140" y="72"/>
                    <a:pt x="139" y="73"/>
                    <a:pt x="140" y="75"/>
                  </a:cubicBezTo>
                  <a:cubicBezTo>
                    <a:pt x="138" y="77"/>
                    <a:pt x="136" y="75"/>
                    <a:pt x="134" y="77"/>
                  </a:cubicBezTo>
                  <a:close/>
                  <a:moveTo>
                    <a:pt x="142" y="71"/>
                  </a:moveTo>
                  <a:cubicBezTo>
                    <a:pt x="142" y="65"/>
                    <a:pt x="146" y="71"/>
                    <a:pt x="152" y="67"/>
                  </a:cubicBezTo>
                  <a:cubicBezTo>
                    <a:pt x="150" y="67"/>
                    <a:pt x="148" y="68"/>
                    <a:pt x="147" y="66"/>
                  </a:cubicBezTo>
                  <a:cubicBezTo>
                    <a:pt x="149" y="64"/>
                    <a:pt x="151" y="64"/>
                    <a:pt x="153" y="66"/>
                  </a:cubicBezTo>
                  <a:cubicBezTo>
                    <a:pt x="152" y="72"/>
                    <a:pt x="146" y="68"/>
                    <a:pt x="142" y="71"/>
                  </a:cubicBezTo>
                  <a:close/>
                  <a:moveTo>
                    <a:pt x="159" y="63"/>
                  </a:moveTo>
                  <a:cubicBezTo>
                    <a:pt x="158" y="61"/>
                    <a:pt x="162" y="63"/>
                    <a:pt x="161" y="60"/>
                  </a:cubicBezTo>
                  <a:cubicBezTo>
                    <a:pt x="165" y="64"/>
                    <a:pt x="161" y="69"/>
                    <a:pt x="162" y="74"/>
                  </a:cubicBezTo>
                  <a:cubicBezTo>
                    <a:pt x="159" y="71"/>
                    <a:pt x="161" y="64"/>
                    <a:pt x="159" y="63"/>
                  </a:cubicBezTo>
                  <a:close/>
                  <a:moveTo>
                    <a:pt x="195" y="37"/>
                  </a:moveTo>
                  <a:cubicBezTo>
                    <a:pt x="191" y="34"/>
                    <a:pt x="199" y="30"/>
                    <a:pt x="201" y="31"/>
                  </a:cubicBezTo>
                  <a:cubicBezTo>
                    <a:pt x="203" y="36"/>
                    <a:pt x="198" y="34"/>
                    <a:pt x="195" y="37"/>
                  </a:cubicBezTo>
                  <a:close/>
                  <a:moveTo>
                    <a:pt x="229" y="29"/>
                  </a:moveTo>
                  <a:cubicBezTo>
                    <a:pt x="227" y="31"/>
                    <a:pt x="225" y="29"/>
                    <a:pt x="223" y="31"/>
                  </a:cubicBezTo>
                  <a:cubicBezTo>
                    <a:pt x="221" y="33"/>
                    <a:pt x="228" y="28"/>
                    <a:pt x="224" y="25"/>
                  </a:cubicBezTo>
                  <a:cubicBezTo>
                    <a:pt x="226" y="24"/>
                    <a:pt x="228" y="22"/>
                    <a:pt x="230" y="21"/>
                  </a:cubicBezTo>
                  <a:cubicBezTo>
                    <a:pt x="227" y="21"/>
                    <a:pt x="227" y="19"/>
                    <a:pt x="229" y="18"/>
                  </a:cubicBezTo>
                  <a:cubicBezTo>
                    <a:pt x="233" y="22"/>
                    <a:pt x="226" y="25"/>
                    <a:pt x="229" y="29"/>
                  </a:cubicBezTo>
                  <a:close/>
                  <a:moveTo>
                    <a:pt x="182" y="51"/>
                  </a:moveTo>
                  <a:cubicBezTo>
                    <a:pt x="185" y="50"/>
                    <a:pt x="180" y="56"/>
                    <a:pt x="181" y="59"/>
                  </a:cubicBezTo>
                  <a:cubicBezTo>
                    <a:pt x="178" y="61"/>
                    <a:pt x="175" y="56"/>
                    <a:pt x="179" y="53"/>
                  </a:cubicBezTo>
                  <a:cubicBezTo>
                    <a:pt x="180" y="59"/>
                    <a:pt x="179" y="53"/>
                    <a:pt x="182" y="51"/>
                  </a:cubicBezTo>
                  <a:close/>
                  <a:moveTo>
                    <a:pt x="212" y="24"/>
                  </a:moveTo>
                  <a:cubicBezTo>
                    <a:pt x="218" y="25"/>
                    <a:pt x="209" y="27"/>
                    <a:pt x="206" y="30"/>
                  </a:cubicBezTo>
                  <a:cubicBezTo>
                    <a:pt x="206" y="29"/>
                    <a:pt x="206" y="28"/>
                    <a:pt x="205" y="26"/>
                  </a:cubicBezTo>
                  <a:cubicBezTo>
                    <a:pt x="207" y="21"/>
                    <a:pt x="213" y="30"/>
                    <a:pt x="212" y="24"/>
                  </a:cubicBezTo>
                  <a:close/>
                  <a:moveTo>
                    <a:pt x="184" y="44"/>
                  </a:moveTo>
                  <a:cubicBezTo>
                    <a:pt x="182" y="48"/>
                    <a:pt x="176" y="42"/>
                    <a:pt x="177" y="48"/>
                  </a:cubicBezTo>
                  <a:cubicBezTo>
                    <a:pt x="172" y="49"/>
                    <a:pt x="175" y="44"/>
                    <a:pt x="178" y="43"/>
                  </a:cubicBezTo>
                  <a:cubicBezTo>
                    <a:pt x="176" y="41"/>
                    <a:pt x="174" y="44"/>
                    <a:pt x="172" y="40"/>
                  </a:cubicBezTo>
                  <a:cubicBezTo>
                    <a:pt x="174" y="38"/>
                    <a:pt x="176" y="40"/>
                    <a:pt x="174" y="41"/>
                  </a:cubicBezTo>
                  <a:cubicBezTo>
                    <a:pt x="179" y="43"/>
                    <a:pt x="180" y="37"/>
                    <a:pt x="183" y="38"/>
                  </a:cubicBezTo>
                  <a:cubicBezTo>
                    <a:pt x="184" y="40"/>
                    <a:pt x="180" y="41"/>
                    <a:pt x="184" y="44"/>
                  </a:cubicBezTo>
                  <a:close/>
                  <a:moveTo>
                    <a:pt x="194" y="18"/>
                  </a:moveTo>
                  <a:cubicBezTo>
                    <a:pt x="197" y="17"/>
                    <a:pt x="199" y="17"/>
                    <a:pt x="201" y="16"/>
                  </a:cubicBezTo>
                  <a:cubicBezTo>
                    <a:pt x="205" y="24"/>
                    <a:pt x="195" y="20"/>
                    <a:pt x="194" y="29"/>
                  </a:cubicBezTo>
                  <a:cubicBezTo>
                    <a:pt x="190" y="29"/>
                    <a:pt x="190" y="27"/>
                    <a:pt x="190" y="23"/>
                  </a:cubicBezTo>
                  <a:cubicBezTo>
                    <a:pt x="189" y="26"/>
                    <a:pt x="188" y="26"/>
                    <a:pt x="187" y="24"/>
                  </a:cubicBezTo>
                  <a:cubicBezTo>
                    <a:pt x="190" y="23"/>
                    <a:pt x="194" y="22"/>
                    <a:pt x="197" y="21"/>
                  </a:cubicBezTo>
                  <a:cubicBezTo>
                    <a:pt x="198" y="19"/>
                    <a:pt x="196" y="20"/>
                    <a:pt x="194" y="18"/>
                  </a:cubicBezTo>
                  <a:close/>
                  <a:moveTo>
                    <a:pt x="185" y="31"/>
                  </a:moveTo>
                  <a:cubicBezTo>
                    <a:pt x="182" y="32"/>
                    <a:pt x="177" y="31"/>
                    <a:pt x="177" y="28"/>
                  </a:cubicBezTo>
                  <a:cubicBezTo>
                    <a:pt x="180" y="25"/>
                    <a:pt x="185" y="28"/>
                    <a:pt x="185" y="31"/>
                  </a:cubicBezTo>
                  <a:close/>
                  <a:moveTo>
                    <a:pt x="169" y="34"/>
                  </a:moveTo>
                  <a:cubicBezTo>
                    <a:pt x="164" y="30"/>
                    <a:pt x="171" y="28"/>
                    <a:pt x="169" y="25"/>
                  </a:cubicBezTo>
                  <a:cubicBezTo>
                    <a:pt x="171" y="24"/>
                    <a:pt x="171" y="32"/>
                    <a:pt x="169" y="34"/>
                  </a:cubicBezTo>
                  <a:close/>
                  <a:moveTo>
                    <a:pt x="120" y="63"/>
                  </a:moveTo>
                  <a:cubicBezTo>
                    <a:pt x="121" y="66"/>
                    <a:pt x="119" y="64"/>
                    <a:pt x="118" y="63"/>
                  </a:cubicBezTo>
                  <a:cubicBezTo>
                    <a:pt x="114" y="67"/>
                    <a:pt x="114" y="78"/>
                    <a:pt x="107" y="70"/>
                  </a:cubicBezTo>
                  <a:cubicBezTo>
                    <a:pt x="113" y="68"/>
                    <a:pt x="112" y="65"/>
                    <a:pt x="114" y="61"/>
                  </a:cubicBezTo>
                  <a:cubicBezTo>
                    <a:pt x="116" y="59"/>
                    <a:pt x="118" y="64"/>
                    <a:pt x="120" y="63"/>
                  </a:cubicBezTo>
                  <a:close/>
                  <a:moveTo>
                    <a:pt x="137" y="44"/>
                  </a:moveTo>
                  <a:cubicBezTo>
                    <a:pt x="136" y="45"/>
                    <a:pt x="137" y="45"/>
                    <a:pt x="137" y="46"/>
                  </a:cubicBezTo>
                  <a:cubicBezTo>
                    <a:pt x="131" y="45"/>
                    <a:pt x="140" y="43"/>
                    <a:pt x="141" y="40"/>
                  </a:cubicBezTo>
                  <a:cubicBezTo>
                    <a:pt x="145" y="43"/>
                    <a:pt x="140" y="46"/>
                    <a:pt x="137" y="44"/>
                  </a:cubicBezTo>
                  <a:close/>
                  <a:moveTo>
                    <a:pt x="160" y="29"/>
                  </a:moveTo>
                  <a:cubicBezTo>
                    <a:pt x="157" y="30"/>
                    <a:pt x="155" y="32"/>
                    <a:pt x="153" y="34"/>
                  </a:cubicBezTo>
                  <a:cubicBezTo>
                    <a:pt x="151" y="30"/>
                    <a:pt x="156" y="27"/>
                    <a:pt x="156" y="24"/>
                  </a:cubicBezTo>
                  <a:cubicBezTo>
                    <a:pt x="160" y="25"/>
                    <a:pt x="157" y="26"/>
                    <a:pt x="160" y="29"/>
                  </a:cubicBezTo>
                  <a:close/>
                  <a:moveTo>
                    <a:pt x="118" y="54"/>
                  </a:moveTo>
                  <a:cubicBezTo>
                    <a:pt x="121" y="55"/>
                    <a:pt x="121" y="50"/>
                    <a:pt x="125" y="52"/>
                  </a:cubicBezTo>
                  <a:cubicBezTo>
                    <a:pt x="126" y="58"/>
                    <a:pt x="119" y="56"/>
                    <a:pt x="116" y="59"/>
                  </a:cubicBezTo>
                  <a:cubicBezTo>
                    <a:pt x="115" y="57"/>
                    <a:pt x="114" y="56"/>
                    <a:pt x="113" y="54"/>
                  </a:cubicBezTo>
                  <a:cubicBezTo>
                    <a:pt x="115" y="51"/>
                    <a:pt x="116" y="49"/>
                    <a:pt x="117" y="48"/>
                  </a:cubicBezTo>
                  <a:cubicBezTo>
                    <a:pt x="121" y="46"/>
                    <a:pt x="116" y="52"/>
                    <a:pt x="118" y="54"/>
                  </a:cubicBezTo>
                  <a:close/>
                  <a:moveTo>
                    <a:pt x="124" y="36"/>
                  </a:moveTo>
                  <a:cubicBezTo>
                    <a:pt x="128" y="40"/>
                    <a:pt x="124" y="43"/>
                    <a:pt x="124" y="46"/>
                  </a:cubicBezTo>
                  <a:cubicBezTo>
                    <a:pt x="123" y="46"/>
                    <a:pt x="123" y="45"/>
                    <a:pt x="123" y="44"/>
                  </a:cubicBezTo>
                  <a:cubicBezTo>
                    <a:pt x="122" y="44"/>
                    <a:pt x="120" y="44"/>
                    <a:pt x="118" y="45"/>
                  </a:cubicBezTo>
                  <a:cubicBezTo>
                    <a:pt x="117" y="42"/>
                    <a:pt x="120" y="39"/>
                    <a:pt x="124" y="36"/>
                  </a:cubicBezTo>
                  <a:close/>
                  <a:moveTo>
                    <a:pt x="108" y="51"/>
                  </a:moveTo>
                  <a:cubicBezTo>
                    <a:pt x="105" y="55"/>
                    <a:pt x="103" y="61"/>
                    <a:pt x="99" y="62"/>
                  </a:cubicBezTo>
                  <a:cubicBezTo>
                    <a:pt x="99" y="57"/>
                    <a:pt x="96" y="52"/>
                    <a:pt x="102" y="48"/>
                  </a:cubicBezTo>
                  <a:cubicBezTo>
                    <a:pt x="106" y="48"/>
                    <a:pt x="104" y="53"/>
                    <a:pt x="108" y="51"/>
                  </a:cubicBezTo>
                  <a:close/>
                  <a:moveTo>
                    <a:pt x="147" y="15"/>
                  </a:moveTo>
                  <a:cubicBezTo>
                    <a:pt x="145" y="17"/>
                    <a:pt x="144" y="16"/>
                    <a:pt x="145" y="15"/>
                  </a:cubicBezTo>
                  <a:cubicBezTo>
                    <a:pt x="143" y="14"/>
                    <a:pt x="139" y="17"/>
                    <a:pt x="137" y="18"/>
                  </a:cubicBezTo>
                  <a:cubicBezTo>
                    <a:pt x="134" y="14"/>
                    <a:pt x="144" y="9"/>
                    <a:pt x="147" y="15"/>
                  </a:cubicBezTo>
                  <a:close/>
                  <a:moveTo>
                    <a:pt x="134" y="19"/>
                  </a:moveTo>
                  <a:cubicBezTo>
                    <a:pt x="134" y="24"/>
                    <a:pt x="130" y="26"/>
                    <a:pt x="131" y="29"/>
                  </a:cubicBezTo>
                  <a:cubicBezTo>
                    <a:pt x="129" y="31"/>
                    <a:pt x="127" y="33"/>
                    <a:pt x="124" y="34"/>
                  </a:cubicBezTo>
                  <a:cubicBezTo>
                    <a:pt x="122" y="33"/>
                    <a:pt x="122" y="31"/>
                    <a:pt x="124" y="29"/>
                  </a:cubicBezTo>
                  <a:cubicBezTo>
                    <a:pt x="125" y="30"/>
                    <a:pt x="124" y="31"/>
                    <a:pt x="124" y="31"/>
                  </a:cubicBezTo>
                  <a:cubicBezTo>
                    <a:pt x="128" y="32"/>
                    <a:pt x="130" y="18"/>
                    <a:pt x="128" y="21"/>
                  </a:cubicBezTo>
                  <a:cubicBezTo>
                    <a:pt x="127" y="19"/>
                    <a:pt x="131" y="18"/>
                    <a:pt x="130" y="16"/>
                  </a:cubicBezTo>
                  <a:cubicBezTo>
                    <a:pt x="132" y="15"/>
                    <a:pt x="131" y="18"/>
                    <a:pt x="134" y="19"/>
                  </a:cubicBezTo>
                  <a:close/>
                  <a:moveTo>
                    <a:pt x="120" y="24"/>
                  </a:moveTo>
                  <a:cubicBezTo>
                    <a:pt x="123" y="27"/>
                    <a:pt x="117" y="29"/>
                    <a:pt x="119" y="32"/>
                  </a:cubicBezTo>
                  <a:cubicBezTo>
                    <a:pt x="116" y="33"/>
                    <a:pt x="115" y="25"/>
                    <a:pt x="120" y="24"/>
                  </a:cubicBezTo>
                  <a:close/>
                  <a:moveTo>
                    <a:pt x="106" y="34"/>
                  </a:moveTo>
                  <a:cubicBezTo>
                    <a:pt x="106" y="31"/>
                    <a:pt x="109" y="28"/>
                    <a:pt x="112" y="26"/>
                  </a:cubicBezTo>
                  <a:cubicBezTo>
                    <a:pt x="117" y="31"/>
                    <a:pt x="110" y="32"/>
                    <a:pt x="106" y="34"/>
                  </a:cubicBezTo>
                  <a:close/>
                  <a:moveTo>
                    <a:pt x="45" y="55"/>
                  </a:moveTo>
                  <a:cubicBezTo>
                    <a:pt x="41" y="57"/>
                    <a:pt x="37" y="57"/>
                    <a:pt x="34" y="53"/>
                  </a:cubicBezTo>
                  <a:cubicBezTo>
                    <a:pt x="33" y="56"/>
                    <a:pt x="31" y="59"/>
                    <a:pt x="34" y="62"/>
                  </a:cubicBezTo>
                  <a:cubicBezTo>
                    <a:pt x="28" y="65"/>
                    <a:pt x="29" y="66"/>
                    <a:pt x="24" y="66"/>
                  </a:cubicBezTo>
                  <a:cubicBezTo>
                    <a:pt x="27" y="60"/>
                    <a:pt x="31" y="59"/>
                    <a:pt x="27" y="51"/>
                  </a:cubicBezTo>
                  <a:cubicBezTo>
                    <a:pt x="36" y="50"/>
                    <a:pt x="32" y="41"/>
                    <a:pt x="35" y="36"/>
                  </a:cubicBezTo>
                  <a:cubicBezTo>
                    <a:pt x="36" y="40"/>
                    <a:pt x="38" y="45"/>
                    <a:pt x="34" y="49"/>
                  </a:cubicBezTo>
                  <a:cubicBezTo>
                    <a:pt x="34" y="48"/>
                    <a:pt x="33" y="48"/>
                    <a:pt x="32" y="49"/>
                  </a:cubicBezTo>
                  <a:cubicBezTo>
                    <a:pt x="33" y="49"/>
                    <a:pt x="34" y="50"/>
                    <a:pt x="34" y="51"/>
                  </a:cubicBezTo>
                  <a:cubicBezTo>
                    <a:pt x="36" y="53"/>
                    <a:pt x="38" y="49"/>
                    <a:pt x="40" y="50"/>
                  </a:cubicBezTo>
                  <a:cubicBezTo>
                    <a:pt x="41" y="48"/>
                    <a:pt x="42" y="46"/>
                    <a:pt x="40" y="44"/>
                  </a:cubicBezTo>
                  <a:cubicBezTo>
                    <a:pt x="43" y="42"/>
                    <a:pt x="46" y="40"/>
                    <a:pt x="49" y="37"/>
                  </a:cubicBezTo>
                  <a:cubicBezTo>
                    <a:pt x="55" y="44"/>
                    <a:pt x="42" y="47"/>
                    <a:pt x="45" y="55"/>
                  </a:cubicBezTo>
                  <a:close/>
                  <a:moveTo>
                    <a:pt x="64" y="49"/>
                  </a:moveTo>
                  <a:cubicBezTo>
                    <a:pt x="63" y="48"/>
                    <a:pt x="62" y="50"/>
                    <a:pt x="61" y="50"/>
                  </a:cubicBezTo>
                  <a:cubicBezTo>
                    <a:pt x="57" y="41"/>
                    <a:pt x="73" y="49"/>
                    <a:pt x="65" y="54"/>
                  </a:cubicBezTo>
                  <a:cubicBezTo>
                    <a:pt x="64" y="52"/>
                    <a:pt x="65" y="51"/>
                    <a:pt x="64" y="49"/>
                  </a:cubicBezTo>
                  <a:close/>
                  <a:moveTo>
                    <a:pt x="97" y="29"/>
                  </a:moveTo>
                  <a:cubicBezTo>
                    <a:pt x="95" y="22"/>
                    <a:pt x="106" y="27"/>
                    <a:pt x="104" y="20"/>
                  </a:cubicBezTo>
                  <a:cubicBezTo>
                    <a:pt x="108" y="23"/>
                    <a:pt x="113" y="13"/>
                    <a:pt x="116" y="19"/>
                  </a:cubicBezTo>
                  <a:cubicBezTo>
                    <a:pt x="112" y="21"/>
                    <a:pt x="113" y="20"/>
                    <a:pt x="111" y="24"/>
                  </a:cubicBezTo>
                  <a:cubicBezTo>
                    <a:pt x="110" y="18"/>
                    <a:pt x="103" y="27"/>
                    <a:pt x="100" y="32"/>
                  </a:cubicBezTo>
                  <a:cubicBezTo>
                    <a:pt x="95" y="29"/>
                    <a:pt x="93" y="31"/>
                    <a:pt x="86" y="27"/>
                  </a:cubicBezTo>
                  <a:cubicBezTo>
                    <a:pt x="90" y="25"/>
                    <a:pt x="93" y="25"/>
                    <a:pt x="97" y="29"/>
                  </a:cubicBezTo>
                  <a:close/>
                  <a:moveTo>
                    <a:pt x="80" y="44"/>
                  </a:moveTo>
                  <a:cubicBezTo>
                    <a:pt x="76" y="38"/>
                    <a:pt x="87" y="38"/>
                    <a:pt x="90" y="36"/>
                  </a:cubicBezTo>
                  <a:cubicBezTo>
                    <a:pt x="92" y="42"/>
                    <a:pt x="83" y="40"/>
                    <a:pt x="80" y="44"/>
                  </a:cubicBezTo>
                  <a:close/>
                  <a:moveTo>
                    <a:pt x="84" y="32"/>
                  </a:moveTo>
                  <a:cubicBezTo>
                    <a:pt x="81" y="32"/>
                    <a:pt x="78" y="36"/>
                    <a:pt x="76" y="35"/>
                  </a:cubicBezTo>
                  <a:cubicBezTo>
                    <a:pt x="73" y="31"/>
                    <a:pt x="80" y="26"/>
                    <a:pt x="82" y="26"/>
                  </a:cubicBezTo>
                  <a:cubicBezTo>
                    <a:pt x="82" y="28"/>
                    <a:pt x="83" y="30"/>
                    <a:pt x="84" y="32"/>
                  </a:cubicBezTo>
                  <a:close/>
                  <a:moveTo>
                    <a:pt x="91" y="13"/>
                  </a:moveTo>
                  <a:cubicBezTo>
                    <a:pt x="93" y="17"/>
                    <a:pt x="91" y="22"/>
                    <a:pt x="87" y="22"/>
                  </a:cubicBezTo>
                  <a:cubicBezTo>
                    <a:pt x="86" y="19"/>
                    <a:pt x="87" y="16"/>
                    <a:pt x="91" y="13"/>
                  </a:cubicBezTo>
                  <a:close/>
                  <a:moveTo>
                    <a:pt x="69" y="56"/>
                  </a:moveTo>
                  <a:cubicBezTo>
                    <a:pt x="71" y="50"/>
                    <a:pt x="69" y="49"/>
                    <a:pt x="68" y="44"/>
                  </a:cubicBezTo>
                  <a:cubicBezTo>
                    <a:pt x="67" y="40"/>
                    <a:pt x="60" y="44"/>
                    <a:pt x="62" y="40"/>
                  </a:cubicBezTo>
                  <a:cubicBezTo>
                    <a:pt x="68" y="33"/>
                    <a:pt x="84" y="48"/>
                    <a:pt x="69" y="56"/>
                  </a:cubicBezTo>
                  <a:close/>
                  <a:moveTo>
                    <a:pt x="72" y="32"/>
                  </a:moveTo>
                  <a:cubicBezTo>
                    <a:pt x="70" y="34"/>
                    <a:pt x="58" y="37"/>
                    <a:pt x="56" y="41"/>
                  </a:cubicBezTo>
                  <a:cubicBezTo>
                    <a:pt x="55" y="37"/>
                    <a:pt x="59" y="34"/>
                    <a:pt x="63" y="30"/>
                  </a:cubicBezTo>
                  <a:cubicBezTo>
                    <a:pt x="66" y="31"/>
                    <a:pt x="69" y="33"/>
                    <a:pt x="72" y="32"/>
                  </a:cubicBezTo>
                  <a:close/>
                  <a:moveTo>
                    <a:pt x="76" y="25"/>
                  </a:moveTo>
                  <a:cubicBezTo>
                    <a:pt x="70" y="25"/>
                    <a:pt x="70" y="26"/>
                    <a:pt x="65" y="28"/>
                  </a:cubicBezTo>
                  <a:cubicBezTo>
                    <a:pt x="63" y="26"/>
                    <a:pt x="66" y="25"/>
                    <a:pt x="65" y="23"/>
                  </a:cubicBezTo>
                  <a:cubicBezTo>
                    <a:pt x="62" y="22"/>
                    <a:pt x="58" y="33"/>
                    <a:pt x="53" y="27"/>
                  </a:cubicBezTo>
                  <a:cubicBezTo>
                    <a:pt x="60" y="23"/>
                    <a:pt x="59" y="19"/>
                    <a:pt x="64" y="15"/>
                  </a:cubicBezTo>
                  <a:cubicBezTo>
                    <a:pt x="66" y="21"/>
                    <a:pt x="69" y="23"/>
                    <a:pt x="76" y="25"/>
                  </a:cubicBezTo>
                  <a:close/>
                  <a:moveTo>
                    <a:pt x="50" y="25"/>
                  </a:moveTo>
                  <a:cubicBezTo>
                    <a:pt x="46" y="32"/>
                    <a:pt x="57" y="33"/>
                    <a:pt x="53" y="36"/>
                  </a:cubicBezTo>
                  <a:cubicBezTo>
                    <a:pt x="51" y="32"/>
                    <a:pt x="48" y="36"/>
                    <a:pt x="47" y="32"/>
                  </a:cubicBezTo>
                  <a:cubicBezTo>
                    <a:pt x="45" y="35"/>
                    <a:pt x="45" y="38"/>
                    <a:pt x="40" y="40"/>
                  </a:cubicBezTo>
                  <a:cubicBezTo>
                    <a:pt x="40" y="32"/>
                    <a:pt x="41" y="27"/>
                    <a:pt x="50" y="25"/>
                  </a:cubicBezTo>
                  <a:close/>
                  <a:moveTo>
                    <a:pt x="62" y="13"/>
                  </a:moveTo>
                  <a:cubicBezTo>
                    <a:pt x="62" y="17"/>
                    <a:pt x="53" y="15"/>
                    <a:pt x="50" y="22"/>
                  </a:cubicBezTo>
                  <a:cubicBezTo>
                    <a:pt x="48" y="20"/>
                    <a:pt x="46" y="23"/>
                    <a:pt x="44" y="20"/>
                  </a:cubicBezTo>
                  <a:cubicBezTo>
                    <a:pt x="47" y="17"/>
                    <a:pt x="53" y="20"/>
                    <a:pt x="49" y="14"/>
                  </a:cubicBezTo>
                  <a:cubicBezTo>
                    <a:pt x="54" y="10"/>
                    <a:pt x="58" y="14"/>
                    <a:pt x="62" y="13"/>
                  </a:cubicBezTo>
                  <a:close/>
                </a:path>
              </a:pathLst>
            </a:custGeom>
            <a:solidFill>
              <a:srgbClr val="5F7797"/>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29" name="矩形 28"/>
            <p:cNvSpPr/>
            <p:nvPr/>
          </p:nvSpPr>
          <p:spPr>
            <a:xfrm>
              <a:off x="4785382" y="534413"/>
              <a:ext cx="2621231" cy="553998"/>
            </a:xfrm>
            <a:prstGeom prst="rect">
              <a:avLst/>
            </a:prstGeom>
          </p:spPr>
          <p:txBody>
            <a:bodyPr wrap="none">
              <a:spAutoFit/>
            </a:bodyPr>
            <a:lstStyle/>
            <a:p>
              <a:pPr algn="ctr"/>
              <a:r>
                <a:rPr lang="zh-CN" altLang="en-US" sz="3000" b="1" dirty="0" smtClean="0">
                  <a:solidFill>
                    <a:srgbClr val="5F7797"/>
                  </a:solidFill>
                </a:rPr>
                <a:t>教学模式</a:t>
              </a:r>
              <a:r>
                <a:rPr lang="en-US" altLang="zh-CN" sz="3000" b="1" dirty="0" smtClean="0">
                  <a:solidFill>
                    <a:srgbClr val="5F7797"/>
                  </a:solidFill>
                </a:rPr>
                <a:t>-</a:t>
              </a:r>
              <a:r>
                <a:rPr lang="zh-CN" altLang="en-US" sz="3000" b="1" dirty="0" smtClean="0">
                  <a:solidFill>
                    <a:srgbClr val="5F7797"/>
                  </a:solidFill>
                </a:rPr>
                <a:t>线上</a:t>
              </a:r>
              <a:endParaRPr lang="zh-CN" altLang="en-US" sz="3000" b="1" dirty="0">
                <a:solidFill>
                  <a:srgbClr val="5F7797"/>
                </a:solidFill>
              </a:endParaRPr>
            </a:p>
          </p:txBody>
        </p:sp>
      </p:grpSp>
      <p:pic>
        <p:nvPicPr>
          <p:cNvPr id="1026" name="Picture 2"/>
          <p:cNvPicPr>
            <a:picLocks noChangeAspect="1" noChangeArrowheads="1"/>
          </p:cNvPicPr>
          <p:nvPr/>
        </p:nvPicPr>
        <p:blipFill>
          <a:blip r:embed="rId2" cstate="print"/>
          <a:srcRect/>
          <a:stretch>
            <a:fillRect/>
          </a:stretch>
        </p:blipFill>
        <p:spPr bwMode="auto">
          <a:xfrm>
            <a:off x="1484985" y="1190625"/>
            <a:ext cx="9114739" cy="4846324"/>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a:xfrm>
            <a:off x="6003673" y="534413"/>
            <a:ext cx="184666" cy="553998"/>
          </a:xfrm>
          <a:prstGeom prst="rect">
            <a:avLst/>
          </a:prstGeom>
        </p:spPr>
        <p:txBody>
          <a:bodyPr wrap="none">
            <a:spAutoFit/>
          </a:bodyPr>
          <a:lstStyle/>
          <a:p>
            <a:pPr algn="ctr"/>
            <a:endParaRPr lang="zh-CN" altLang="en-US" sz="3000" b="1" dirty="0">
              <a:solidFill>
                <a:srgbClr val="5F7797"/>
              </a:solidFill>
            </a:endParaRPr>
          </a:p>
        </p:txBody>
      </p:sp>
      <p:graphicFrame>
        <p:nvGraphicFramePr>
          <p:cNvPr id="7" name="表格 7"/>
          <p:cNvGraphicFramePr>
            <a:graphicFrameLocks noGrp="1"/>
          </p:cNvGraphicFramePr>
          <p:nvPr/>
        </p:nvGraphicFramePr>
        <p:xfrm>
          <a:off x="377190" y="1332865"/>
          <a:ext cx="11088370" cy="4191807"/>
        </p:xfrm>
        <a:graphic>
          <a:graphicData uri="http://schemas.openxmlformats.org/drawingml/2006/table">
            <a:tbl>
              <a:tblPr/>
              <a:tblGrid>
                <a:gridCol w="1984375"/>
                <a:gridCol w="5575935"/>
                <a:gridCol w="3528060"/>
              </a:tblGrid>
              <a:tr h="1306830">
                <a:tc>
                  <a:txBody>
                    <a:bodyPr/>
                    <a:lstStyle/>
                    <a:p>
                      <a:pPr marL="0" marR="0" lvl="0" indent="0" algn="ctr" defTabSz="914400" rtl="0" eaLnBrk="1" fontAlgn="ctr" latinLnBrk="0" hangingPunct="1">
                        <a:lnSpc>
                          <a:spcPct val="150000"/>
                        </a:lnSpc>
                        <a:spcBef>
                          <a:spcPct val="0"/>
                        </a:spcBef>
                        <a:spcAft>
                          <a:spcPct val="0"/>
                        </a:spcAft>
                        <a:buClrTx/>
                        <a:buSzTx/>
                        <a:buFontTx/>
                        <a:buNone/>
                      </a:pPr>
                      <a:r>
                        <a:rPr kumimoji="0" lang="zh-CN" altLang="en-US" sz="18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实验校申报</a:t>
                      </a:r>
                      <a:endParaRPr kumimoji="0" lang="zh-CN" altLang="en-US" sz="18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4618" marR="4618" marT="461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50000"/>
                        </a:lnSpc>
                        <a:spcBef>
                          <a:spcPct val="0"/>
                        </a:spcBef>
                        <a:spcAft>
                          <a:spcPct val="0"/>
                        </a:spcAft>
                        <a:buClrTx/>
                        <a:buSzTx/>
                        <a:buFontTx/>
                        <a:buNone/>
                      </a:pPr>
                      <a:r>
                        <a:rPr kumimoji="0" lang="en-US" altLang="zh-CN" sz="18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a:t>
                      </a:r>
                      <a:r>
                        <a:rPr kumimoji="0" lang="zh-CN" altLang="en-US" sz="18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全国青少年电子信息科普创新教育基地</a:t>
                      </a:r>
                      <a:r>
                        <a:rPr kumimoji="0" lang="en-US" altLang="zh-CN" sz="18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a:t>
                      </a:r>
                      <a:endParaRPr kumimoji="0" lang="en-US" altLang="zh-CN" sz="18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endParaRPr>
                    </a:p>
                    <a:p>
                      <a:pPr marL="0" marR="0" lvl="0" indent="0" algn="l" defTabSz="914400" rtl="0" eaLnBrk="1" fontAlgn="ctr" latinLnBrk="0" hangingPunct="1">
                        <a:lnSpc>
                          <a:spcPct val="150000"/>
                        </a:lnSpc>
                        <a:spcBef>
                          <a:spcPct val="0"/>
                        </a:spcBef>
                        <a:spcAft>
                          <a:spcPct val="0"/>
                        </a:spcAft>
                        <a:buClrTx/>
                        <a:buSzTx/>
                        <a:buFontTx/>
                        <a:buNone/>
                      </a:pPr>
                      <a:r>
                        <a:rPr kumimoji="0" lang="zh-CN" altLang="en-US" sz="18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中国电子学会</a:t>
                      </a:r>
                      <a:endParaRPr kumimoji="0" lang="en-US" altLang="zh-CN" sz="18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endParaRPr>
                    </a:p>
                  </a:txBody>
                  <a:tcPr marL="4618" marR="4618" marT="461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50000"/>
                        </a:lnSpc>
                        <a:spcBef>
                          <a:spcPct val="0"/>
                        </a:spcBef>
                        <a:spcAft>
                          <a:spcPct val="0"/>
                        </a:spcAft>
                        <a:buClrTx/>
                        <a:buSzTx/>
                        <a:buFontTx/>
                        <a:buNone/>
                      </a:pPr>
                      <a:r>
                        <a:rPr kumimoji="0" lang="zh-CN" altLang="en-US" sz="18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免费协助学校申报基地</a:t>
                      </a:r>
                      <a:endParaRPr kumimoji="0" lang="zh-CN" altLang="en-US" sz="18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endParaRPr>
                    </a:p>
                  </a:txBody>
                  <a:tcPr marL="4618" marR="4618" marT="461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884805">
                <a:tc>
                  <a:txBody>
                    <a:bodyPr/>
                    <a:lstStyle/>
                    <a:p>
                      <a:pPr marL="0" marR="0" lvl="0" indent="0" algn="ctr" defTabSz="914400" rtl="0" eaLnBrk="1" fontAlgn="ctr" latinLnBrk="0" hangingPunct="1">
                        <a:lnSpc>
                          <a:spcPct val="150000"/>
                        </a:lnSpc>
                        <a:spcBef>
                          <a:spcPct val="0"/>
                        </a:spcBef>
                        <a:spcAft>
                          <a:spcPct val="0"/>
                        </a:spcAft>
                        <a:buClrTx/>
                        <a:buSzTx/>
                        <a:buFontTx/>
                        <a:buNone/>
                      </a:pPr>
                      <a:r>
                        <a:rPr kumimoji="0" lang="zh-CN" altLang="en-US" sz="1800"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专家巡讲</a:t>
                      </a:r>
                      <a:endParaRPr kumimoji="0" lang="zh-CN" altLang="en-US" sz="1800"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endParaRPr>
                    </a:p>
                  </a:txBody>
                  <a:tcPr marL="4618" marR="4618" marT="461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ctr" latinLnBrk="0" hangingPunct="1">
                        <a:lnSpc>
                          <a:spcPct val="150000"/>
                        </a:lnSpc>
                        <a:spcBef>
                          <a:spcPct val="0"/>
                        </a:spcBef>
                        <a:spcAft>
                          <a:spcPct val="0"/>
                        </a:spcAft>
                        <a:buClrTx/>
                        <a:buSzTx/>
                        <a:buFontTx/>
                        <a:buNone/>
                        <a:defRPr/>
                      </a:pPr>
                      <a:r>
                        <a:rPr kumimoji="0" lang="en-US" altLang="zh-CN" sz="18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a:t>
                      </a:r>
                      <a:r>
                        <a:rPr kumimoji="0" lang="zh-CN" altLang="en-US" sz="18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创客教育的现在与未来</a:t>
                      </a:r>
                      <a:r>
                        <a:rPr kumimoji="0" lang="en-US" altLang="zh-CN" sz="18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a:t>
                      </a:r>
                      <a:r>
                        <a:rPr kumimoji="0" lang="zh-CN" altLang="en-US" sz="18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a:t>
                      </a:r>
                      <a:r>
                        <a:rPr kumimoji="0" lang="en-US" altLang="zh-CN" sz="18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a:t>
                      </a:r>
                      <a:r>
                        <a:rPr kumimoji="0" lang="zh-CN" altLang="en-US" sz="18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人工智能</a:t>
                      </a:r>
                      <a:r>
                        <a:rPr kumimoji="0" lang="en-US" altLang="zh-CN" sz="18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a:t>
                      </a:r>
                      <a:r>
                        <a:rPr kumimoji="0" lang="zh-CN" altLang="en-US" sz="18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教育</a:t>
                      </a:r>
                      <a:r>
                        <a:rPr kumimoji="0" lang="en-US" altLang="zh-CN" sz="18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a:t>
                      </a:r>
                      <a:endParaRPr kumimoji="0" lang="en-US" altLang="zh-CN" sz="18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endParaRPr>
                    </a:p>
                    <a:p>
                      <a:pPr marL="0" marR="0" lvl="0" indent="0" algn="l" defTabSz="914400" rtl="0" eaLnBrk="1" fontAlgn="ctr" latinLnBrk="0" hangingPunct="1">
                        <a:lnSpc>
                          <a:spcPct val="150000"/>
                        </a:lnSpc>
                        <a:spcBef>
                          <a:spcPct val="0"/>
                        </a:spcBef>
                        <a:spcAft>
                          <a:spcPct val="0"/>
                        </a:spcAft>
                        <a:buClrTx/>
                        <a:buSzTx/>
                        <a:buFontTx/>
                        <a:buNone/>
                        <a:defRPr/>
                      </a:pPr>
                      <a:r>
                        <a:rPr kumimoji="0" lang="zh-CN" altLang="en-US" sz="18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孙强        中国教育技术协会副秘书长</a:t>
                      </a:r>
                      <a:endParaRPr kumimoji="0" lang="en-US" altLang="zh-CN" sz="18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endParaRPr>
                    </a:p>
                    <a:p>
                      <a:pPr marL="0" marR="0" lvl="0" indent="0" algn="l" defTabSz="914400" rtl="0" eaLnBrk="1" fontAlgn="ctr" latinLnBrk="0" hangingPunct="1">
                        <a:lnSpc>
                          <a:spcPct val="150000"/>
                        </a:lnSpc>
                        <a:spcBef>
                          <a:spcPct val="0"/>
                        </a:spcBef>
                        <a:spcAft>
                          <a:spcPct val="0"/>
                        </a:spcAft>
                        <a:buClrTx/>
                        <a:buSzTx/>
                        <a:buFontTx/>
                        <a:buNone/>
                        <a:defRPr/>
                      </a:pPr>
                      <a:r>
                        <a:rPr kumimoji="0" lang="zh-CN" altLang="en-US" sz="18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朱忠鹏     中国教育技术协会主任</a:t>
                      </a:r>
                      <a:endParaRPr kumimoji="0" lang="en-US" altLang="zh-CN" sz="18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endParaRPr>
                    </a:p>
                    <a:p>
                      <a:pPr marL="0" marR="0" lvl="0" indent="0" algn="l" defTabSz="914400" rtl="0" eaLnBrk="1" fontAlgn="ctr" latinLnBrk="0" hangingPunct="1">
                        <a:lnSpc>
                          <a:spcPct val="150000"/>
                        </a:lnSpc>
                        <a:spcBef>
                          <a:spcPct val="0"/>
                        </a:spcBef>
                        <a:spcAft>
                          <a:spcPct val="0"/>
                        </a:spcAft>
                        <a:buClrTx/>
                        <a:buSzTx/>
                        <a:buFontTx/>
                        <a:buNone/>
                        <a:defRPr/>
                      </a:pPr>
                      <a:r>
                        <a:rPr kumimoji="0" lang="zh-CN" altLang="en-US" sz="18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杨晋        中国电子学会普及工作委员会副秘书长</a:t>
                      </a:r>
                      <a:endParaRPr kumimoji="0" lang="en-US" altLang="zh-CN" sz="18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endParaRPr>
                    </a:p>
                    <a:p>
                      <a:pPr marL="0" marR="0" lvl="0" indent="0" algn="l" defTabSz="914400" rtl="0" eaLnBrk="1" fontAlgn="ctr" latinLnBrk="0" hangingPunct="1">
                        <a:lnSpc>
                          <a:spcPct val="150000"/>
                        </a:lnSpc>
                        <a:spcBef>
                          <a:spcPct val="0"/>
                        </a:spcBef>
                        <a:spcAft>
                          <a:spcPct val="0"/>
                        </a:spcAft>
                        <a:buClrTx/>
                        <a:buSzTx/>
                        <a:buFontTx/>
                        <a:buNone/>
                        <a:defRPr/>
                      </a:pPr>
                      <a:r>
                        <a:rPr kumimoji="0" lang="zh-CN" altLang="en-US" sz="18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王勇        中国教育科学院</a:t>
                      </a:r>
                      <a:r>
                        <a:rPr kumimoji="0" lang="en-US" altLang="zh-CN" sz="18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—STEM</a:t>
                      </a:r>
                      <a:r>
                        <a:rPr kumimoji="0" lang="zh-CN" altLang="en-US" sz="18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教育研究中心课程部</a:t>
                      </a:r>
                      <a:endParaRPr kumimoji="0" lang="en-US" altLang="zh-CN" sz="18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endParaRPr>
                    </a:p>
                    <a:p>
                      <a:pPr marL="0" marR="0" lvl="0" indent="0" algn="l" defTabSz="914400" rtl="0" eaLnBrk="1" fontAlgn="ctr" latinLnBrk="0" hangingPunct="1">
                        <a:lnSpc>
                          <a:spcPct val="150000"/>
                        </a:lnSpc>
                        <a:spcBef>
                          <a:spcPct val="0"/>
                        </a:spcBef>
                        <a:spcAft>
                          <a:spcPct val="0"/>
                        </a:spcAft>
                        <a:buClrTx/>
                        <a:buSzTx/>
                        <a:buFontTx/>
                        <a:buNone/>
                        <a:defRPr/>
                      </a:pPr>
                      <a:r>
                        <a:rPr kumimoji="0" lang="zh-CN" altLang="en-US" sz="18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韩宝江     中国教育科学研究院副研究员  博士后</a:t>
                      </a:r>
                      <a:endParaRPr kumimoji="0" lang="en-US" altLang="zh-CN" sz="18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endParaRPr>
                    </a:p>
                    <a:p>
                      <a:pPr marL="0" marR="0" lvl="0" indent="0" algn="l" defTabSz="914400" rtl="0" eaLnBrk="1" fontAlgn="ctr" latinLnBrk="0" hangingPunct="1">
                        <a:lnSpc>
                          <a:spcPct val="150000"/>
                        </a:lnSpc>
                        <a:spcBef>
                          <a:spcPct val="0"/>
                        </a:spcBef>
                        <a:spcAft>
                          <a:spcPct val="0"/>
                        </a:spcAft>
                        <a:buClrTx/>
                        <a:buSzTx/>
                        <a:buFontTx/>
                        <a:buNone/>
                        <a:defRPr/>
                      </a:pPr>
                      <a:endParaRPr kumimoji="0" lang="en-US" altLang="zh-CN" sz="18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endParaRPr>
                    </a:p>
                  </a:txBody>
                  <a:tcPr marL="4618" marR="4618" marT="461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50000"/>
                        </a:lnSpc>
                        <a:spcBef>
                          <a:spcPct val="0"/>
                        </a:spcBef>
                        <a:spcAft>
                          <a:spcPct val="0"/>
                        </a:spcAft>
                        <a:buClrTx/>
                        <a:buSzTx/>
                        <a:buFontTx/>
                        <a:buNone/>
                      </a:pPr>
                      <a:r>
                        <a:rPr kumimoji="0" lang="zh-CN" altLang="en-US" sz="18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免费协助学校邀请专家进校讲座</a:t>
                      </a:r>
                      <a:endParaRPr kumimoji="0" lang="zh-CN" altLang="en-US" sz="18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endParaRPr>
                    </a:p>
                  </a:txBody>
                  <a:tcPr marL="4618" marR="4618" marT="4617"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8" name="表格 7"/>
          <p:cNvGraphicFramePr>
            <a:graphicFrameLocks noGrp="1"/>
          </p:cNvGraphicFramePr>
          <p:nvPr/>
        </p:nvGraphicFramePr>
        <p:xfrm>
          <a:off x="377190" y="5524500"/>
          <a:ext cx="11088370" cy="1151255"/>
        </p:xfrm>
        <a:graphic>
          <a:graphicData uri="http://schemas.openxmlformats.org/drawingml/2006/table">
            <a:tbl>
              <a:tblPr/>
              <a:tblGrid>
                <a:gridCol w="1984375"/>
                <a:gridCol w="5579110"/>
                <a:gridCol w="3524885"/>
              </a:tblGrid>
              <a:tr h="1151255">
                <a:tc>
                  <a:txBody>
                    <a:bodyPr/>
                    <a:lstStyle/>
                    <a:p>
                      <a:pPr marL="0" marR="0" lvl="0" indent="0" algn="ctr" defTabSz="914400" rtl="0" eaLnBrk="1" fontAlgn="ctr" latinLnBrk="0" hangingPunct="1">
                        <a:lnSpc>
                          <a:spcPct val="150000"/>
                        </a:lnSpc>
                        <a:spcBef>
                          <a:spcPct val="0"/>
                        </a:spcBef>
                        <a:spcAft>
                          <a:spcPct val="0"/>
                        </a:spcAft>
                        <a:buClrTx/>
                        <a:buSzTx/>
                        <a:buFontTx/>
                        <a:buNone/>
                      </a:pPr>
                      <a:r>
                        <a:rPr kumimoji="0" lang="zh-CN" altLang="en-US" sz="1800"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国家级课题申报</a:t>
                      </a:r>
                      <a:endParaRPr kumimoji="0" lang="zh-CN" altLang="en-US" sz="1800"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endParaRPr>
                    </a:p>
                  </a:txBody>
                  <a:tcPr marL="4618" marR="4618" marT="461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ctr" latinLnBrk="0" hangingPunct="1">
                        <a:lnSpc>
                          <a:spcPct val="150000"/>
                        </a:lnSpc>
                        <a:spcBef>
                          <a:spcPct val="0"/>
                        </a:spcBef>
                        <a:spcAft>
                          <a:spcPct val="0"/>
                        </a:spcAft>
                        <a:buClrTx/>
                        <a:buSzTx/>
                        <a:buFontTx/>
                        <a:buNone/>
                      </a:pPr>
                      <a:r>
                        <a:rPr kumimoji="0" lang="en-US" altLang="zh-CN" sz="1800"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rPr>
                        <a:t>《</a:t>
                      </a:r>
                      <a:r>
                        <a:rPr kumimoji="0" lang="zh-CN" altLang="en-US" sz="1800"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rPr>
                        <a:t>基于创客教育的学生创新科技能力培养的实践研究</a:t>
                      </a:r>
                      <a:r>
                        <a:rPr kumimoji="0" lang="en-US" altLang="zh-CN" sz="1800"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rPr>
                        <a:t>》——</a:t>
                      </a:r>
                      <a:r>
                        <a:rPr kumimoji="0" lang="zh-CN" altLang="en-US" sz="18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中央电教馆</a:t>
                      </a:r>
                      <a:endParaRPr kumimoji="0" lang="en-US" altLang="zh-CN" sz="18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endParaRPr>
                    </a:p>
                  </a:txBody>
                  <a:tcPr marL="4618" marR="4618" marT="461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50000"/>
                        </a:lnSpc>
                        <a:spcBef>
                          <a:spcPct val="0"/>
                        </a:spcBef>
                        <a:spcAft>
                          <a:spcPct val="0"/>
                        </a:spcAft>
                        <a:buClrTx/>
                        <a:buSzTx/>
                        <a:buFontTx/>
                        <a:buNone/>
                      </a:pPr>
                      <a:r>
                        <a:rPr kumimoji="0" lang="zh-CN" altLang="en-US" sz="18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免费协助学校申报课题，并做课题研究</a:t>
                      </a:r>
                      <a:endParaRPr kumimoji="0" lang="zh-CN" altLang="en-US" sz="18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endParaRPr>
                    </a:p>
                  </a:txBody>
                  <a:tcPr marL="4618" marR="4618" marT="461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2" name="图片 1" descr="WechatIMG3484.png"/>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093822" y="0"/>
            <a:ext cx="3098177" cy="1113243"/>
          </a:xfrm>
          <a:prstGeom prst="rect">
            <a:avLst/>
          </a:prstGeom>
        </p:spPr>
      </p:pic>
      <p:grpSp>
        <p:nvGrpSpPr>
          <p:cNvPr id="28" name="chenying0907 27"/>
          <p:cNvGrpSpPr/>
          <p:nvPr/>
        </p:nvGrpSpPr>
        <p:grpSpPr>
          <a:xfrm>
            <a:off x="356256" y="419478"/>
            <a:ext cx="2492991" cy="668912"/>
            <a:chOff x="4849516" y="534413"/>
            <a:chExt cx="2492991" cy="668912"/>
          </a:xfrm>
        </p:grpSpPr>
        <p:sp>
          <p:nvSpPr>
            <p:cNvPr id="29" name="Freeform 544"/>
            <p:cNvSpPr>
              <a:spLocks noEditPoints="1"/>
            </p:cNvSpPr>
            <p:nvPr/>
          </p:nvSpPr>
          <p:spPr bwMode="auto">
            <a:xfrm>
              <a:off x="4870451" y="1119188"/>
              <a:ext cx="2451100" cy="84137"/>
            </a:xfrm>
            <a:custGeom>
              <a:avLst/>
              <a:gdLst>
                <a:gd name="T0" fmla="*/ 26 w 715"/>
                <a:gd name="T1" fmla="*/ 50 h 95"/>
                <a:gd name="T2" fmla="*/ 43 w 715"/>
                <a:gd name="T3" fmla="*/ 67 h 95"/>
                <a:gd name="T4" fmla="*/ 65 w 715"/>
                <a:gd name="T5" fmla="*/ 76 h 95"/>
                <a:gd name="T6" fmla="*/ 143 w 715"/>
                <a:gd name="T7" fmla="*/ 81 h 95"/>
                <a:gd name="T8" fmla="*/ 218 w 715"/>
                <a:gd name="T9" fmla="*/ 80 h 95"/>
                <a:gd name="T10" fmla="*/ 301 w 715"/>
                <a:gd name="T11" fmla="*/ 79 h 95"/>
                <a:gd name="T12" fmla="*/ 405 w 715"/>
                <a:gd name="T13" fmla="*/ 88 h 95"/>
                <a:gd name="T14" fmla="*/ 491 w 715"/>
                <a:gd name="T15" fmla="*/ 93 h 95"/>
                <a:gd name="T16" fmla="*/ 630 w 715"/>
                <a:gd name="T17" fmla="*/ 64 h 95"/>
                <a:gd name="T18" fmla="*/ 678 w 715"/>
                <a:gd name="T19" fmla="*/ 58 h 95"/>
                <a:gd name="T20" fmla="*/ 664 w 715"/>
                <a:gd name="T21" fmla="*/ 52 h 95"/>
                <a:gd name="T22" fmla="*/ 662 w 715"/>
                <a:gd name="T23" fmla="*/ 30 h 95"/>
                <a:gd name="T24" fmla="*/ 598 w 715"/>
                <a:gd name="T25" fmla="*/ 37 h 95"/>
                <a:gd name="T26" fmla="*/ 564 w 715"/>
                <a:gd name="T27" fmla="*/ 25 h 95"/>
                <a:gd name="T28" fmla="*/ 500 w 715"/>
                <a:gd name="T29" fmla="*/ 17 h 95"/>
                <a:gd name="T30" fmla="*/ 443 w 715"/>
                <a:gd name="T31" fmla="*/ 26 h 95"/>
                <a:gd name="T32" fmla="*/ 372 w 715"/>
                <a:gd name="T33" fmla="*/ 20 h 95"/>
                <a:gd name="T34" fmla="*/ 263 w 715"/>
                <a:gd name="T35" fmla="*/ 13 h 95"/>
                <a:gd name="T36" fmla="*/ 193 w 715"/>
                <a:gd name="T37" fmla="*/ 9 h 95"/>
                <a:gd name="T38" fmla="*/ 98 w 715"/>
                <a:gd name="T39" fmla="*/ 21 h 95"/>
                <a:gd name="T40" fmla="*/ 403 w 715"/>
                <a:gd name="T41" fmla="*/ 77 h 95"/>
                <a:gd name="T42" fmla="*/ 420 w 715"/>
                <a:gd name="T43" fmla="*/ 84 h 95"/>
                <a:gd name="T44" fmla="*/ 458 w 715"/>
                <a:gd name="T45" fmla="*/ 81 h 95"/>
                <a:gd name="T46" fmla="*/ 503 w 715"/>
                <a:gd name="T47" fmla="*/ 64 h 95"/>
                <a:gd name="T48" fmla="*/ 504 w 715"/>
                <a:gd name="T49" fmla="*/ 76 h 95"/>
                <a:gd name="T50" fmla="*/ 567 w 715"/>
                <a:gd name="T51" fmla="*/ 43 h 95"/>
                <a:gd name="T52" fmla="*/ 560 w 715"/>
                <a:gd name="T53" fmla="*/ 62 h 95"/>
                <a:gd name="T54" fmla="*/ 583 w 715"/>
                <a:gd name="T55" fmla="*/ 56 h 95"/>
                <a:gd name="T56" fmla="*/ 615 w 715"/>
                <a:gd name="T57" fmla="*/ 58 h 95"/>
                <a:gd name="T58" fmla="*/ 639 w 715"/>
                <a:gd name="T59" fmla="*/ 45 h 95"/>
                <a:gd name="T60" fmla="*/ 604 w 715"/>
                <a:gd name="T61" fmla="*/ 58 h 95"/>
                <a:gd name="T62" fmla="*/ 575 w 715"/>
                <a:gd name="T63" fmla="*/ 51 h 95"/>
                <a:gd name="T64" fmla="*/ 562 w 715"/>
                <a:gd name="T65" fmla="*/ 34 h 95"/>
                <a:gd name="T66" fmla="*/ 541 w 715"/>
                <a:gd name="T67" fmla="*/ 45 h 95"/>
                <a:gd name="T68" fmla="*/ 492 w 715"/>
                <a:gd name="T69" fmla="*/ 54 h 95"/>
                <a:gd name="T70" fmla="*/ 469 w 715"/>
                <a:gd name="T71" fmla="*/ 29 h 95"/>
                <a:gd name="T72" fmla="*/ 435 w 715"/>
                <a:gd name="T73" fmla="*/ 29 h 95"/>
                <a:gd name="T74" fmla="*/ 362 w 715"/>
                <a:gd name="T75" fmla="*/ 80 h 95"/>
                <a:gd name="T76" fmla="*/ 345 w 715"/>
                <a:gd name="T77" fmla="*/ 72 h 95"/>
                <a:gd name="T78" fmla="*/ 242 w 715"/>
                <a:gd name="T79" fmla="*/ 81 h 95"/>
                <a:gd name="T80" fmla="*/ 295 w 715"/>
                <a:gd name="T81" fmla="*/ 42 h 95"/>
                <a:gd name="T82" fmla="*/ 328 w 715"/>
                <a:gd name="T83" fmla="*/ 36 h 95"/>
                <a:gd name="T84" fmla="*/ 296 w 715"/>
                <a:gd name="T85" fmla="*/ 76 h 95"/>
                <a:gd name="T86" fmla="*/ 329 w 715"/>
                <a:gd name="T87" fmla="*/ 44 h 95"/>
                <a:gd name="T88" fmla="*/ 317 w 715"/>
                <a:gd name="T89" fmla="*/ 27 h 95"/>
                <a:gd name="T90" fmla="*/ 298 w 715"/>
                <a:gd name="T91" fmla="*/ 25 h 95"/>
                <a:gd name="T92" fmla="*/ 230 w 715"/>
                <a:gd name="T93" fmla="*/ 75 h 95"/>
                <a:gd name="T94" fmla="*/ 266 w 715"/>
                <a:gd name="T95" fmla="*/ 32 h 95"/>
                <a:gd name="T96" fmla="*/ 215 w 715"/>
                <a:gd name="T97" fmla="*/ 53 h 95"/>
                <a:gd name="T98" fmla="*/ 203 w 715"/>
                <a:gd name="T99" fmla="*/ 54 h 95"/>
                <a:gd name="T100" fmla="*/ 151 w 715"/>
                <a:gd name="T101" fmla="*/ 43 h 95"/>
                <a:gd name="T102" fmla="*/ 159 w 715"/>
                <a:gd name="T103" fmla="*/ 63 h 95"/>
                <a:gd name="T104" fmla="*/ 212 w 715"/>
                <a:gd name="T105" fmla="*/ 24 h 95"/>
                <a:gd name="T106" fmla="*/ 194 w 715"/>
                <a:gd name="T107" fmla="*/ 18 h 95"/>
                <a:gd name="T108" fmla="*/ 153 w 715"/>
                <a:gd name="T109" fmla="*/ 34 h 95"/>
                <a:gd name="T110" fmla="*/ 108 w 715"/>
                <a:gd name="T111" fmla="*/ 51 h 95"/>
                <a:gd name="T112" fmla="*/ 112 w 715"/>
                <a:gd name="T113" fmla="*/ 26 h 95"/>
                <a:gd name="T114" fmla="*/ 65 w 715"/>
                <a:gd name="T115" fmla="*/ 54 h 95"/>
                <a:gd name="T116" fmla="*/ 87 w 715"/>
                <a:gd name="T117" fmla="*/ 22 h 95"/>
                <a:gd name="T118" fmla="*/ 53 w 715"/>
                <a:gd name="T119" fmla="*/ 3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5" h="95">
                  <a:moveTo>
                    <a:pt x="19" y="17"/>
                  </a:moveTo>
                  <a:cubicBezTo>
                    <a:pt x="21" y="19"/>
                    <a:pt x="23" y="14"/>
                    <a:pt x="25" y="16"/>
                  </a:cubicBezTo>
                  <a:cubicBezTo>
                    <a:pt x="24" y="17"/>
                    <a:pt x="25" y="18"/>
                    <a:pt x="24" y="19"/>
                  </a:cubicBezTo>
                  <a:cubicBezTo>
                    <a:pt x="19" y="17"/>
                    <a:pt x="19" y="22"/>
                    <a:pt x="14" y="23"/>
                  </a:cubicBezTo>
                  <a:cubicBezTo>
                    <a:pt x="16" y="26"/>
                    <a:pt x="20" y="22"/>
                    <a:pt x="20" y="28"/>
                  </a:cubicBezTo>
                  <a:cubicBezTo>
                    <a:pt x="27" y="25"/>
                    <a:pt x="29" y="13"/>
                    <a:pt x="34" y="16"/>
                  </a:cubicBezTo>
                  <a:cubicBezTo>
                    <a:pt x="33" y="17"/>
                    <a:pt x="35" y="19"/>
                    <a:pt x="34" y="20"/>
                  </a:cubicBezTo>
                  <a:cubicBezTo>
                    <a:pt x="31" y="23"/>
                    <a:pt x="28" y="26"/>
                    <a:pt x="32" y="29"/>
                  </a:cubicBezTo>
                  <a:cubicBezTo>
                    <a:pt x="34" y="28"/>
                    <a:pt x="35" y="26"/>
                    <a:pt x="37" y="25"/>
                  </a:cubicBezTo>
                  <a:cubicBezTo>
                    <a:pt x="36" y="20"/>
                    <a:pt x="35" y="16"/>
                    <a:pt x="38" y="12"/>
                  </a:cubicBezTo>
                  <a:cubicBezTo>
                    <a:pt x="39" y="17"/>
                    <a:pt x="40" y="17"/>
                    <a:pt x="44" y="22"/>
                  </a:cubicBezTo>
                  <a:cubicBezTo>
                    <a:pt x="40" y="26"/>
                    <a:pt x="38" y="26"/>
                    <a:pt x="37" y="32"/>
                  </a:cubicBezTo>
                  <a:cubicBezTo>
                    <a:pt x="34" y="27"/>
                    <a:pt x="34" y="33"/>
                    <a:pt x="34" y="35"/>
                  </a:cubicBezTo>
                  <a:cubicBezTo>
                    <a:pt x="33" y="33"/>
                    <a:pt x="32" y="32"/>
                    <a:pt x="31" y="31"/>
                  </a:cubicBezTo>
                  <a:cubicBezTo>
                    <a:pt x="25" y="37"/>
                    <a:pt x="30" y="42"/>
                    <a:pt x="25" y="46"/>
                  </a:cubicBezTo>
                  <a:cubicBezTo>
                    <a:pt x="26" y="45"/>
                    <a:pt x="28" y="45"/>
                    <a:pt x="30" y="45"/>
                  </a:cubicBezTo>
                  <a:cubicBezTo>
                    <a:pt x="27" y="47"/>
                    <a:pt x="28" y="48"/>
                    <a:pt x="26" y="50"/>
                  </a:cubicBezTo>
                  <a:cubicBezTo>
                    <a:pt x="24" y="43"/>
                    <a:pt x="20" y="51"/>
                    <a:pt x="17" y="48"/>
                  </a:cubicBezTo>
                  <a:cubicBezTo>
                    <a:pt x="20" y="41"/>
                    <a:pt x="21" y="34"/>
                    <a:pt x="25" y="29"/>
                  </a:cubicBezTo>
                  <a:cubicBezTo>
                    <a:pt x="22" y="28"/>
                    <a:pt x="18" y="30"/>
                    <a:pt x="16" y="27"/>
                  </a:cubicBezTo>
                  <a:cubicBezTo>
                    <a:pt x="12" y="30"/>
                    <a:pt x="10" y="33"/>
                    <a:pt x="10" y="36"/>
                  </a:cubicBezTo>
                  <a:cubicBezTo>
                    <a:pt x="13" y="37"/>
                    <a:pt x="12" y="30"/>
                    <a:pt x="16" y="32"/>
                  </a:cubicBezTo>
                  <a:cubicBezTo>
                    <a:pt x="18" y="35"/>
                    <a:pt x="14" y="36"/>
                    <a:pt x="15" y="38"/>
                  </a:cubicBezTo>
                  <a:cubicBezTo>
                    <a:pt x="16" y="38"/>
                    <a:pt x="18" y="37"/>
                    <a:pt x="18" y="38"/>
                  </a:cubicBezTo>
                  <a:cubicBezTo>
                    <a:pt x="7" y="44"/>
                    <a:pt x="7" y="53"/>
                    <a:pt x="0" y="60"/>
                  </a:cubicBezTo>
                  <a:cubicBezTo>
                    <a:pt x="6" y="57"/>
                    <a:pt x="12" y="53"/>
                    <a:pt x="17" y="57"/>
                  </a:cubicBezTo>
                  <a:cubicBezTo>
                    <a:pt x="19" y="53"/>
                    <a:pt x="8" y="52"/>
                    <a:pt x="13" y="47"/>
                  </a:cubicBezTo>
                  <a:cubicBezTo>
                    <a:pt x="14" y="52"/>
                    <a:pt x="22" y="50"/>
                    <a:pt x="25" y="56"/>
                  </a:cubicBezTo>
                  <a:cubicBezTo>
                    <a:pt x="22" y="58"/>
                    <a:pt x="19" y="61"/>
                    <a:pt x="16" y="63"/>
                  </a:cubicBezTo>
                  <a:cubicBezTo>
                    <a:pt x="12" y="59"/>
                    <a:pt x="7" y="64"/>
                    <a:pt x="3" y="64"/>
                  </a:cubicBezTo>
                  <a:cubicBezTo>
                    <a:pt x="6" y="67"/>
                    <a:pt x="2" y="72"/>
                    <a:pt x="7" y="70"/>
                  </a:cubicBezTo>
                  <a:cubicBezTo>
                    <a:pt x="7" y="64"/>
                    <a:pt x="24" y="64"/>
                    <a:pt x="26" y="70"/>
                  </a:cubicBezTo>
                  <a:cubicBezTo>
                    <a:pt x="28" y="68"/>
                    <a:pt x="31" y="66"/>
                    <a:pt x="34" y="64"/>
                  </a:cubicBezTo>
                  <a:cubicBezTo>
                    <a:pt x="36" y="70"/>
                    <a:pt x="40" y="64"/>
                    <a:pt x="43" y="67"/>
                  </a:cubicBezTo>
                  <a:cubicBezTo>
                    <a:pt x="43" y="74"/>
                    <a:pt x="40" y="69"/>
                    <a:pt x="36" y="71"/>
                  </a:cubicBezTo>
                  <a:cubicBezTo>
                    <a:pt x="35" y="73"/>
                    <a:pt x="35" y="75"/>
                    <a:pt x="37" y="78"/>
                  </a:cubicBezTo>
                  <a:cubicBezTo>
                    <a:pt x="41" y="73"/>
                    <a:pt x="44" y="75"/>
                    <a:pt x="48" y="71"/>
                  </a:cubicBezTo>
                  <a:cubicBezTo>
                    <a:pt x="46" y="68"/>
                    <a:pt x="42" y="60"/>
                    <a:pt x="50" y="60"/>
                  </a:cubicBezTo>
                  <a:cubicBezTo>
                    <a:pt x="48" y="57"/>
                    <a:pt x="44" y="54"/>
                    <a:pt x="47" y="51"/>
                  </a:cubicBezTo>
                  <a:cubicBezTo>
                    <a:pt x="52" y="53"/>
                    <a:pt x="52" y="44"/>
                    <a:pt x="56" y="46"/>
                  </a:cubicBezTo>
                  <a:cubicBezTo>
                    <a:pt x="54" y="48"/>
                    <a:pt x="56" y="49"/>
                    <a:pt x="55" y="50"/>
                  </a:cubicBezTo>
                  <a:cubicBezTo>
                    <a:pt x="54" y="51"/>
                    <a:pt x="51" y="50"/>
                    <a:pt x="52" y="53"/>
                  </a:cubicBezTo>
                  <a:cubicBezTo>
                    <a:pt x="56" y="53"/>
                    <a:pt x="50" y="69"/>
                    <a:pt x="49" y="75"/>
                  </a:cubicBezTo>
                  <a:cubicBezTo>
                    <a:pt x="55" y="75"/>
                    <a:pt x="57" y="68"/>
                    <a:pt x="59" y="76"/>
                  </a:cubicBezTo>
                  <a:cubicBezTo>
                    <a:pt x="62" y="70"/>
                    <a:pt x="68" y="71"/>
                    <a:pt x="65" y="65"/>
                  </a:cubicBezTo>
                  <a:cubicBezTo>
                    <a:pt x="62" y="65"/>
                    <a:pt x="61" y="66"/>
                    <a:pt x="60" y="68"/>
                  </a:cubicBezTo>
                  <a:cubicBezTo>
                    <a:pt x="60" y="66"/>
                    <a:pt x="53" y="66"/>
                    <a:pt x="56" y="63"/>
                  </a:cubicBezTo>
                  <a:cubicBezTo>
                    <a:pt x="62" y="62"/>
                    <a:pt x="61" y="61"/>
                    <a:pt x="62" y="56"/>
                  </a:cubicBezTo>
                  <a:cubicBezTo>
                    <a:pt x="64" y="58"/>
                    <a:pt x="67" y="54"/>
                    <a:pt x="69" y="58"/>
                  </a:cubicBezTo>
                  <a:cubicBezTo>
                    <a:pt x="62" y="62"/>
                    <a:pt x="67" y="64"/>
                    <a:pt x="71" y="63"/>
                  </a:cubicBezTo>
                  <a:cubicBezTo>
                    <a:pt x="67" y="67"/>
                    <a:pt x="66" y="72"/>
                    <a:pt x="65" y="76"/>
                  </a:cubicBezTo>
                  <a:cubicBezTo>
                    <a:pt x="72" y="78"/>
                    <a:pt x="75" y="64"/>
                    <a:pt x="82" y="73"/>
                  </a:cubicBezTo>
                  <a:cubicBezTo>
                    <a:pt x="81" y="75"/>
                    <a:pt x="78" y="74"/>
                    <a:pt x="79" y="76"/>
                  </a:cubicBezTo>
                  <a:cubicBezTo>
                    <a:pt x="81" y="75"/>
                    <a:pt x="80" y="77"/>
                    <a:pt x="81" y="79"/>
                  </a:cubicBezTo>
                  <a:cubicBezTo>
                    <a:pt x="85" y="73"/>
                    <a:pt x="89" y="72"/>
                    <a:pt x="92" y="65"/>
                  </a:cubicBezTo>
                  <a:cubicBezTo>
                    <a:pt x="95" y="66"/>
                    <a:pt x="98" y="63"/>
                    <a:pt x="101" y="64"/>
                  </a:cubicBezTo>
                  <a:cubicBezTo>
                    <a:pt x="96" y="67"/>
                    <a:pt x="97" y="72"/>
                    <a:pt x="95" y="76"/>
                  </a:cubicBezTo>
                  <a:cubicBezTo>
                    <a:pt x="93" y="77"/>
                    <a:pt x="87" y="74"/>
                    <a:pt x="88" y="78"/>
                  </a:cubicBezTo>
                  <a:cubicBezTo>
                    <a:pt x="90" y="76"/>
                    <a:pt x="91" y="81"/>
                    <a:pt x="93" y="80"/>
                  </a:cubicBezTo>
                  <a:cubicBezTo>
                    <a:pt x="95" y="79"/>
                    <a:pt x="97" y="77"/>
                    <a:pt x="99" y="76"/>
                  </a:cubicBezTo>
                  <a:cubicBezTo>
                    <a:pt x="102" y="79"/>
                    <a:pt x="99" y="80"/>
                    <a:pt x="103" y="81"/>
                  </a:cubicBezTo>
                  <a:cubicBezTo>
                    <a:pt x="107" y="79"/>
                    <a:pt x="108" y="78"/>
                    <a:pt x="108" y="74"/>
                  </a:cubicBezTo>
                  <a:cubicBezTo>
                    <a:pt x="115" y="75"/>
                    <a:pt x="110" y="78"/>
                    <a:pt x="117" y="82"/>
                  </a:cubicBezTo>
                  <a:cubicBezTo>
                    <a:pt x="121" y="77"/>
                    <a:pt x="124" y="82"/>
                    <a:pt x="128" y="77"/>
                  </a:cubicBezTo>
                  <a:cubicBezTo>
                    <a:pt x="129" y="78"/>
                    <a:pt x="128" y="80"/>
                    <a:pt x="131" y="82"/>
                  </a:cubicBezTo>
                  <a:cubicBezTo>
                    <a:pt x="134" y="81"/>
                    <a:pt x="138" y="80"/>
                    <a:pt x="141" y="81"/>
                  </a:cubicBezTo>
                  <a:cubicBezTo>
                    <a:pt x="138" y="78"/>
                    <a:pt x="145" y="73"/>
                    <a:pt x="148" y="76"/>
                  </a:cubicBezTo>
                  <a:cubicBezTo>
                    <a:pt x="148" y="81"/>
                    <a:pt x="140" y="75"/>
                    <a:pt x="143" y="81"/>
                  </a:cubicBezTo>
                  <a:cubicBezTo>
                    <a:pt x="154" y="79"/>
                    <a:pt x="164" y="84"/>
                    <a:pt x="176" y="81"/>
                  </a:cubicBezTo>
                  <a:cubicBezTo>
                    <a:pt x="171" y="78"/>
                    <a:pt x="175" y="75"/>
                    <a:pt x="176" y="72"/>
                  </a:cubicBezTo>
                  <a:cubicBezTo>
                    <a:pt x="175" y="79"/>
                    <a:pt x="187" y="90"/>
                    <a:pt x="187" y="80"/>
                  </a:cubicBezTo>
                  <a:cubicBezTo>
                    <a:pt x="182" y="83"/>
                    <a:pt x="184" y="72"/>
                    <a:pt x="180" y="71"/>
                  </a:cubicBezTo>
                  <a:cubicBezTo>
                    <a:pt x="181" y="70"/>
                    <a:pt x="182" y="68"/>
                    <a:pt x="182" y="67"/>
                  </a:cubicBezTo>
                  <a:cubicBezTo>
                    <a:pt x="182" y="71"/>
                    <a:pt x="184" y="70"/>
                    <a:pt x="187" y="71"/>
                  </a:cubicBezTo>
                  <a:cubicBezTo>
                    <a:pt x="181" y="75"/>
                    <a:pt x="189" y="79"/>
                    <a:pt x="192" y="77"/>
                  </a:cubicBezTo>
                  <a:cubicBezTo>
                    <a:pt x="190" y="79"/>
                    <a:pt x="189" y="81"/>
                    <a:pt x="192" y="83"/>
                  </a:cubicBezTo>
                  <a:cubicBezTo>
                    <a:pt x="193" y="83"/>
                    <a:pt x="194" y="82"/>
                    <a:pt x="195" y="83"/>
                  </a:cubicBezTo>
                  <a:cubicBezTo>
                    <a:pt x="196" y="75"/>
                    <a:pt x="204" y="76"/>
                    <a:pt x="203" y="65"/>
                  </a:cubicBezTo>
                  <a:cubicBezTo>
                    <a:pt x="203" y="66"/>
                    <a:pt x="204" y="67"/>
                    <a:pt x="205" y="66"/>
                  </a:cubicBezTo>
                  <a:cubicBezTo>
                    <a:pt x="204" y="68"/>
                    <a:pt x="204" y="71"/>
                    <a:pt x="208" y="74"/>
                  </a:cubicBezTo>
                  <a:cubicBezTo>
                    <a:pt x="211" y="72"/>
                    <a:pt x="221" y="72"/>
                    <a:pt x="218" y="77"/>
                  </a:cubicBezTo>
                  <a:cubicBezTo>
                    <a:pt x="214" y="72"/>
                    <a:pt x="209" y="78"/>
                    <a:pt x="201" y="76"/>
                  </a:cubicBezTo>
                  <a:cubicBezTo>
                    <a:pt x="199" y="78"/>
                    <a:pt x="200" y="80"/>
                    <a:pt x="199" y="81"/>
                  </a:cubicBezTo>
                  <a:cubicBezTo>
                    <a:pt x="205" y="86"/>
                    <a:pt x="212" y="82"/>
                    <a:pt x="218" y="84"/>
                  </a:cubicBezTo>
                  <a:cubicBezTo>
                    <a:pt x="217" y="83"/>
                    <a:pt x="216" y="82"/>
                    <a:pt x="218" y="80"/>
                  </a:cubicBezTo>
                  <a:cubicBezTo>
                    <a:pt x="227" y="77"/>
                    <a:pt x="225" y="91"/>
                    <a:pt x="225" y="91"/>
                  </a:cubicBezTo>
                  <a:cubicBezTo>
                    <a:pt x="228" y="88"/>
                    <a:pt x="234" y="85"/>
                    <a:pt x="227" y="85"/>
                  </a:cubicBezTo>
                  <a:cubicBezTo>
                    <a:pt x="228" y="81"/>
                    <a:pt x="233" y="78"/>
                    <a:pt x="235" y="86"/>
                  </a:cubicBezTo>
                  <a:cubicBezTo>
                    <a:pt x="246" y="83"/>
                    <a:pt x="253" y="88"/>
                    <a:pt x="263" y="82"/>
                  </a:cubicBezTo>
                  <a:cubicBezTo>
                    <a:pt x="264" y="87"/>
                    <a:pt x="273" y="86"/>
                    <a:pt x="278" y="85"/>
                  </a:cubicBezTo>
                  <a:cubicBezTo>
                    <a:pt x="279" y="79"/>
                    <a:pt x="281" y="81"/>
                    <a:pt x="279" y="78"/>
                  </a:cubicBezTo>
                  <a:cubicBezTo>
                    <a:pt x="281" y="77"/>
                    <a:pt x="282" y="75"/>
                    <a:pt x="284" y="74"/>
                  </a:cubicBezTo>
                  <a:cubicBezTo>
                    <a:pt x="284" y="77"/>
                    <a:pt x="286" y="79"/>
                    <a:pt x="289" y="76"/>
                  </a:cubicBezTo>
                  <a:cubicBezTo>
                    <a:pt x="289" y="72"/>
                    <a:pt x="287" y="74"/>
                    <a:pt x="284" y="72"/>
                  </a:cubicBezTo>
                  <a:cubicBezTo>
                    <a:pt x="286" y="70"/>
                    <a:pt x="285" y="68"/>
                    <a:pt x="288" y="66"/>
                  </a:cubicBezTo>
                  <a:cubicBezTo>
                    <a:pt x="288" y="72"/>
                    <a:pt x="294" y="80"/>
                    <a:pt x="286" y="86"/>
                  </a:cubicBezTo>
                  <a:cubicBezTo>
                    <a:pt x="289" y="91"/>
                    <a:pt x="289" y="81"/>
                    <a:pt x="292" y="88"/>
                  </a:cubicBezTo>
                  <a:cubicBezTo>
                    <a:pt x="296" y="87"/>
                    <a:pt x="296" y="81"/>
                    <a:pt x="298" y="83"/>
                  </a:cubicBezTo>
                  <a:cubicBezTo>
                    <a:pt x="300" y="91"/>
                    <a:pt x="301" y="82"/>
                    <a:pt x="307" y="83"/>
                  </a:cubicBezTo>
                  <a:cubicBezTo>
                    <a:pt x="308" y="85"/>
                    <a:pt x="306" y="86"/>
                    <a:pt x="305" y="87"/>
                  </a:cubicBezTo>
                  <a:cubicBezTo>
                    <a:pt x="315" y="93"/>
                    <a:pt x="308" y="77"/>
                    <a:pt x="316" y="74"/>
                  </a:cubicBezTo>
                  <a:cubicBezTo>
                    <a:pt x="309" y="67"/>
                    <a:pt x="309" y="86"/>
                    <a:pt x="301" y="79"/>
                  </a:cubicBezTo>
                  <a:cubicBezTo>
                    <a:pt x="309" y="80"/>
                    <a:pt x="307" y="68"/>
                    <a:pt x="315" y="70"/>
                  </a:cubicBezTo>
                  <a:cubicBezTo>
                    <a:pt x="316" y="66"/>
                    <a:pt x="317" y="62"/>
                    <a:pt x="320" y="58"/>
                  </a:cubicBezTo>
                  <a:cubicBezTo>
                    <a:pt x="323" y="62"/>
                    <a:pt x="316" y="67"/>
                    <a:pt x="323" y="66"/>
                  </a:cubicBezTo>
                  <a:cubicBezTo>
                    <a:pt x="320" y="70"/>
                    <a:pt x="318" y="66"/>
                    <a:pt x="316" y="67"/>
                  </a:cubicBezTo>
                  <a:cubicBezTo>
                    <a:pt x="324" y="75"/>
                    <a:pt x="309" y="81"/>
                    <a:pt x="316" y="89"/>
                  </a:cubicBezTo>
                  <a:cubicBezTo>
                    <a:pt x="320" y="86"/>
                    <a:pt x="323" y="82"/>
                    <a:pt x="321" y="78"/>
                  </a:cubicBezTo>
                  <a:cubicBezTo>
                    <a:pt x="325" y="74"/>
                    <a:pt x="328" y="76"/>
                    <a:pt x="331" y="77"/>
                  </a:cubicBezTo>
                  <a:cubicBezTo>
                    <a:pt x="326" y="79"/>
                    <a:pt x="330" y="82"/>
                    <a:pt x="326" y="85"/>
                  </a:cubicBezTo>
                  <a:cubicBezTo>
                    <a:pt x="325" y="83"/>
                    <a:pt x="324" y="81"/>
                    <a:pt x="323" y="82"/>
                  </a:cubicBezTo>
                  <a:cubicBezTo>
                    <a:pt x="326" y="87"/>
                    <a:pt x="322" y="84"/>
                    <a:pt x="323" y="89"/>
                  </a:cubicBezTo>
                  <a:cubicBezTo>
                    <a:pt x="327" y="88"/>
                    <a:pt x="333" y="89"/>
                    <a:pt x="334" y="86"/>
                  </a:cubicBezTo>
                  <a:cubicBezTo>
                    <a:pt x="333" y="83"/>
                    <a:pt x="331" y="84"/>
                    <a:pt x="329" y="84"/>
                  </a:cubicBezTo>
                  <a:cubicBezTo>
                    <a:pt x="335" y="84"/>
                    <a:pt x="332" y="78"/>
                    <a:pt x="335" y="80"/>
                  </a:cubicBezTo>
                  <a:cubicBezTo>
                    <a:pt x="336" y="82"/>
                    <a:pt x="336" y="85"/>
                    <a:pt x="336" y="88"/>
                  </a:cubicBezTo>
                  <a:cubicBezTo>
                    <a:pt x="359" y="87"/>
                    <a:pt x="382" y="90"/>
                    <a:pt x="405" y="88"/>
                  </a:cubicBezTo>
                  <a:cubicBezTo>
                    <a:pt x="400" y="82"/>
                    <a:pt x="408" y="79"/>
                    <a:pt x="410" y="79"/>
                  </a:cubicBezTo>
                  <a:cubicBezTo>
                    <a:pt x="411" y="84"/>
                    <a:pt x="407" y="84"/>
                    <a:pt x="405" y="88"/>
                  </a:cubicBezTo>
                  <a:cubicBezTo>
                    <a:pt x="408" y="93"/>
                    <a:pt x="412" y="88"/>
                    <a:pt x="414" y="85"/>
                  </a:cubicBezTo>
                  <a:cubicBezTo>
                    <a:pt x="418" y="86"/>
                    <a:pt x="415" y="90"/>
                    <a:pt x="419" y="85"/>
                  </a:cubicBezTo>
                  <a:cubicBezTo>
                    <a:pt x="419" y="93"/>
                    <a:pt x="428" y="85"/>
                    <a:pt x="432" y="90"/>
                  </a:cubicBezTo>
                  <a:cubicBezTo>
                    <a:pt x="432" y="89"/>
                    <a:pt x="438" y="87"/>
                    <a:pt x="439" y="83"/>
                  </a:cubicBezTo>
                  <a:cubicBezTo>
                    <a:pt x="440" y="85"/>
                    <a:pt x="442" y="85"/>
                    <a:pt x="443" y="86"/>
                  </a:cubicBezTo>
                  <a:cubicBezTo>
                    <a:pt x="442" y="88"/>
                    <a:pt x="437" y="85"/>
                    <a:pt x="438" y="89"/>
                  </a:cubicBezTo>
                  <a:cubicBezTo>
                    <a:pt x="441" y="88"/>
                    <a:pt x="439" y="91"/>
                    <a:pt x="441" y="93"/>
                  </a:cubicBezTo>
                  <a:cubicBezTo>
                    <a:pt x="448" y="88"/>
                    <a:pt x="460" y="95"/>
                    <a:pt x="464" y="89"/>
                  </a:cubicBezTo>
                  <a:cubicBezTo>
                    <a:pt x="462" y="85"/>
                    <a:pt x="448" y="89"/>
                    <a:pt x="446" y="83"/>
                  </a:cubicBezTo>
                  <a:cubicBezTo>
                    <a:pt x="454" y="87"/>
                    <a:pt x="463" y="84"/>
                    <a:pt x="472" y="83"/>
                  </a:cubicBezTo>
                  <a:cubicBezTo>
                    <a:pt x="470" y="84"/>
                    <a:pt x="469" y="85"/>
                    <a:pt x="467" y="87"/>
                  </a:cubicBezTo>
                  <a:cubicBezTo>
                    <a:pt x="469" y="89"/>
                    <a:pt x="471" y="91"/>
                    <a:pt x="472" y="93"/>
                  </a:cubicBezTo>
                  <a:cubicBezTo>
                    <a:pt x="478" y="91"/>
                    <a:pt x="472" y="86"/>
                    <a:pt x="476" y="84"/>
                  </a:cubicBezTo>
                  <a:cubicBezTo>
                    <a:pt x="477" y="85"/>
                    <a:pt x="475" y="86"/>
                    <a:pt x="477" y="88"/>
                  </a:cubicBezTo>
                  <a:cubicBezTo>
                    <a:pt x="485" y="83"/>
                    <a:pt x="479" y="72"/>
                    <a:pt x="485" y="71"/>
                  </a:cubicBezTo>
                  <a:cubicBezTo>
                    <a:pt x="482" y="76"/>
                    <a:pt x="486" y="83"/>
                    <a:pt x="479" y="88"/>
                  </a:cubicBezTo>
                  <a:cubicBezTo>
                    <a:pt x="485" y="95"/>
                    <a:pt x="486" y="85"/>
                    <a:pt x="491" y="93"/>
                  </a:cubicBezTo>
                  <a:cubicBezTo>
                    <a:pt x="494" y="90"/>
                    <a:pt x="496" y="92"/>
                    <a:pt x="499" y="88"/>
                  </a:cubicBezTo>
                  <a:cubicBezTo>
                    <a:pt x="500" y="93"/>
                    <a:pt x="511" y="95"/>
                    <a:pt x="513" y="89"/>
                  </a:cubicBezTo>
                  <a:cubicBezTo>
                    <a:pt x="517" y="92"/>
                    <a:pt x="524" y="95"/>
                    <a:pt x="528" y="88"/>
                  </a:cubicBezTo>
                  <a:cubicBezTo>
                    <a:pt x="529" y="93"/>
                    <a:pt x="536" y="93"/>
                    <a:pt x="536" y="87"/>
                  </a:cubicBezTo>
                  <a:cubicBezTo>
                    <a:pt x="538" y="89"/>
                    <a:pt x="539" y="91"/>
                    <a:pt x="539" y="92"/>
                  </a:cubicBezTo>
                  <a:cubicBezTo>
                    <a:pt x="545" y="84"/>
                    <a:pt x="568" y="91"/>
                    <a:pt x="563" y="77"/>
                  </a:cubicBezTo>
                  <a:cubicBezTo>
                    <a:pt x="565" y="76"/>
                    <a:pt x="566" y="79"/>
                    <a:pt x="567" y="81"/>
                  </a:cubicBezTo>
                  <a:cubicBezTo>
                    <a:pt x="570" y="79"/>
                    <a:pt x="568" y="77"/>
                    <a:pt x="569" y="76"/>
                  </a:cubicBezTo>
                  <a:cubicBezTo>
                    <a:pt x="571" y="76"/>
                    <a:pt x="574" y="73"/>
                    <a:pt x="576" y="76"/>
                  </a:cubicBezTo>
                  <a:cubicBezTo>
                    <a:pt x="572" y="79"/>
                    <a:pt x="570" y="81"/>
                    <a:pt x="571" y="87"/>
                  </a:cubicBezTo>
                  <a:cubicBezTo>
                    <a:pt x="567" y="86"/>
                    <a:pt x="563" y="90"/>
                    <a:pt x="560" y="90"/>
                  </a:cubicBezTo>
                  <a:cubicBezTo>
                    <a:pt x="571" y="93"/>
                    <a:pt x="591" y="94"/>
                    <a:pt x="603" y="84"/>
                  </a:cubicBezTo>
                  <a:cubicBezTo>
                    <a:pt x="605" y="90"/>
                    <a:pt x="609" y="79"/>
                    <a:pt x="612" y="82"/>
                  </a:cubicBezTo>
                  <a:cubicBezTo>
                    <a:pt x="608" y="85"/>
                    <a:pt x="604" y="88"/>
                    <a:pt x="604" y="92"/>
                  </a:cubicBezTo>
                  <a:cubicBezTo>
                    <a:pt x="606" y="91"/>
                    <a:pt x="609" y="89"/>
                    <a:pt x="611" y="92"/>
                  </a:cubicBezTo>
                  <a:cubicBezTo>
                    <a:pt x="618" y="87"/>
                    <a:pt x="615" y="77"/>
                    <a:pt x="623" y="78"/>
                  </a:cubicBezTo>
                  <a:cubicBezTo>
                    <a:pt x="624" y="74"/>
                    <a:pt x="622" y="64"/>
                    <a:pt x="630" y="64"/>
                  </a:cubicBezTo>
                  <a:cubicBezTo>
                    <a:pt x="626" y="75"/>
                    <a:pt x="631" y="82"/>
                    <a:pt x="616" y="90"/>
                  </a:cubicBezTo>
                  <a:cubicBezTo>
                    <a:pt x="623" y="95"/>
                    <a:pt x="634" y="89"/>
                    <a:pt x="639" y="82"/>
                  </a:cubicBezTo>
                  <a:cubicBezTo>
                    <a:pt x="637" y="78"/>
                    <a:pt x="634" y="82"/>
                    <a:pt x="633" y="78"/>
                  </a:cubicBezTo>
                  <a:cubicBezTo>
                    <a:pt x="634" y="78"/>
                    <a:pt x="633" y="76"/>
                    <a:pt x="634" y="76"/>
                  </a:cubicBezTo>
                  <a:cubicBezTo>
                    <a:pt x="641" y="77"/>
                    <a:pt x="651" y="76"/>
                    <a:pt x="655" y="68"/>
                  </a:cubicBezTo>
                  <a:cubicBezTo>
                    <a:pt x="659" y="71"/>
                    <a:pt x="656" y="74"/>
                    <a:pt x="653" y="77"/>
                  </a:cubicBezTo>
                  <a:cubicBezTo>
                    <a:pt x="652" y="75"/>
                    <a:pt x="653" y="73"/>
                    <a:pt x="650" y="75"/>
                  </a:cubicBezTo>
                  <a:cubicBezTo>
                    <a:pt x="648" y="81"/>
                    <a:pt x="652" y="78"/>
                    <a:pt x="655" y="81"/>
                  </a:cubicBezTo>
                  <a:cubicBezTo>
                    <a:pt x="652" y="82"/>
                    <a:pt x="650" y="87"/>
                    <a:pt x="648" y="84"/>
                  </a:cubicBezTo>
                  <a:cubicBezTo>
                    <a:pt x="645" y="82"/>
                    <a:pt x="649" y="80"/>
                    <a:pt x="647" y="78"/>
                  </a:cubicBezTo>
                  <a:cubicBezTo>
                    <a:pt x="636" y="79"/>
                    <a:pt x="644" y="86"/>
                    <a:pt x="639" y="91"/>
                  </a:cubicBezTo>
                  <a:cubicBezTo>
                    <a:pt x="645" y="93"/>
                    <a:pt x="655" y="83"/>
                    <a:pt x="659" y="78"/>
                  </a:cubicBezTo>
                  <a:cubicBezTo>
                    <a:pt x="661" y="79"/>
                    <a:pt x="662" y="78"/>
                    <a:pt x="664" y="81"/>
                  </a:cubicBezTo>
                  <a:cubicBezTo>
                    <a:pt x="667" y="73"/>
                    <a:pt x="673" y="67"/>
                    <a:pt x="679" y="62"/>
                  </a:cubicBezTo>
                  <a:cubicBezTo>
                    <a:pt x="676" y="57"/>
                    <a:pt x="674" y="61"/>
                    <a:pt x="672" y="64"/>
                  </a:cubicBezTo>
                  <a:cubicBezTo>
                    <a:pt x="666" y="57"/>
                    <a:pt x="673" y="52"/>
                    <a:pt x="679" y="50"/>
                  </a:cubicBezTo>
                  <a:cubicBezTo>
                    <a:pt x="681" y="54"/>
                    <a:pt x="673" y="52"/>
                    <a:pt x="678" y="58"/>
                  </a:cubicBezTo>
                  <a:cubicBezTo>
                    <a:pt x="680" y="56"/>
                    <a:pt x="681" y="57"/>
                    <a:pt x="683" y="55"/>
                  </a:cubicBezTo>
                  <a:cubicBezTo>
                    <a:pt x="681" y="46"/>
                    <a:pt x="692" y="39"/>
                    <a:pt x="686" y="29"/>
                  </a:cubicBezTo>
                  <a:cubicBezTo>
                    <a:pt x="689" y="27"/>
                    <a:pt x="691" y="27"/>
                    <a:pt x="692" y="30"/>
                  </a:cubicBezTo>
                  <a:cubicBezTo>
                    <a:pt x="688" y="32"/>
                    <a:pt x="693" y="35"/>
                    <a:pt x="695" y="35"/>
                  </a:cubicBezTo>
                  <a:cubicBezTo>
                    <a:pt x="692" y="37"/>
                    <a:pt x="689" y="39"/>
                    <a:pt x="691" y="42"/>
                  </a:cubicBezTo>
                  <a:cubicBezTo>
                    <a:pt x="696" y="41"/>
                    <a:pt x="697" y="36"/>
                    <a:pt x="703" y="32"/>
                  </a:cubicBezTo>
                  <a:cubicBezTo>
                    <a:pt x="705" y="34"/>
                    <a:pt x="706" y="36"/>
                    <a:pt x="708" y="36"/>
                  </a:cubicBezTo>
                  <a:cubicBezTo>
                    <a:pt x="711" y="33"/>
                    <a:pt x="714" y="35"/>
                    <a:pt x="715" y="31"/>
                  </a:cubicBezTo>
                  <a:cubicBezTo>
                    <a:pt x="713" y="25"/>
                    <a:pt x="710" y="33"/>
                    <a:pt x="709" y="30"/>
                  </a:cubicBezTo>
                  <a:cubicBezTo>
                    <a:pt x="710" y="28"/>
                    <a:pt x="713" y="26"/>
                    <a:pt x="712" y="23"/>
                  </a:cubicBezTo>
                  <a:cubicBezTo>
                    <a:pt x="705" y="24"/>
                    <a:pt x="699" y="32"/>
                    <a:pt x="693" y="31"/>
                  </a:cubicBezTo>
                  <a:cubicBezTo>
                    <a:pt x="697" y="25"/>
                    <a:pt x="689" y="26"/>
                    <a:pt x="686" y="24"/>
                  </a:cubicBezTo>
                  <a:cubicBezTo>
                    <a:pt x="687" y="23"/>
                    <a:pt x="688" y="22"/>
                    <a:pt x="687" y="21"/>
                  </a:cubicBezTo>
                  <a:cubicBezTo>
                    <a:pt x="682" y="27"/>
                    <a:pt x="685" y="34"/>
                    <a:pt x="684" y="40"/>
                  </a:cubicBezTo>
                  <a:cubicBezTo>
                    <a:pt x="680" y="41"/>
                    <a:pt x="676" y="50"/>
                    <a:pt x="670" y="43"/>
                  </a:cubicBezTo>
                  <a:cubicBezTo>
                    <a:pt x="674" y="41"/>
                    <a:pt x="670" y="38"/>
                    <a:pt x="669" y="35"/>
                  </a:cubicBezTo>
                  <a:cubicBezTo>
                    <a:pt x="663" y="40"/>
                    <a:pt x="665" y="46"/>
                    <a:pt x="664" y="52"/>
                  </a:cubicBezTo>
                  <a:cubicBezTo>
                    <a:pt x="667" y="51"/>
                    <a:pt x="666" y="45"/>
                    <a:pt x="670" y="47"/>
                  </a:cubicBezTo>
                  <a:cubicBezTo>
                    <a:pt x="671" y="52"/>
                    <a:pt x="667" y="51"/>
                    <a:pt x="663" y="55"/>
                  </a:cubicBezTo>
                  <a:cubicBezTo>
                    <a:pt x="663" y="58"/>
                    <a:pt x="669" y="56"/>
                    <a:pt x="666" y="59"/>
                  </a:cubicBezTo>
                  <a:cubicBezTo>
                    <a:pt x="656" y="64"/>
                    <a:pt x="651" y="68"/>
                    <a:pt x="642" y="72"/>
                  </a:cubicBezTo>
                  <a:cubicBezTo>
                    <a:pt x="642" y="70"/>
                    <a:pt x="645" y="67"/>
                    <a:pt x="645" y="65"/>
                  </a:cubicBezTo>
                  <a:cubicBezTo>
                    <a:pt x="650" y="64"/>
                    <a:pt x="663" y="60"/>
                    <a:pt x="662" y="56"/>
                  </a:cubicBezTo>
                  <a:cubicBezTo>
                    <a:pt x="655" y="55"/>
                    <a:pt x="654" y="59"/>
                    <a:pt x="647" y="58"/>
                  </a:cubicBezTo>
                  <a:cubicBezTo>
                    <a:pt x="650" y="52"/>
                    <a:pt x="654" y="55"/>
                    <a:pt x="659" y="52"/>
                  </a:cubicBezTo>
                  <a:cubicBezTo>
                    <a:pt x="664" y="47"/>
                    <a:pt x="662" y="38"/>
                    <a:pt x="660" y="35"/>
                  </a:cubicBezTo>
                  <a:cubicBezTo>
                    <a:pt x="662" y="35"/>
                    <a:pt x="664" y="34"/>
                    <a:pt x="667" y="32"/>
                  </a:cubicBezTo>
                  <a:cubicBezTo>
                    <a:pt x="668" y="35"/>
                    <a:pt x="670" y="35"/>
                    <a:pt x="673" y="33"/>
                  </a:cubicBezTo>
                  <a:cubicBezTo>
                    <a:pt x="671" y="29"/>
                    <a:pt x="663" y="33"/>
                    <a:pt x="664" y="28"/>
                  </a:cubicBezTo>
                  <a:cubicBezTo>
                    <a:pt x="667" y="29"/>
                    <a:pt x="671" y="31"/>
                    <a:pt x="674" y="30"/>
                  </a:cubicBezTo>
                  <a:cubicBezTo>
                    <a:pt x="673" y="27"/>
                    <a:pt x="672" y="24"/>
                    <a:pt x="673" y="21"/>
                  </a:cubicBezTo>
                  <a:cubicBezTo>
                    <a:pt x="669" y="26"/>
                    <a:pt x="666" y="23"/>
                    <a:pt x="663" y="22"/>
                  </a:cubicBezTo>
                  <a:cubicBezTo>
                    <a:pt x="660" y="24"/>
                    <a:pt x="662" y="26"/>
                    <a:pt x="658" y="28"/>
                  </a:cubicBezTo>
                  <a:cubicBezTo>
                    <a:pt x="659" y="29"/>
                    <a:pt x="661" y="30"/>
                    <a:pt x="662" y="30"/>
                  </a:cubicBezTo>
                  <a:cubicBezTo>
                    <a:pt x="656" y="30"/>
                    <a:pt x="660" y="36"/>
                    <a:pt x="656" y="39"/>
                  </a:cubicBezTo>
                  <a:cubicBezTo>
                    <a:pt x="652" y="33"/>
                    <a:pt x="657" y="34"/>
                    <a:pt x="651" y="30"/>
                  </a:cubicBezTo>
                  <a:cubicBezTo>
                    <a:pt x="645" y="32"/>
                    <a:pt x="638" y="33"/>
                    <a:pt x="636" y="25"/>
                  </a:cubicBezTo>
                  <a:cubicBezTo>
                    <a:pt x="635" y="26"/>
                    <a:pt x="633" y="26"/>
                    <a:pt x="632" y="27"/>
                  </a:cubicBezTo>
                  <a:cubicBezTo>
                    <a:pt x="631" y="31"/>
                    <a:pt x="635" y="32"/>
                    <a:pt x="635" y="35"/>
                  </a:cubicBezTo>
                  <a:cubicBezTo>
                    <a:pt x="629" y="33"/>
                    <a:pt x="621" y="45"/>
                    <a:pt x="611" y="39"/>
                  </a:cubicBezTo>
                  <a:cubicBezTo>
                    <a:pt x="616" y="41"/>
                    <a:pt x="617" y="30"/>
                    <a:pt x="623" y="32"/>
                  </a:cubicBezTo>
                  <a:cubicBezTo>
                    <a:pt x="622" y="33"/>
                    <a:pt x="620" y="34"/>
                    <a:pt x="621" y="35"/>
                  </a:cubicBezTo>
                  <a:cubicBezTo>
                    <a:pt x="623" y="34"/>
                    <a:pt x="624" y="37"/>
                    <a:pt x="627" y="34"/>
                  </a:cubicBezTo>
                  <a:cubicBezTo>
                    <a:pt x="625" y="22"/>
                    <a:pt x="641" y="24"/>
                    <a:pt x="641" y="20"/>
                  </a:cubicBezTo>
                  <a:cubicBezTo>
                    <a:pt x="633" y="24"/>
                    <a:pt x="625" y="19"/>
                    <a:pt x="617" y="22"/>
                  </a:cubicBezTo>
                  <a:cubicBezTo>
                    <a:pt x="618" y="23"/>
                    <a:pt x="616" y="24"/>
                    <a:pt x="615" y="25"/>
                  </a:cubicBezTo>
                  <a:cubicBezTo>
                    <a:pt x="616" y="27"/>
                    <a:pt x="617" y="28"/>
                    <a:pt x="616" y="30"/>
                  </a:cubicBezTo>
                  <a:cubicBezTo>
                    <a:pt x="612" y="31"/>
                    <a:pt x="611" y="37"/>
                    <a:pt x="610" y="35"/>
                  </a:cubicBezTo>
                  <a:cubicBezTo>
                    <a:pt x="610" y="33"/>
                    <a:pt x="613" y="31"/>
                    <a:pt x="610" y="29"/>
                  </a:cubicBezTo>
                  <a:cubicBezTo>
                    <a:pt x="609" y="29"/>
                    <a:pt x="608" y="31"/>
                    <a:pt x="607" y="30"/>
                  </a:cubicBezTo>
                  <a:cubicBezTo>
                    <a:pt x="603" y="33"/>
                    <a:pt x="604" y="39"/>
                    <a:pt x="598" y="37"/>
                  </a:cubicBezTo>
                  <a:cubicBezTo>
                    <a:pt x="597" y="34"/>
                    <a:pt x="604" y="33"/>
                    <a:pt x="602" y="30"/>
                  </a:cubicBezTo>
                  <a:cubicBezTo>
                    <a:pt x="598" y="34"/>
                    <a:pt x="596" y="28"/>
                    <a:pt x="593" y="32"/>
                  </a:cubicBezTo>
                  <a:cubicBezTo>
                    <a:pt x="595" y="35"/>
                    <a:pt x="597" y="37"/>
                    <a:pt x="593" y="39"/>
                  </a:cubicBezTo>
                  <a:cubicBezTo>
                    <a:pt x="594" y="30"/>
                    <a:pt x="586" y="38"/>
                    <a:pt x="592" y="29"/>
                  </a:cubicBezTo>
                  <a:cubicBezTo>
                    <a:pt x="598" y="32"/>
                    <a:pt x="606" y="23"/>
                    <a:pt x="612" y="29"/>
                  </a:cubicBezTo>
                  <a:cubicBezTo>
                    <a:pt x="616" y="28"/>
                    <a:pt x="611" y="20"/>
                    <a:pt x="610" y="22"/>
                  </a:cubicBezTo>
                  <a:cubicBezTo>
                    <a:pt x="610" y="24"/>
                    <a:pt x="603" y="24"/>
                    <a:pt x="602" y="26"/>
                  </a:cubicBezTo>
                  <a:cubicBezTo>
                    <a:pt x="600" y="24"/>
                    <a:pt x="602" y="23"/>
                    <a:pt x="602" y="21"/>
                  </a:cubicBezTo>
                  <a:cubicBezTo>
                    <a:pt x="601" y="21"/>
                    <a:pt x="601" y="22"/>
                    <a:pt x="600" y="21"/>
                  </a:cubicBezTo>
                  <a:cubicBezTo>
                    <a:pt x="599" y="21"/>
                    <a:pt x="598" y="21"/>
                    <a:pt x="597" y="21"/>
                  </a:cubicBezTo>
                  <a:cubicBezTo>
                    <a:pt x="598" y="23"/>
                    <a:pt x="601" y="25"/>
                    <a:pt x="599" y="27"/>
                  </a:cubicBezTo>
                  <a:cubicBezTo>
                    <a:pt x="598" y="25"/>
                    <a:pt x="597" y="27"/>
                    <a:pt x="595" y="26"/>
                  </a:cubicBezTo>
                  <a:cubicBezTo>
                    <a:pt x="593" y="24"/>
                    <a:pt x="595" y="23"/>
                    <a:pt x="593" y="21"/>
                  </a:cubicBezTo>
                  <a:cubicBezTo>
                    <a:pt x="589" y="20"/>
                    <a:pt x="591" y="23"/>
                    <a:pt x="587" y="25"/>
                  </a:cubicBezTo>
                  <a:cubicBezTo>
                    <a:pt x="589" y="19"/>
                    <a:pt x="570" y="21"/>
                    <a:pt x="579" y="24"/>
                  </a:cubicBezTo>
                  <a:cubicBezTo>
                    <a:pt x="578" y="25"/>
                    <a:pt x="576" y="27"/>
                    <a:pt x="575" y="28"/>
                  </a:cubicBezTo>
                  <a:cubicBezTo>
                    <a:pt x="572" y="22"/>
                    <a:pt x="567" y="27"/>
                    <a:pt x="564" y="25"/>
                  </a:cubicBezTo>
                  <a:cubicBezTo>
                    <a:pt x="563" y="24"/>
                    <a:pt x="565" y="23"/>
                    <a:pt x="564" y="21"/>
                  </a:cubicBezTo>
                  <a:cubicBezTo>
                    <a:pt x="561" y="21"/>
                    <a:pt x="558" y="26"/>
                    <a:pt x="555" y="21"/>
                  </a:cubicBezTo>
                  <a:cubicBezTo>
                    <a:pt x="551" y="22"/>
                    <a:pt x="553" y="28"/>
                    <a:pt x="550" y="26"/>
                  </a:cubicBezTo>
                  <a:cubicBezTo>
                    <a:pt x="551" y="18"/>
                    <a:pt x="533" y="18"/>
                    <a:pt x="528" y="26"/>
                  </a:cubicBezTo>
                  <a:cubicBezTo>
                    <a:pt x="523" y="27"/>
                    <a:pt x="529" y="20"/>
                    <a:pt x="525" y="22"/>
                  </a:cubicBezTo>
                  <a:cubicBezTo>
                    <a:pt x="527" y="24"/>
                    <a:pt x="520" y="26"/>
                    <a:pt x="520" y="24"/>
                  </a:cubicBezTo>
                  <a:cubicBezTo>
                    <a:pt x="521" y="22"/>
                    <a:pt x="519" y="20"/>
                    <a:pt x="519" y="19"/>
                  </a:cubicBezTo>
                  <a:cubicBezTo>
                    <a:pt x="514" y="20"/>
                    <a:pt x="521" y="23"/>
                    <a:pt x="516" y="25"/>
                  </a:cubicBezTo>
                  <a:cubicBezTo>
                    <a:pt x="516" y="23"/>
                    <a:pt x="514" y="24"/>
                    <a:pt x="514" y="23"/>
                  </a:cubicBezTo>
                  <a:cubicBezTo>
                    <a:pt x="518" y="22"/>
                    <a:pt x="514" y="16"/>
                    <a:pt x="515" y="20"/>
                  </a:cubicBezTo>
                  <a:cubicBezTo>
                    <a:pt x="512" y="21"/>
                    <a:pt x="513" y="27"/>
                    <a:pt x="509" y="25"/>
                  </a:cubicBezTo>
                  <a:cubicBezTo>
                    <a:pt x="508" y="22"/>
                    <a:pt x="512" y="18"/>
                    <a:pt x="507" y="17"/>
                  </a:cubicBezTo>
                  <a:cubicBezTo>
                    <a:pt x="506" y="23"/>
                    <a:pt x="498" y="29"/>
                    <a:pt x="495" y="23"/>
                  </a:cubicBezTo>
                  <a:cubicBezTo>
                    <a:pt x="493" y="26"/>
                    <a:pt x="493" y="34"/>
                    <a:pt x="488" y="30"/>
                  </a:cubicBezTo>
                  <a:cubicBezTo>
                    <a:pt x="490" y="29"/>
                    <a:pt x="491" y="28"/>
                    <a:pt x="489" y="26"/>
                  </a:cubicBezTo>
                  <a:cubicBezTo>
                    <a:pt x="488" y="27"/>
                    <a:pt x="487" y="28"/>
                    <a:pt x="486" y="27"/>
                  </a:cubicBezTo>
                  <a:cubicBezTo>
                    <a:pt x="487" y="18"/>
                    <a:pt x="500" y="25"/>
                    <a:pt x="500" y="17"/>
                  </a:cubicBezTo>
                  <a:cubicBezTo>
                    <a:pt x="494" y="20"/>
                    <a:pt x="489" y="16"/>
                    <a:pt x="484" y="20"/>
                  </a:cubicBezTo>
                  <a:cubicBezTo>
                    <a:pt x="482" y="21"/>
                    <a:pt x="483" y="23"/>
                    <a:pt x="482" y="24"/>
                  </a:cubicBezTo>
                  <a:cubicBezTo>
                    <a:pt x="478" y="20"/>
                    <a:pt x="477" y="34"/>
                    <a:pt x="471" y="26"/>
                  </a:cubicBezTo>
                  <a:cubicBezTo>
                    <a:pt x="478" y="26"/>
                    <a:pt x="475" y="21"/>
                    <a:pt x="482" y="19"/>
                  </a:cubicBezTo>
                  <a:cubicBezTo>
                    <a:pt x="475" y="15"/>
                    <a:pt x="468" y="20"/>
                    <a:pt x="461" y="19"/>
                  </a:cubicBezTo>
                  <a:cubicBezTo>
                    <a:pt x="463" y="24"/>
                    <a:pt x="466" y="17"/>
                    <a:pt x="467" y="22"/>
                  </a:cubicBezTo>
                  <a:cubicBezTo>
                    <a:pt x="466" y="22"/>
                    <a:pt x="466" y="24"/>
                    <a:pt x="466" y="24"/>
                  </a:cubicBezTo>
                  <a:cubicBezTo>
                    <a:pt x="462" y="21"/>
                    <a:pt x="455" y="23"/>
                    <a:pt x="458" y="16"/>
                  </a:cubicBezTo>
                  <a:cubicBezTo>
                    <a:pt x="457" y="17"/>
                    <a:pt x="456" y="17"/>
                    <a:pt x="456" y="16"/>
                  </a:cubicBezTo>
                  <a:cubicBezTo>
                    <a:pt x="454" y="17"/>
                    <a:pt x="453" y="16"/>
                    <a:pt x="452" y="17"/>
                  </a:cubicBezTo>
                  <a:cubicBezTo>
                    <a:pt x="454" y="19"/>
                    <a:pt x="453" y="20"/>
                    <a:pt x="451" y="22"/>
                  </a:cubicBezTo>
                  <a:cubicBezTo>
                    <a:pt x="455" y="24"/>
                    <a:pt x="455" y="26"/>
                    <a:pt x="450" y="30"/>
                  </a:cubicBezTo>
                  <a:cubicBezTo>
                    <a:pt x="450" y="27"/>
                    <a:pt x="449" y="26"/>
                    <a:pt x="446" y="25"/>
                  </a:cubicBezTo>
                  <a:cubicBezTo>
                    <a:pt x="451" y="24"/>
                    <a:pt x="448" y="21"/>
                    <a:pt x="449" y="19"/>
                  </a:cubicBezTo>
                  <a:cubicBezTo>
                    <a:pt x="446" y="16"/>
                    <a:pt x="444" y="13"/>
                    <a:pt x="440" y="17"/>
                  </a:cubicBezTo>
                  <a:cubicBezTo>
                    <a:pt x="442" y="22"/>
                    <a:pt x="444" y="19"/>
                    <a:pt x="446" y="20"/>
                  </a:cubicBezTo>
                  <a:cubicBezTo>
                    <a:pt x="441" y="21"/>
                    <a:pt x="448" y="24"/>
                    <a:pt x="443" y="26"/>
                  </a:cubicBezTo>
                  <a:cubicBezTo>
                    <a:pt x="443" y="23"/>
                    <a:pt x="444" y="19"/>
                    <a:pt x="440" y="21"/>
                  </a:cubicBezTo>
                  <a:cubicBezTo>
                    <a:pt x="441" y="25"/>
                    <a:pt x="433" y="23"/>
                    <a:pt x="434" y="28"/>
                  </a:cubicBezTo>
                  <a:cubicBezTo>
                    <a:pt x="429" y="21"/>
                    <a:pt x="429" y="32"/>
                    <a:pt x="425" y="28"/>
                  </a:cubicBezTo>
                  <a:cubicBezTo>
                    <a:pt x="427" y="25"/>
                    <a:pt x="423" y="22"/>
                    <a:pt x="426" y="20"/>
                  </a:cubicBezTo>
                  <a:cubicBezTo>
                    <a:pt x="425" y="22"/>
                    <a:pt x="427" y="25"/>
                    <a:pt x="430" y="25"/>
                  </a:cubicBezTo>
                  <a:cubicBezTo>
                    <a:pt x="433" y="20"/>
                    <a:pt x="435" y="24"/>
                    <a:pt x="439" y="18"/>
                  </a:cubicBezTo>
                  <a:cubicBezTo>
                    <a:pt x="431" y="16"/>
                    <a:pt x="422" y="16"/>
                    <a:pt x="417" y="19"/>
                  </a:cubicBezTo>
                  <a:cubicBezTo>
                    <a:pt x="413" y="12"/>
                    <a:pt x="397" y="12"/>
                    <a:pt x="394" y="23"/>
                  </a:cubicBezTo>
                  <a:cubicBezTo>
                    <a:pt x="394" y="17"/>
                    <a:pt x="391" y="23"/>
                    <a:pt x="389" y="21"/>
                  </a:cubicBezTo>
                  <a:cubicBezTo>
                    <a:pt x="386" y="17"/>
                    <a:pt x="393" y="18"/>
                    <a:pt x="392" y="15"/>
                  </a:cubicBezTo>
                  <a:cubicBezTo>
                    <a:pt x="386" y="15"/>
                    <a:pt x="385" y="24"/>
                    <a:pt x="379" y="22"/>
                  </a:cubicBezTo>
                  <a:cubicBezTo>
                    <a:pt x="379" y="19"/>
                    <a:pt x="383" y="20"/>
                    <a:pt x="383" y="15"/>
                  </a:cubicBezTo>
                  <a:cubicBezTo>
                    <a:pt x="381" y="17"/>
                    <a:pt x="379" y="16"/>
                    <a:pt x="377" y="18"/>
                  </a:cubicBezTo>
                  <a:cubicBezTo>
                    <a:pt x="378" y="20"/>
                    <a:pt x="380" y="27"/>
                    <a:pt x="375" y="25"/>
                  </a:cubicBezTo>
                  <a:cubicBezTo>
                    <a:pt x="375" y="21"/>
                    <a:pt x="378" y="17"/>
                    <a:pt x="374" y="13"/>
                  </a:cubicBezTo>
                  <a:cubicBezTo>
                    <a:pt x="370" y="16"/>
                    <a:pt x="368" y="13"/>
                    <a:pt x="364" y="15"/>
                  </a:cubicBezTo>
                  <a:cubicBezTo>
                    <a:pt x="366" y="21"/>
                    <a:pt x="374" y="14"/>
                    <a:pt x="372" y="20"/>
                  </a:cubicBezTo>
                  <a:cubicBezTo>
                    <a:pt x="370" y="19"/>
                    <a:pt x="357" y="23"/>
                    <a:pt x="365" y="23"/>
                  </a:cubicBezTo>
                  <a:cubicBezTo>
                    <a:pt x="361" y="25"/>
                    <a:pt x="362" y="32"/>
                    <a:pt x="357" y="29"/>
                  </a:cubicBezTo>
                  <a:cubicBezTo>
                    <a:pt x="363" y="25"/>
                    <a:pt x="353" y="20"/>
                    <a:pt x="363" y="16"/>
                  </a:cubicBezTo>
                  <a:cubicBezTo>
                    <a:pt x="358" y="12"/>
                    <a:pt x="352" y="15"/>
                    <a:pt x="346" y="15"/>
                  </a:cubicBezTo>
                  <a:cubicBezTo>
                    <a:pt x="349" y="19"/>
                    <a:pt x="352" y="18"/>
                    <a:pt x="356" y="20"/>
                  </a:cubicBezTo>
                  <a:cubicBezTo>
                    <a:pt x="352" y="20"/>
                    <a:pt x="354" y="21"/>
                    <a:pt x="351" y="24"/>
                  </a:cubicBezTo>
                  <a:cubicBezTo>
                    <a:pt x="352" y="17"/>
                    <a:pt x="347" y="25"/>
                    <a:pt x="345" y="23"/>
                  </a:cubicBezTo>
                  <a:cubicBezTo>
                    <a:pt x="341" y="19"/>
                    <a:pt x="346" y="17"/>
                    <a:pt x="343" y="14"/>
                  </a:cubicBezTo>
                  <a:cubicBezTo>
                    <a:pt x="338" y="13"/>
                    <a:pt x="339" y="20"/>
                    <a:pt x="334" y="19"/>
                  </a:cubicBezTo>
                  <a:cubicBezTo>
                    <a:pt x="333" y="17"/>
                    <a:pt x="335" y="15"/>
                    <a:pt x="334" y="13"/>
                  </a:cubicBezTo>
                  <a:cubicBezTo>
                    <a:pt x="331" y="19"/>
                    <a:pt x="326" y="19"/>
                    <a:pt x="324" y="12"/>
                  </a:cubicBezTo>
                  <a:cubicBezTo>
                    <a:pt x="317" y="15"/>
                    <a:pt x="317" y="12"/>
                    <a:pt x="311" y="19"/>
                  </a:cubicBezTo>
                  <a:cubicBezTo>
                    <a:pt x="311" y="15"/>
                    <a:pt x="304" y="14"/>
                    <a:pt x="301" y="12"/>
                  </a:cubicBezTo>
                  <a:cubicBezTo>
                    <a:pt x="295" y="16"/>
                    <a:pt x="296" y="19"/>
                    <a:pt x="292" y="19"/>
                  </a:cubicBezTo>
                  <a:cubicBezTo>
                    <a:pt x="297" y="15"/>
                    <a:pt x="287" y="14"/>
                    <a:pt x="289" y="11"/>
                  </a:cubicBezTo>
                  <a:cubicBezTo>
                    <a:pt x="284" y="13"/>
                    <a:pt x="280" y="17"/>
                    <a:pt x="276" y="11"/>
                  </a:cubicBezTo>
                  <a:cubicBezTo>
                    <a:pt x="272" y="15"/>
                    <a:pt x="267" y="18"/>
                    <a:pt x="263" y="13"/>
                  </a:cubicBezTo>
                  <a:cubicBezTo>
                    <a:pt x="260" y="15"/>
                    <a:pt x="258" y="17"/>
                    <a:pt x="255" y="19"/>
                  </a:cubicBezTo>
                  <a:cubicBezTo>
                    <a:pt x="253" y="14"/>
                    <a:pt x="249" y="18"/>
                    <a:pt x="247" y="15"/>
                  </a:cubicBezTo>
                  <a:cubicBezTo>
                    <a:pt x="250" y="13"/>
                    <a:pt x="256" y="16"/>
                    <a:pt x="254" y="11"/>
                  </a:cubicBezTo>
                  <a:cubicBezTo>
                    <a:pt x="247" y="10"/>
                    <a:pt x="239" y="17"/>
                    <a:pt x="232" y="10"/>
                  </a:cubicBezTo>
                  <a:cubicBezTo>
                    <a:pt x="227" y="15"/>
                    <a:pt x="225" y="18"/>
                    <a:pt x="220" y="14"/>
                  </a:cubicBezTo>
                  <a:cubicBezTo>
                    <a:pt x="223" y="13"/>
                    <a:pt x="229" y="13"/>
                    <a:pt x="227" y="8"/>
                  </a:cubicBezTo>
                  <a:cubicBezTo>
                    <a:pt x="224" y="10"/>
                    <a:pt x="220" y="9"/>
                    <a:pt x="217" y="11"/>
                  </a:cubicBezTo>
                  <a:cubicBezTo>
                    <a:pt x="217" y="17"/>
                    <a:pt x="221" y="18"/>
                    <a:pt x="222" y="20"/>
                  </a:cubicBezTo>
                  <a:cubicBezTo>
                    <a:pt x="218" y="17"/>
                    <a:pt x="213" y="23"/>
                    <a:pt x="210" y="18"/>
                  </a:cubicBezTo>
                  <a:cubicBezTo>
                    <a:pt x="212" y="17"/>
                    <a:pt x="214" y="19"/>
                    <a:pt x="217" y="16"/>
                  </a:cubicBezTo>
                  <a:cubicBezTo>
                    <a:pt x="213" y="12"/>
                    <a:pt x="214" y="10"/>
                    <a:pt x="210" y="7"/>
                  </a:cubicBezTo>
                  <a:cubicBezTo>
                    <a:pt x="207" y="10"/>
                    <a:pt x="201" y="9"/>
                    <a:pt x="195" y="10"/>
                  </a:cubicBezTo>
                  <a:cubicBezTo>
                    <a:pt x="194" y="15"/>
                    <a:pt x="191" y="20"/>
                    <a:pt x="184" y="20"/>
                  </a:cubicBezTo>
                  <a:cubicBezTo>
                    <a:pt x="187" y="18"/>
                    <a:pt x="185" y="17"/>
                    <a:pt x="188" y="17"/>
                  </a:cubicBezTo>
                  <a:cubicBezTo>
                    <a:pt x="187" y="13"/>
                    <a:pt x="184" y="13"/>
                    <a:pt x="182" y="13"/>
                  </a:cubicBezTo>
                  <a:cubicBezTo>
                    <a:pt x="182" y="12"/>
                    <a:pt x="183" y="12"/>
                    <a:pt x="182" y="11"/>
                  </a:cubicBezTo>
                  <a:cubicBezTo>
                    <a:pt x="186" y="11"/>
                    <a:pt x="192" y="16"/>
                    <a:pt x="193" y="9"/>
                  </a:cubicBezTo>
                  <a:cubicBezTo>
                    <a:pt x="187" y="6"/>
                    <a:pt x="183" y="10"/>
                    <a:pt x="179" y="7"/>
                  </a:cubicBezTo>
                  <a:cubicBezTo>
                    <a:pt x="176" y="12"/>
                    <a:pt x="169" y="13"/>
                    <a:pt x="165" y="12"/>
                  </a:cubicBezTo>
                  <a:cubicBezTo>
                    <a:pt x="168" y="14"/>
                    <a:pt x="164" y="16"/>
                    <a:pt x="164" y="18"/>
                  </a:cubicBezTo>
                  <a:cubicBezTo>
                    <a:pt x="161" y="9"/>
                    <a:pt x="169" y="12"/>
                    <a:pt x="171" y="7"/>
                  </a:cubicBezTo>
                  <a:cubicBezTo>
                    <a:pt x="161" y="8"/>
                    <a:pt x="156" y="3"/>
                    <a:pt x="154" y="13"/>
                  </a:cubicBezTo>
                  <a:cubicBezTo>
                    <a:pt x="154" y="11"/>
                    <a:pt x="154" y="9"/>
                    <a:pt x="153" y="7"/>
                  </a:cubicBezTo>
                  <a:cubicBezTo>
                    <a:pt x="149" y="12"/>
                    <a:pt x="146" y="6"/>
                    <a:pt x="143" y="5"/>
                  </a:cubicBezTo>
                  <a:cubicBezTo>
                    <a:pt x="139" y="6"/>
                    <a:pt x="138" y="13"/>
                    <a:pt x="136" y="11"/>
                  </a:cubicBezTo>
                  <a:cubicBezTo>
                    <a:pt x="134" y="9"/>
                    <a:pt x="137" y="4"/>
                    <a:pt x="133" y="6"/>
                  </a:cubicBezTo>
                  <a:cubicBezTo>
                    <a:pt x="133" y="7"/>
                    <a:pt x="132" y="13"/>
                    <a:pt x="129" y="11"/>
                  </a:cubicBezTo>
                  <a:cubicBezTo>
                    <a:pt x="128" y="9"/>
                    <a:pt x="132" y="7"/>
                    <a:pt x="128" y="4"/>
                  </a:cubicBezTo>
                  <a:cubicBezTo>
                    <a:pt x="126" y="11"/>
                    <a:pt x="120" y="11"/>
                    <a:pt x="117" y="18"/>
                  </a:cubicBezTo>
                  <a:cubicBezTo>
                    <a:pt x="117" y="15"/>
                    <a:pt x="116" y="17"/>
                    <a:pt x="114" y="14"/>
                  </a:cubicBezTo>
                  <a:cubicBezTo>
                    <a:pt x="119" y="11"/>
                    <a:pt x="117" y="9"/>
                    <a:pt x="122" y="8"/>
                  </a:cubicBezTo>
                  <a:cubicBezTo>
                    <a:pt x="118" y="7"/>
                    <a:pt x="110" y="0"/>
                    <a:pt x="108" y="7"/>
                  </a:cubicBezTo>
                  <a:cubicBezTo>
                    <a:pt x="110" y="6"/>
                    <a:pt x="111" y="8"/>
                    <a:pt x="110" y="9"/>
                  </a:cubicBezTo>
                  <a:cubicBezTo>
                    <a:pt x="103" y="8"/>
                    <a:pt x="102" y="17"/>
                    <a:pt x="98" y="21"/>
                  </a:cubicBezTo>
                  <a:cubicBezTo>
                    <a:pt x="90" y="13"/>
                    <a:pt x="105" y="12"/>
                    <a:pt x="104" y="6"/>
                  </a:cubicBezTo>
                  <a:cubicBezTo>
                    <a:pt x="95" y="2"/>
                    <a:pt x="78" y="12"/>
                    <a:pt x="84" y="22"/>
                  </a:cubicBezTo>
                  <a:cubicBezTo>
                    <a:pt x="80" y="21"/>
                    <a:pt x="75" y="24"/>
                    <a:pt x="71" y="20"/>
                  </a:cubicBezTo>
                  <a:cubicBezTo>
                    <a:pt x="80" y="15"/>
                    <a:pt x="84" y="13"/>
                    <a:pt x="84" y="4"/>
                  </a:cubicBezTo>
                  <a:cubicBezTo>
                    <a:pt x="75" y="5"/>
                    <a:pt x="77" y="11"/>
                    <a:pt x="68" y="15"/>
                  </a:cubicBezTo>
                  <a:cubicBezTo>
                    <a:pt x="66" y="13"/>
                    <a:pt x="65" y="14"/>
                    <a:pt x="63" y="12"/>
                  </a:cubicBezTo>
                  <a:cubicBezTo>
                    <a:pt x="69" y="13"/>
                    <a:pt x="65" y="5"/>
                    <a:pt x="70" y="6"/>
                  </a:cubicBezTo>
                  <a:cubicBezTo>
                    <a:pt x="61" y="4"/>
                    <a:pt x="52" y="7"/>
                    <a:pt x="44" y="5"/>
                  </a:cubicBezTo>
                  <a:cubicBezTo>
                    <a:pt x="40" y="15"/>
                    <a:pt x="20" y="7"/>
                    <a:pt x="19" y="17"/>
                  </a:cubicBezTo>
                  <a:close/>
                  <a:moveTo>
                    <a:pt x="667" y="62"/>
                  </a:moveTo>
                  <a:cubicBezTo>
                    <a:pt x="667" y="64"/>
                    <a:pt x="667" y="65"/>
                    <a:pt x="669" y="67"/>
                  </a:cubicBezTo>
                  <a:cubicBezTo>
                    <a:pt x="667" y="67"/>
                    <a:pt x="666" y="68"/>
                    <a:pt x="665" y="69"/>
                  </a:cubicBezTo>
                  <a:cubicBezTo>
                    <a:pt x="664" y="68"/>
                    <a:pt x="663" y="67"/>
                    <a:pt x="662" y="68"/>
                  </a:cubicBezTo>
                  <a:cubicBezTo>
                    <a:pt x="660" y="66"/>
                    <a:pt x="666" y="64"/>
                    <a:pt x="667" y="62"/>
                  </a:cubicBezTo>
                  <a:close/>
                  <a:moveTo>
                    <a:pt x="394" y="88"/>
                  </a:moveTo>
                  <a:cubicBezTo>
                    <a:pt x="392" y="84"/>
                    <a:pt x="388" y="88"/>
                    <a:pt x="388" y="83"/>
                  </a:cubicBezTo>
                  <a:cubicBezTo>
                    <a:pt x="395" y="86"/>
                    <a:pt x="400" y="82"/>
                    <a:pt x="403" y="77"/>
                  </a:cubicBezTo>
                  <a:cubicBezTo>
                    <a:pt x="404" y="82"/>
                    <a:pt x="399" y="85"/>
                    <a:pt x="394" y="88"/>
                  </a:cubicBezTo>
                  <a:close/>
                  <a:moveTo>
                    <a:pt x="413" y="77"/>
                  </a:moveTo>
                  <a:cubicBezTo>
                    <a:pt x="412" y="73"/>
                    <a:pt x="419" y="70"/>
                    <a:pt x="421" y="74"/>
                  </a:cubicBezTo>
                  <a:cubicBezTo>
                    <a:pt x="422" y="73"/>
                    <a:pt x="421" y="72"/>
                    <a:pt x="420" y="71"/>
                  </a:cubicBezTo>
                  <a:cubicBezTo>
                    <a:pt x="423" y="67"/>
                    <a:pt x="424" y="71"/>
                    <a:pt x="427" y="69"/>
                  </a:cubicBezTo>
                  <a:cubicBezTo>
                    <a:pt x="426" y="72"/>
                    <a:pt x="422" y="73"/>
                    <a:pt x="419" y="78"/>
                  </a:cubicBezTo>
                  <a:cubicBezTo>
                    <a:pt x="417" y="77"/>
                    <a:pt x="415" y="74"/>
                    <a:pt x="413" y="77"/>
                  </a:cubicBezTo>
                  <a:close/>
                  <a:moveTo>
                    <a:pt x="426" y="66"/>
                  </a:moveTo>
                  <a:cubicBezTo>
                    <a:pt x="428" y="65"/>
                    <a:pt x="429" y="64"/>
                    <a:pt x="431" y="63"/>
                  </a:cubicBezTo>
                  <a:cubicBezTo>
                    <a:pt x="433" y="68"/>
                    <a:pt x="427" y="67"/>
                    <a:pt x="434" y="71"/>
                  </a:cubicBezTo>
                  <a:cubicBezTo>
                    <a:pt x="434" y="71"/>
                    <a:pt x="435" y="70"/>
                    <a:pt x="436" y="70"/>
                  </a:cubicBezTo>
                  <a:cubicBezTo>
                    <a:pt x="438" y="73"/>
                    <a:pt x="433" y="70"/>
                    <a:pt x="431" y="73"/>
                  </a:cubicBezTo>
                  <a:cubicBezTo>
                    <a:pt x="432" y="70"/>
                    <a:pt x="428" y="69"/>
                    <a:pt x="429" y="73"/>
                  </a:cubicBezTo>
                  <a:cubicBezTo>
                    <a:pt x="428" y="76"/>
                    <a:pt x="428" y="68"/>
                    <a:pt x="426" y="66"/>
                  </a:cubicBezTo>
                  <a:close/>
                  <a:moveTo>
                    <a:pt x="420" y="84"/>
                  </a:moveTo>
                  <a:cubicBezTo>
                    <a:pt x="418" y="81"/>
                    <a:pt x="422" y="78"/>
                    <a:pt x="425" y="78"/>
                  </a:cubicBezTo>
                  <a:cubicBezTo>
                    <a:pt x="427" y="81"/>
                    <a:pt x="422" y="84"/>
                    <a:pt x="420" y="84"/>
                  </a:cubicBezTo>
                  <a:close/>
                  <a:moveTo>
                    <a:pt x="434" y="82"/>
                  </a:moveTo>
                  <a:cubicBezTo>
                    <a:pt x="434" y="80"/>
                    <a:pt x="434" y="79"/>
                    <a:pt x="433" y="77"/>
                  </a:cubicBezTo>
                  <a:cubicBezTo>
                    <a:pt x="436" y="74"/>
                    <a:pt x="438" y="76"/>
                    <a:pt x="440" y="75"/>
                  </a:cubicBezTo>
                  <a:cubicBezTo>
                    <a:pt x="442" y="78"/>
                    <a:pt x="436" y="79"/>
                    <a:pt x="434" y="82"/>
                  </a:cubicBezTo>
                  <a:close/>
                  <a:moveTo>
                    <a:pt x="458" y="56"/>
                  </a:moveTo>
                  <a:cubicBezTo>
                    <a:pt x="456" y="52"/>
                    <a:pt x="462" y="54"/>
                    <a:pt x="463" y="54"/>
                  </a:cubicBezTo>
                  <a:cubicBezTo>
                    <a:pt x="463" y="56"/>
                    <a:pt x="462" y="58"/>
                    <a:pt x="463" y="61"/>
                  </a:cubicBezTo>
                  <a:cubicBezTo>
                    <a:pt x="462" y="67"/>
                    <a:pt x="462" y="50"/>
                    <a:pt x="458" y="56"/>
                  </a:cubicBezTo>
                  <a:close/>
                  <a:moveTo>
                    <a:pt x="470" y="46"/>
                  </a:moveTo>
                  <a:cubicBezTo>
                    <a:pt x="473" y="50"/>
                    <a:pt x="471" y="54"/>
                    <a:pt x="470" y="57"/>
                  </a:cubicBezTo>
                  <a:cubicBezTo>
                    <a:pt x="467" y="53"/>
                    <a:pt x="465" y="49"/>
                    <a:pt x="470" y="46"/>
                  </a:cubicBezTo>
                  <a:close/>
                  <a:moveTo>
                    <a:pt x="458" y="81"/>
                  </a:moveTo>
                  <a:cubicBezTo>
                    <a:pt x="457" y="80"/>
                    <a:pt x="461" y="76"/>
                    <a:pt x="456" y="79"/>
                  </a:cubicBezTo>
                  <a:cubicBezTo>
                    <a:pt x="456" y="73"/>
                    <a:pt x="450" y="78"/>
                    <a:pt x="453" y="73"/>
                  </a:cubicBezTo>
                  <a:cubicBezTo>
                    <a:pt x="462" y="72"/>
                    <a:pt x="460" y="74"/>
                    <a:pt x="467" y="72"/>
                  </a:cubicBezTo>
                  <a:cubicBezTo>
                    <a:pt x="469" y="71"/>
                    <a:pt x="467" y="75"/>
                    <a:pt x="470" y="74"/>
                  </a:cubicBezTo>
                  <a:cubicBezTo>
                    <a:pt x="469" y="80"/>
                    <a:pt x="459" y="72"/>
                    <a:pt x="458" y="81"/>
                  </a:cubicBezTo>
                  <a:close/>
                  <a:moveTo>
                    <a:pt x="473" y="62"/>
                  </a:moveTo>
                  <a:cubicBezTo>
                    <a:pt x="474" y="63"/>
                    <a:pt x="473" y="64"/>
                    <a:pt x="472" y="65"/>
                  </a:cubicBezTo>
                  <a:cubicBezTo>
                    <a:pt x="473" y="65"/>
                    <a:pt x="474" y="66"/>
                    <a:pt x="476" y="67"/>
                  </a:cubicBezTo>
                  <a:cubicBezTo>
                    <a:pt x="471" y="72"/>
                    <a:pt x="467" y="64"/>
                    <a:pt x="473" y="62"/>
                  </a:cubicBezTo>
                  <a:close/>
                  <a:moveTo>
                    <a:pt x="476" y="78"/>
                  </a:moveTo>
                  <a:cubicBezTo>
                    <a:pt x="475" y="79"/>
                    <a:pt x="472" y="78"/>
                    <a:pt x="473" y="80"/>
                  </a:cubicBezTo>
                  <a:cubicBezTo>
                    <a:pt x="469" y="83"/>
                    <a:pt x="471" y="74"/>
                    <a:pt x="473" y="78"/>
                  </a:cubicBezTo>
                  <a:cubicBezTo>
                    <a:pt x="473" y="76"/>
                    <a:pt x="473" y="67"/>
                    <a:pt x="478" y="73"/>
                  </a:cubicBezTo>
                  <a:cubicBezTo>
                    <a:pt x="477" y="74"/>
                    <a:pt x="477" y="73"/>
                    <a:pt x="476" y="72"/>
                  </a:cubicBezTo>
                  <a:cubicBezTo>
                    <a:pt x="476" y="74"/>
                    <a:pt x="476" y="76"/>
                    <a:pt x="476" y="78"/>
                  </a:cubicBezTo>
                  <a:close/>
                  <a:moveTo>
                    <a:pt x="486" y="69"/>
                  </a:moveTo>
                  <a:cubicBezTo>
                    <a:pt x="487" y="67"/>
                    <a:pt x="489" y="66"/>
                    <a:pt x="488" y="65"/>
                  </a:cubicBezTo>
                  <a:cubicBezTo>
                    <a:pt x="493" y="62"/>
                    <a:pt x="490" y="72"/>
                    <a:pt x="494" y="69"/>
                  </a:cubicBezTo>
                  <a:cubicBezTo>
                    <a:pt x="495" y="72"/>
                    <a:pt x="487" y="73"/>
                    <a:pt x="486" y="69"/>
                  </a:cubicBezTo>
                  <a:close/>
                  <a:moveTo>
                    <a:pt x="503" y="64"/>
                  </a:moveTo>
                  <a:cubicBezTo>
                    <a:pt x="501" y="61"/>
                    <a:pt x="500" y="58"/>
                    <a:pt x="503" y="56"/>
                  </a:cubicBezTo>
                  <a:cubicBezTo>
                    <a:pt x="506" y="59"/>
                    <a:pt x="508" y="62"/>
                    <a:pt x="503" y="64"/>
                  </a:cubicBezTo>
                  <a:close/>
                  <a:moveTo>
                    <a:pt x="528" y="44"/>
                  </a:moveTo>
                  <a:cubicBezTo>
                    <a:pt x="529" y="50"/>
                    <a:pt x="522" y="47"/>
                    <a:pt x="520" y="47"/>
                  </a:cubicBezTo>
                  <a:cubicBezTo>
                    <a:pt x="519" y="43"/>
                    <a:pt x="526" y="46"/>
                    <a:pt x="528" y="44"/>
                  </a:cubicBezTo>
                  <a:close/>
                  <a:moveTo>
                    <a:pt x="516" y="54"/>
                  </a:moveTo>
                  <a:cubicBezTo>
                    <a:pt x="517" y="51"/>
                    <a:pt x="523" y="52"/>
                    <a:pt x="527" y="49"/>
                  </a:cubicBezTo>
                  <a:cubicBezTo>
                    <a:pt x="529" y="54"/>
                    <a:pt x="523" y="52"/>
                    <a:pt x="520" y="56"/>
                  </a:cubicBezTo>
                  <a:cubicBezTo>
                    <a:pt x="518" y="55"/>
                    <a:pt x="517" y="53"/>
                    <a:pt x="516" y="54"/>
                  </a:cubicBezTo>
                  <a:close/>
                  <a:moveTo>
                    <a:pt x="517" y="71"/>
                  </a:moveTo>
                  <a:cubicBezTo>
                    <a:pt x="513" y="71"/>
                    <a:pt x="515" y="73"/>
                    <a:pt x="512" y="75"/>
                  </a:cubicBezTo>
                  <a:cubicBezTo>
                    <a:pt x="511" y="74"/>
                    <a:pt x="511" y="73"/>
                    <a:pt x="510" y="71"/>
                  </a:cubicBezTo>
                  <a:cubicBezTo>
                    <a:pt x="515" y="72"/>
                    <a:pt x="510" y="67"/>
                    <a:pt x="515" y="65"/>
                  </a:cubicBezTo>
                  <a:cubicBezTo>
                    <a:pt x="514" y="65"/>
                    <a:pt x="512" y="63"/>
                    <a:pt x="511" y="61"/>
                  </a:cubicBezTo>
                  <a:cubicBezTo>
                    <a:pt x="512" y="61"/>
                    <a:pt x="514" y="61"/>
                    <a:pt x="513" y="60"/>
                  </a:cubicBezTo>
                  <a:cubicBezTo>
                    <a:pt x="515" y="59"/>
                    <a:pt x="516" y="61"/>
                    <a:pt x="517" y="60"/>
                  </a:cubicBezTo>
                  <a:cubicBezTo>
                    <a:pt x="518" y="62"/>
                    <a:pt x="516" y="62"/>
                    <a:pt x="516" y="61"/>
                  </a:cubicBezTo>
                  <a:cubicBezTo>
                    <a:pt x="518" y="65"/>
                    <a:pt x="514" y="68"/>
                    <a:pt x="517" y="71"/>
                  </a:cubicBezTo>
                  <a:close/>
                  <a:moveTo>
                    <a:pt x="504" y="76"/>
                  </a:moveTo>
                  <a:cubicBezTo>
                    <a:pt x="497" y="80"/>
                    <a:pt x="493" y="77"/>
                    <a:pt x="488" y="81"/>
                  </a:cubicBezTo>
                  <a:cubicBezTo>
                    <a:pt x="488" y="75"/>
                    <a:pt x="499" y="74"/>
                    <a:pt x="504" y="76"/>
                  </a:cubicBezTo>
                  <a:close/>
                  <a:moveTo>
                    <a:pt x="488" y="88"/>
                  </a:moveTo>
                  <a:cubicBezTo>
                    <a:pt x="486" y="86"/>
                    <a:pt x="489" y="85"/>
                    <a:pt x="488" y="83"/>
                  </a:cubicBezTo>
                  <a:cubicBezTo>
                    <a:pt x="492" y="84"/>
                    <a:pt x="495" y="86"/>
                    <a:pt x="499" y="85"/>
                  </a:cubicBezTo>
                  <a:cubicBezTo>
                    <a:pt x="499" y="92"/>
                    <a:pt x="492" y="84"/>
                    <a:pt x="488" y="88"/>
                  </a:cubicBezTo>
                  <a:close/>
                  <a:moveTo>
                    <a:pt x="520" y="62"/>
                  </a:moveTo>
                  <a:cubicBezTo>
                    <a:pt x="518" y="55"/>
                    <a:pt x="523" y="61"/>
                    <a:pt x="527" y="56"/>
                  </a:cubicBezTo>
                  <a:cubicBezTo>
                    <a:pt x="527" y="60"/>
                    <a:pt x="527" y="62"/>
                    <a:pt x="531" y="64"/>
                  </a:cubicBezTo>
                  <a:cubicBezTo>
                    <a:pt x="534" y="62"/>
                    <a:pt x="535" y="60"/>
                    <a:pt x="534" y="58"/>
                  </a:cubicBezTo>
                  <a:cubicBezTo>
                    <a:pt x="538" y="57"/>
                    <a:pt x="536" y="62"/>
                    <a:pt x="536" y="64"/>
                  </a:cubicBezTo>
                  <a:cubicBezTo>
                    <a:pt x="526" y="68"/>
                    <a:pt x="528" y="61"/>
                    <a:pt x="520" y="62"/>
                  </a:cubicBezTo>
                  <a:close/>
                  <a:moveTo>
                    <a:pt x="551" y="41"/>
                  </a:moveTo>
                  <a:cubicBezTo>
                    <a:pt x="551" y="44"/>
                    <a:pt x="549" y="46"/>
                    <a:pt x="546" y="48"/>
                  </a:cubicBezTo>
                  <a:cubicBezTo>
                    <a:pt x="545" y="47"/>
                    <a:pt x="544" y="46"/>
                    <a:pt x="543" y="45"/>
                  </a:cubicBezTo>
                  <a:cubicBezTo>
                    <a:pt x="546" y="42"/>
                    <a:pt x="548" y="44"/>
                    <a:pt x="551" y="41"/>
                  </a:cubicBezTo>
                  <a:close/>
                  <a:moveTo>
                    <a:pt x="567" y="43"/>
                  </a:moveTo>
                  <a:cubicBezTo>
                    <a:pt x="564" y="45"/>
                    <a:pt x="561" y="46"/>
                    <a:pt x="559" y="42"/>
                  </a:cubicBezTo>
                  <a:cubicBezTo>
                    <a:pt x="562" y="39"/>
                    <a:pt x="565" y="39"/>
                    <a:pt x="567" y="43"/>
                  </a:cubicBezTo>
                  <a:close/>
                  <a:moveTo>
                    <a:pt x="508" y="85"/>
                  </a:moveTo>
                  <a:cubicBezTo>
                    <a:pt x="510" y="79"/>
                    <a:pt x="517" y="78"/>
                    <a:pt x="520" y="73"/>
                  </a:cubicBezTo>
                  <a:cubicBezTo>
                    <a:pt x="524" y="80"/>
                    <a:pt x="512" y="79"/>
                    <a:pt x="516" y="84"/>
                  </a:cubicBezTo>
                  <a:cubicBezTo>
                    <a:pt x="513" y="88"/>
                    <a:pt x="511" y="84"/>
                    <a:pt x="508" y="85"/>
                  </a:cubicBezTo>
                  <a:close/>
                  <a:moveTo>
                    <a:pt x="542" y="60"/>
                  </a:moveTo>
                  <a:cubicBezTo>
                    <a:pt x="549" y="57"/>
                    <a:pt x="546" y="53"/>
                    <a:pt x="551" y="50"/>
                  </a:cubicBezTo>
                  <a:cubicBezTo>
                    <a:pt x="554" y="53"/>
                    <a:pt x="558" y="53"/>
                    <a:pt x="562" y="48"/>
                  </a:cubicBezTo>
                  <a:cubicBezTo>
                    <a:pt x="566" y="57"/>
                    <a:pt x="556" y="51"/>
                    <a:pt x="551" y="55"/>
                  </a:cubicBezTo>
                  <a:cubicBezTo>
                    <a:pt x="549" y="57"/>
                    <a:pt x="556" y="57"/>
                    <a:pt x="557" y="58"/>
                  </a:cubicBezTo>
                  <a:cubicBezTo>
                    <a:pt x="555" y="61"/>
                    <a:pt x="561" y="65"/>
                    <a:pt x="556" y="68"/>
                  </a:cubicBezTo>
                  <a:cubicBezTo>
                    <a:pt x="555" y="58"/>
                    <a:pt x="549" y="61"/>
                    <a:pt x="542" y="60"/>
                  </a:cubicBezTo>
                  <a:close/>
                  <a:moveTo>
                    <a:pt x="560" y="62"/>
                  </a:moveTo>
                  <a:cubicBezTo>
                    <a:pt x="562" y="62"/>
                    <a:pt x="563" y="61"/>
                    <a:pt x="564" y="60"/>
                  </a:cubicBezTo>
                  <a:cubicBezTo>
                    <a:pt x="566" y="63"/>
                    <a:pt x="567" y="61"/>
                    <a:pt x="567" y="64"/>
                  </a:cubicBezTo>
                  <a:cubicBezTo>
                    <a:pt x="565" y="65"/>
                    <a:pt x="562" y="65"/>
                    <a:pt x="560" y="62"/>
                  </a:cubicBezTo>
                  <a:close/>
                  <a:moveTo>
                    <a:pt x="528" y="86"/>
                  </a:moveTo>
                  <a:cubicBezTo>
                    <a:pt x="527" y="81"/>
                    <a:pt x="526" y="83"/>
                    <a:pt x="525" y="79"/>
                  </a:cubicBezTo>
                  <a:cubicBezTo>
                    <a:pt x="532" y="82"/>
                    <a:pt x="539" y="71"/>
                    <a:pt x="545" y="66"/>
                  </a:cubicBezTo>
                  <a:cubicBezTo>
                    <a:pt x="548" y="72"/>
                    <a:pt x="538" y="73"/>
                    <a:pt x="537" y="77"/>
                  </a:cubicBezTo>
                  <a:cubicBezTo>
                    <a:pt x="539" y="80"/>
                    <a:pt x="540" y="79"/>
                    <a:pt x="542" y="80"/>
                  </a:cubicBezTo>
                  <a:cubicBezTo>
                    <a:pt x="547" y="77"/>
                    <a:pt x="547" y="74"/>
                    <a:pt x="550" y="70"/>
                  </a:cubicBezTo>
                  <a:cubicBezTo>
                    <a:pt x="555" y="75"/>
                    <a:pt x="546" y="77"/>
                    <a:pt x="552" y="82"/>
                  </a:cubicBezTo>
                  <a:cubicBezTo>
                    <a:pt x="543" y="80"/>
                    <a:pt x="538" y="85"/>
                    <a:pt x="528" y="86"/>
                  </a:cubicBezTo>
                  <a:close/>
                  <a:moveTo>
                    <a:pt x="553" y="74"/>
                  </a:moveTo>
                  <a:cubicBezTo>
                    <a:pt x="558" y="69"/>
                    <a:pt x="559" y="71"/>
                    <a:pt x="563" y="66"/>
                  </a:cubicBezTo>
                  <a:cubicBezTo>
                    <a:pt x="565" y="68"/>
                    <a:pt x="563" y="69"/>
                    <a:pt x="561" y="71"/>
                  </a:cubicBezTo>
                  <a:cubicBezTo>
                    <a:pt x="562" y="72"/>
                    <a:pt x="563" y="71"/>
                    <a:pt x="563" y="71"/>
                  </a:cubicBezTo>
                  <a:cubicBezTo>
                    <a:pt x="563" y="72"/>
                    <a:pt x="555" y="73"/>
                    <a:pt x="555" y="79"/>
                  </a:cubicBezTo>
                  <a:cubicBezTo>
                    <a:pt x="551" y="81"/>
                    <a:pt x="557" y="75"/>
                    <a:pt x="553" y="74"/>
                  </a:cubicBezTo>
                  <a:close/>
                  <a:moveTo>
                    <a:pt x="567" y="66"/>
                  </a:moveTo>
                  <a:cubicBezTo>
                    <a:pt x="571" y="62"/>
                    <a:pt x="576" y="63"/>
                    <a:pt x="577" y="55"/>
                  </a:cubicBezTo>
                  <a:cubicBezTo>
                    <a:pt x="578" y="59"/>
                    <a:pt x="581" y="56"/>
                    <a:pt x="583" y="56"/>
                  </a:cubicBezTo>
                  <a:cubicBezTo>
                    <a:pt x="581" y="60"/>
                    <a:pt x="575" y="68"/>
                    <a:pt x="567" y="66"/>
                  </a:cubicBezTo>
                  <a:close/>
                  <a:moveTo>
                    <a:pt x="587" y="85"/>
                  </a:moveTo>
                  <a:cubicBezTo>
                    <a:pt x="583" y="82"/>
                    <a:pt x="588" y="80"/>
                    <a:pt x="587" y="78"/>
                  </a:cubicBezTo>
                  <a:cubicBezTo>
                    <a:pt x="584" y="76"/>
                    <a:pt x="587" y="82"/>
                    <a:pt x="582" y="83"/>
                  </a:cubicBezTo>
                  <a:cubicBezTo>
                    <a:pt x="579" y="80"/>
                    <a:pt x="581" y="78"/>
                    <a:pt x="583" y="75"/>
                  </a:cubicBezTo>
                  <a:cubicBezTo>
                    <a:pt x="587" y="76"/>
                    <a:pt x="590" y="79"/>
                    <a:pt x="594" y="82"/>
                  </a:cubicBezTo>
                  <a:cubicBezTo>
                    <a:pt x="593" y="85"/>
                    <a:pt x="590" y="84"/>
                    <a:pt x="587" y="85"/>
                  </a:cubicBezTo>
                  <a:close/>
                  <a:moveTo>
                    <a:pt x="611" y="59"/>
                  </a:moveTo>
                  <a:cubicBezTo>
                    <a:pt x="612" y="63"/>
                    <a:pt x="611" y="67"/>
                    <a:pt x="606" y="70"/>
                  </a:cubicBezTo>
                  <a:cubicBezTo>
                    <a:pt x="605" y="67"/>
                    <a:pt x="603" y="66"/>
                    <a:pt x="600" y="67"/>
                  </a:cubicBezTo>
                  <a:cubicBezTo>
                    <a:pt x="600" y="66"/>
                    <a:pt x="608" y="63"/>
                    <a:pt x="611" y="59"/>
                  </a:cubicBezTo>
                  <a:close/>
                  <a:moveTo>
                    <a:pt x="593" y="79"/>
                  </a:moveTo>
                  <a:cubicBezTo>
                    <a:pt x="592" y="77"/>
                    <a:pt x="594" y="75"/>
                    <a:pt x="593" y="73"/>
                  </a:cubicBezTo>
                  <a:cubicBezTo>
                    <a:pt x="595" y="72"/>
                    <a:pt x="597" y="73"/>
                    <a:pt x="598" y="76"/>
                  </a:cubicBezTo>
                  <a:cubicBezTo>
                    <a:pt x="596" y="79"/>
                    <a:pt x="595" y="78"/>
                    <a:pt x="593" y="79"/>
                  </a:cubicBezTo>
                  <a:close/>
                  <a:moveTo>
                    <a:pt x="612" y="69"/>
                  </a:moveTo>
                  <a:cubicBezTo>
                    <a:pt x="613" y="65"/>
                    <a:pt x="616" y="62"/>
                    <a:pt x="615" y="58"/>
                  </a:cubicBezTo>
                  <a:cubicBezTo>
                    <a:pt x="616" y="57"/>
                    <a:pt x="616" y="59"/>
                    <a:pt x="616" y="59"/>
                  </a:cubicBezTo>
                  <a:cubicBezTo>
                    <a:pt x="619" y="61"/>
                    <a:pt x="623" y="58"/>
                    <a:pt x="625" y="62"/>
                  </a:cubicBezTo>
                  <a:cubicBezTo>
                    <a:pt x="620" y="62"/>
                    <a:pt x="617" y="68"/>
                    <a:pt x="612" y="69"/>
                  </a:cubicBezTo>
                  <a:close/>
                  <a:moveTo>
                    <a:pt x="620" y="74"/>
                  </a:moveTo>
                  <a:cubicBezTo>
                    <a:pt x="616" y="78"/>
                    <a:pt x="614" y="73"/>
                    <a:pt x="610" y="78"/>
                  </a:cubicBezTo>
                  <a:cubicBezTo>
                    <a:pt x="609" y="76"/>
                    <a:pt x="609" y="74"/>
                    <a:pt x="610" y="73"/>
                  </a:cubicBezTo>
                  <a:cubicBezTo>
                    <a:pt x="613" y="72"/>
                    <a:pt x="617" y="71"/>
                    <a:pt x="620" y="74"/>
                  </a:cubicBezTo>
                  <a:close/>
                  <a:moveTo>
                    <a:pt x="642" y="62"/>
                  </a:moveTo>
                  <a:cubicBezTo>
                    <a:pt x="639" y="63"/>
                    <a:pt x="636" y="62"/>
                    <a:pt x="633" y="65"/>
                  </a:cubicBezTo>
                  <a:cubicBezTo>
                    <a:pt x="632" y="63"/>
                    <a:pt x="634" y="62"/>
                    <a:pt x="633" y="60"/>
                  </a:cubicBezTo>
                  <a:cubicBezTo>
                    <a:pt x="636" y="58"/>
                    <a:pt x="639" y="58"/>
                    <a:pt x="642" y="62"/>
                  </a:cubicBezTo>
                  <a:close/>
                  <a:moveTo>
                    <a:pt x="659" y="41"/>
                  </a:moveTo>
                  <a:cubicBezTo>
                    <a:pt x="653" y="42"/>
                    <a:pt x="658" y="46"/>
                    <a:pt x="653" y="49"/>
                  </a:cubicBezTo>
                  <a:cubicBezTo>
                    <a:pt x="652" y="49"/>
                    <a:pt x="651" y="48"/>
                    <a:pt x="649" y="49"/>
                  </a:cubicBezTo>
                  <a:cubicBezTo>
                    <a:pt x="648" y="44"/>
                    <a:pt x="654" y="34"/>
                    <a:pt x="659" y="41"/>
                  </a:cubicBezTo>
                  <a:close/>
                  <a:moveTo>
                    <a:pt x="646" y="35"/>
                  </a:moveTo>
                  <a:cubicBezTo>
                    <a:pt x="646" y="39"/>
                    <a:pt x="643" y="42"/>
                    <a:pt x="639" y="45"/>
                  </a:cubicBezTo>
                  <a:cubicBezTo>
                    <a:pt x="638" y="44"/>
                    <a:pt x="639" y="43"/>
                    <a:pt x="640" y="42"/>
                  </a:cubicBezTo>
                  <a:cubicBezTo>
                    <a:pt x="641" y="40"/>
                    <a:pt x="639" y="41"/>
                    <a:pt x="638" y="38"/>
                  </a:cubicBezTo>
                  <a:cubicBezTo>
                    <a:pt x="640" y="37"/>
                    <a:pt x="639" y="35"/>
                    <a:pt x="641" y="34"/>
                  </a:cubicBezTo>
                  <a:cubicBezTo>
                    <a:pt x="643" y="34"/>
                    <a:pt x="644" y="36"/>
                    <a:pt x="646" y="35"/>
                  </a:cubicBezTo>
                  <a:close/>
                  <a:moveTo>
                    <a:pt x="643" y="43"/>
                  </a:moveTo>
                  <a:cubicBezTo>
                    <a:pt x="643" y="52"/>
                    <a:pt x="632" y="57"/>
                    <a:pt x="622" y="56"/>
                  </a:cubicBezTo>
                  <a:cubicBezTo>
                    <a:pt x="622" y="51"/>
                    <a:pt x="631" y="55"/>
                    <a:pt x="633" y="49"/>
                  </a:cubicBezTo>
                  <a:cubicBezTo>
                    <a:pt x="632" y="47"/>
                    <a:pt x="630" y="47"/>
                    <a:pt x="628" y="47"/>
                  </a:cubicBezTo>
                  <a:cubicBezTo>
                    <a:pt x="628" y="45"/>
                    <a:pt x="629" y="43"/>
                    <a:pt x="632" y="41"/>
                  </a:cubicBezTo>
                  <a:cubicBezTo>
                    <a:pt x="633" y="46"/>
                    <a:pt x="638" y="48"/>
                    <a:pt x="643" y="43"/>
                  </a:cubicBezTo>
                  <a:close/>
                  <a:moveTo>
                    <a:pt x="621" y="42"/>
                  </a:moveTo>
                  <a:cubicBezTo>
                    <a:pt x="627" y="46"/>
                    <a:pt x="618" y="47"/>
                    <a:pt x="622" y="51"/>
                  </a:cubicBezTo>
                  <a:cubicBezTo>
                    <a:pt x="620" y="52"/>
                    <a:pt x="617" y="51"/>
                    <a:pt x="618" y="53"/>
                  </a:cubicBezTo>
                  <a:cubicBezTo>
                    <a:pt x="617" y="54"/>
                    <a:pt x="616" y="52"/>
                    <a:pt x="615" y="51"/>
                  </a:cubicBezTo>
                  <a:cubicBezTo>
                    <a:pt x="620" y="48"/>
                    <a:pt x="615" y="45"/>
                    <a:pt x="621" y="42"/>
                  </a:cubicBezTo>
                  <a:close/>
                  <a:moveTo>
                    <a:pt x="610" y="52"/>
                  </a:moveTo>
                  <a:cubicBezTo>
                    <a:pt x="612" y="56"/>
                    <a:pt x="605" y="56"/>
                    <a:pt x="604" y="58"/>
                  </a:cubicBezTo>
                  <a:cubicBezTo>
                    <a:pt x="600" y="52"/>
                    <a:pt x="609" y="54"/>
                    <a:pt x="610" y="52"/>
                  </a:cubicBezTo>
                  <a:close/>
                  <a:moveTo>
                    <a:pt x="594" y="67"/>
                  </a:moveTo>
                  <a:cubicBezTo>
                    <a:pt x="595" y="66"/>
                    <a:pt x="588" y="65"/>
                    <a:pt x="587" y="73"/>
                  </a:cubicBezTo>
                  <a:cubicBezTo>
                    <a:pt x="578" y="68"/>
                    <a:pt x="598" y="57"/>
                    <a:pt x="600" y="50"/>
                  </a:cubicBezTo>
                  <a:cubicBezTo>
                    <a:pt x="602" y="56"/>
                    <a:pt x="597" y="61"/>
                    <a:pt x="594" y="67"/>
                  </a:cubicBezTo>
                  <a:close/>
                  <a:moveTo>
                    <a:pt x="608" y="47"/>
                  </a:moveTo>
                  <a:cubicBezTo>
                    <a:pt x="607" y="51"/>
                    <a:pt x="602" y="47"/>
                    <a:pt x="604" y="50"/>
                  </a:cubicBezTo>
                  <a:cubicBezTo>
                    <a:pt x="600" y="53"/>
                    <a:pt x="603" y="43"/>
                    <a:pt x="598" y="46"/>
                  </a:cubicBezTo>
                  <a:cubicBezTo>
                    <a:pt x="596" y="43"/>
                    <a:pt x="601" y="46"/>
                    <a:pt x="603" y="42"/>
                  </a:cubicBezTo>
                  <a:cubicBezTo>
                    <a:pt x="604" y="46"/>
                    <a:pt x="606" y="44"/>
                    <a:pt x="608" y="47"/>
                  </a:cubicBezTo>
                  <a:close/>
                  <a:moveTo>
                    <a:pt x="608" y="45"/>
                  </a:moveTo>
                  <a:cubicBezTo>
                    <a:pt x="606" y="40"/>
                    <a:pt x="605" y="41"/>
                    <a:pt x="604" y="37"/>
                  </a:cubicBezTo>
                  <a:cubicBezTo>
                    <a:pt x="607" y="36"/>
                    <a:pt x="613" y="42"/>
                    <a:pt x="608" y="45"/>
                  </a:cubicBezTo>
                  <a:close/>
                  <a:moveTo>
                    <a:pt x="590" y="56"/>
                  </a:moveTo>
                  <a:cubicBezTo>
                    <a:pt x="585" y="52"/>
                    <a:pt x="591" y="49"/>
                    <a:pt x="588" y="45"/>
                  </a:cubicBezTo>
                  <a:cubicBezTo>
                    <a:pt x="594" y="43"/>
                    <a:pt x="594" y="53"/>
                    <a:pt x="590" y="56"/>
                  </a:cubicBezTo>
                  <a:close/>
                  <a:moveTo>
                    <a:pt x="575" y="51"/>
                  </a:moveTo>
                  <a:cubicBezTo>
                    <a:pt x="572" y="43"/>
                    <a:pt x="582" y="48"/>
                    <a:pt x="585" y="43"/>
                  </a:cubicBezTo>
                  <a:cubicBezTo>
                    <a:pt x="587" y="51"/>
                    <a:pt x="576" y="43"/>
                    <a:pt x="575" y="51"/>
                  </a:cubicBezTo>
                  <a:close/>
                  <a:moveTo>
                    <a:pt x="577" y="40"/>
                  </a:moveTo>
                  <a:cubicBezTo>
                    <a:pt x="586" y="38"/>
                    <a:pt x="577" y="35"/>
                    <a:pt x="583" y="31"/>
                  </a:cubicBezTo>
                  <a:cubicBezTo>
                    <a:pt x="584" y="31"/>
                    <a:pt x="585" y="32"/>
                    <a:pt x="586" y="33"/>
                  </a:cubicBezTo>
                  <a:cubicBezTo>
                    <a:pt x="585" y="37"/>
                    <a:pt x="585" y="49"/>
                    <a:pt x="577" y="40"/>
                  </a:cubicBezTo>
                  <a:close/>
                  <a:moveTo>
                    <a:pt x="585" y="25"/>
                  </a:moveTo>
                  <a:cubicBezTo>
                    <a:pt x="590" y="29"/>
                    <a:pt x="583" y="33"/>
                    <a:pt x="581" y="28"/>
                  </a:cubicBezTo>
                  <a:cubicBezTo>
                    <a:pt x="582" y="25"/>
                    <a:pt x="582" y="27"/>
                    <a:pt x="585" y="25"/>
                  </a:cubicBezTo>
                  <a:close/>
                  <a:moveTo>
                    <a:pt x="577" y="33"/>
                  </a:moveTo>
                  <a:cubicBezTo>
                    <a:pt x="578" y="38"/>
                    <a:pt x="573" y="40"/>
                    <a:pt x="569" y="39"/>
                  </a:cubicBezTo>
                  <a:cubicBezTo>
                    <a:pt x="571" y="35"/>
                    <a:pt x="570" y="34"/>
                    <a:pt x="574" y="29"/>
                  </a:cubicBezTo>
                  <a:cubicBezTo>
                    <a:pt x="574" y="29"/>
                    <a:pt x="574" y="35"/>
                    <a:pt x="577" y="33"/>
                  </a:cubicBezTo>
                  <a:close/>
                  <a:moveTo>
                    <a:pt x="566" y="30"/>
                  </a:moveTo>
                  <a:cubicBezTo>
                    <a:pt x="565" y="32"/>
                    <a:pt x="567" y="35"/>
                    <a:pt x="567" y="38"/>
                  </a:cubicBezTo>
                  <a:cubicBezTo>
                    <a:pt x="564" y="41"/>
                    <a:pt x="563" y="37"/>
                    <a:pt x="560" y="39"/>
                  </a:cubicBezTo>
                  <a:cubicBezTo>
                    <a:pt x="560" y="37"/>
                    <a:pt x="560" y="36"/>
                    <a:pt x="562" y="34"/>
                  </a:cubicBezTo>
                  <a:cubicBezTo>
                    <a:pt x="560" y="34"/>
                    <a:pt x="559" y="33"/>
                    <a:pt x="557" y="31"/>
                  </a:cubicBezTo>
                  <a:cubicBezTo>
                    <a:pt x="552" y="33"/>
                    <a:pt x="556" y="36"/>
                    <a:pt x="552" y="38"/>
                  </a:cubicBezTo>
                  <a:cubicBezTo>
                    <a:pt x="547" y="23"/>
                    <a:pt x="559" y="31"/>
                    <a:pt x="566" y="30"/>
                  </a:cubicBezTo>
                  <a:close/>
                  <a:moveTo>
                    <a:pt x="544" y="23"/>
                  </a:moveTo>
                  <a:cubicBezTo>
                    <a:pt x="549" y="21"/>
                    <a:pt x="542" y="27"/>
                    <a:pt x="540" y="28"/>
                  </a:cubicBezTo>
                  <a:cubicBezTo>
                    <a:pt x="542" y="32"/>
                    <a:pt x="545" y="26"/>
                    <a:pt x="546" y="30"/>
                  </a:cubicBezTo>
                  <a:cubicBezTo>
                    <a:pt x="540" y="33"/>
                    <a:pt x="549" y="37"/>
                    <a:pt x="544" y="39"/>
                  </a:cubicBezTo>
                  <a:cubicBezTo>
                    <a:pt x="541" y="32"/>
                    <a:pt x="537" y="28"/>
                    <a:pt x="536" y="24"/>
                  </a:cubicBezTo>
                  <a:cubicBezTo>
                    <a:pt x="539" y="20"/>
                    <a:pt x="541" y="29"/>
                    <a:pt x="544" y="23"/>
                  </a:cubicBezTo>
                  <a:close/>
                  <a:moveTo>
                    <a:pt x="530" y="28"/>
                  </a:moveTo>
                  <a:cubicBezTo>
                    <a:pt x="528" y="31"/>
                    <a:pt x="534" y="35"/>
                    <a:pt x="529" y="38"/>
                  </a:cubicBezTo>
                  <a:cubicBezTo>
                    <a:pt x="531" y="39"/>
                    <a:pt x="532" y="37"/>
                    <a:pt x="534" y="40"/>
                  </a:cubicBezTo>
                  <a:cubicBezTo>
                    <a:pt x="536" y="39"/>
                    <a:pt x="535" y="37"/>
                    <a:pt x="534" y="36"/>
                  </a:cubicBezTo>
                  <a:cubicBezTo>
                    <a:pt x="539" y="36"/>
                    <a:pt x="537" y="41"/>
                    <a:pt x="545" y="42"/>
                  </a:cubicBezTo>
                  <a:cubicBezTo>
                    <a:pt x="541" y="45"/>
                    <a:pt x="540" y="48"/>
                    <a:pt x="543" y="51"/>
                  </a:cubicBezTo>
                  <a:cubicBezTo>
                    <a:pt x="540" y="52"/>
                    <a:pt x="537" y="54"/>
                    <a:pt x="535" y="51"/>
                  </a:cubicBezTo>
                  <a:cubicBezTo>
                    <a:pt x="539" y="49"/>
                    <a:pt x="537" y="44"/>
                    <a:pt x="541" y="45"/>
                  </a:cubicBezTo>
                  <a:cubicBezTo>
                    <a:pt x="536" y="38"/>
                    <a:pt x="529" y="48"/>
                    <a:pt x="524" y="39"/>
                  </a:cubicBezTo>
                  <a:cubicBezTo>
                    <a:pt x="529" y="35"/>
                    <a:pt x="523" y="29"/>
                    <a:pt x="530" y="28"/>
                  </a:cubicBezTo>
                  <a:close/>
                  <a:moveTo>
                    <a:pt x="519" y="33"/>
                  </a:moveTo>
                  <a:cubicBezTo>
                    <a:pt x="520" y="40"/>
                    <a:pt x="513" y="40"/>
                    <a:pt x="511" y="47"/>
                  </a:cubicBezTo>
                  <a:cubicBezTo>
                    <a:pt x="506" y="44"/>
                    <a:pt x="512" y="41"/>
                    <a:pt x="511" y="38"/>
                  </a:cubicBezTo>
                  <a:cubicBezTo>
                    <a:pt x="517" y="39"/>
                    <a:pt x="515" y="34"/>
                    <a:pt x="519" y="33"/>
                  </a:cubicBezTo>
                  <a:close/>
                  <a:moveTo>
                    <a:pt x="505" y="42"/>
                  </a:moveTo>
                  <a:cubicBezTo>
                    <a:pt x="502" y="48"/>
                    <a:pt x="506" y="48"/>
                    <a:pt x="502" y="52"/>
                  </a:cubicBezTo>
                  <a:cubicBezTo>
                    <a:pt x="501" y="49"/>
                    <a:pt x="504" y="44"/>
                    <a:pt x="499" y="46"/>
                  </a:cubicBezTo>
                  <a:cubicBezTo>
                    <a:pt x="494" y="44"/>
                    <a:pt x="503" y="46"/>
                    <a:pt x="505" y="42"/>
                  </a:cubicBezTo>
                  <a:close/>
                  <a:moveTo>
                    <a:pt x="492" y="54"/>
                  </a:moveTo>
                  <a:cubicBezTo>
                    <a:pt x="496" y="50"/>
                    <a:pt x="495" y="51"/>
                    <a:pt x="500" y="48"/>
                  </a:cubicBezTo>
                  <a:cubicBezTo>
                    <a:pt x="502" y="52"/>
                    <a:pt x="495" y="55"/>
                    <a:pt x="494" y="58"/>
                  </a:cubicBezTo>
                  <a:cubicBezTo>
                    <a:pt x="493" y="56"/>
                    <a:pt x="491" y="55"/>
                    <a:pt x="489" y="57"/>
                  </a:cubicBezTo>
                  <a:cubicBezTo>
                    <a:pt x="487" y="49"/>
                    <a:pt x="484" y="54"/>
                    <a:pt x="481" y="54"/>
                  </a:cubicBezTo>
                  <a:cubicBezTo>
                    <a:pt x="477" y="49"/>
                    <a:pt x="485" y="52"/>
                    <a:pt x="487" y="47"/>
                  </a:cubicBezTo>
                  <a:cubicBezTo>
                    <a:pt x="488" y="53"/>
                    <a:pt x="492" y="49"/>
                    <a:pt x="492" y="54"/>
                  </a:cubicBezTo>
                  <a:close/>
                  <a:moveTo>
                    <a:pt x="507" y="32"/>
                  </a:moveTo>
                  <a:cubicBezTo>
                    <a:pt x="508" y="34"/>
                    <a:pt x="505" y="34"/>
                    <a:pt x="504" y="32"/>
                  </a:cubicBezTo>
                  <a:cubicBezTo>
                    <a:pt x="504" y="35"/>
                    <a:pt x="505" y="37"/>
                    <a:pt x="501" y="37"/>
                  </a:cubicBezTo>
                  <a:cubicBezTo>
                    <a:pt x="501" y="35"/>
                    <a:pt x="502" y="34"/>
                    <a:pt x="500" y="32"/>
                  </a:cubicBezTo>
                  <a:cubicBezTo>
                    <a:pt x="503" y="28"/>
                    <a:pt x="505" y="34"/>
                    <a:pt x="507" y="32"/>
                  </a:cubicBezTo>
                  <a:close/>
                  <a:moveTo>
                    <a:pt x="485" y="29"/>
                  </a:moveTo>
                  <a:cubicBezTo>
                    <a:pt x="489" y="32"/>
                    <a:pt x="483" y="33"/>
                    <a:pt x="484" y="36"/>
                  </a:cubicBezTo>
                  <a:cubicBezTo>
                    <a:pt x="485" y="36"/>
                    <a:pt x="488" y="37"/>
                    <a:pt x="486" y="39"/>
                  </a:cubicBezTo>
                  <a:cubicBezTo>
                    <a:pt x="491" y="40"/>
                    <a:pt x="494" y="34"/>
                    <a:pt x="500" y="39"/>
                  </a:cubicBezTo>
                  <a:cubicBezTo>
                    <a:pt x="496" y="39"/>
                    <a:pt x="489" y="42"/>
                    <a:pt x="486" y="46"/>
                  </a:cubicBezTo>
                  <a:cubicBezTo>
                    <a:pt x="482" y="42"/>
                    <a:pt x="483" y="34"/>
                    <a:pt x="476" y="36"/>
                  </a:cubicBezTo>
                  <a:cubicBezTo>
                    <a:pt x="477" y="32"/>
                    <a:pt x="483" y="35"/>
                    <a:pt x="485" y="29"/>
                  </a:cubicBezTo>
                  <a:close/>
                  <a:moveTo>
                    <a:pt x="474" y="33"/>
                  </a:moveTo>
                  <a:cubicBezTo>
                    <a:pt x="471" y="36"/>
                    <a:pt x="468" y="36"/>
                    <a:pt x="474" y="42"/>
                  </a:cubicBezTo>
                  <a:cubicBezTo>
                    <a:pt x="472" y="46"/>
                    <a:pt x="469" y="46"/>
                    <a:pt x="465" y="43"/>
                  </a:cubicBezTo>
                  <a:cubicBezTo>
                    <a:pt x="468" y="41"/>
                    <a:pt x="467" y="40"/>
                    <a:pt x="466" y="41"/>
                  </a:cubicBezTo>
                  <a:cubicBezTo>
                    <a:pt x="467" y="37"/>
                    <a:pt x="470" y="33"/>
                    <a:pt x="469" y="29"/>
                  </a:cubicBezTo>
                  <a:cubicBezTo>
                    <a:pt x="472" y="26"/>
                    <a:pt x="470" y="35"/>
                    <a:pt x="474" y="33"/>
                  </a:cubicBezTo>
                  <a:close/>
                  <a:moveTo>
                    <a:pt x="457" y="39"/>
                  </a:moveTo>
                  <a:cubicBezTo>
                    <a:pt x="461" y="47"/>
                    <a:pt x="449" y="43"/>
                    <a:pt x="445" y="44"/>
                  </a:cubicBezTo>
                  <a:cubicBezTo>
                    <a:pt x="445" y="37"/>
                    <a:pt x="442" y="48"/>
                    <a:pt x="438" y="42"/>
                  </a:cubicBezTo>
                  <a:cubicBezTo>
                    <a:pt x="446" y="36"/>
                    <a:pt x="450" y="47"/>
                    <a:pt x="457" y="39"/>
                  </a:cubicBezTo>
                  <a:close/>
                  <a:moveTo>
                    <a:pt x="393" y="75"/>
                  </a:moveTo>
                  <a:cubicBezTo>
                    <a:pt x="392" y="74"/>
                    <a:pt x="391" y="73"/>
                    <a:pt x="390" y="71"/>
                  </a:cubicBezTo>
                  <a:cubicBezTo>
                    <a:pt x="390" y="76"/>
                    <a:pt x="386" y="78"/>
                    <a:pt x="382" y="79"/>
                  </a:cubicBezTo>
                  <a:cubicBezTo>
                    <a:pt x="380" y="72"/>
                    <a:pt x="392" y="73"/>
                    <a:pt x="391" y="68"/>
                  </a:cubicBezTo>
                  <a:cubicBezTo>
                    <a:pt x="395" y="67"/>
                    <a:pt x="399" y="73"/>
                    <a:pt x="393" y="75"/>
                  </a:cubicBezTo>
                  <a:close/>
                  <a:moveTo>
                    <a:pt x="421" y="50"/>
                  </a:moveTo>
                  <a:cubicBezTo>
                    <a:pt x="417" y="56"/>
                    <a:pt x="415" y="48"/>
                    <a:pt x="411" y="52"/>
                  </a:cubicBezTo>
                  <a:cubicBezTo>
                    <a:pt x="410" y="50"/>
                    <a:pt x="412" y="48"/>
                    <a:pt x="415" y="46"/>
                  </a:cubicBezTo>
                  <a:cubicBezTo>
                    <a:pt x="419" y="47"/>
                    <a:pt x="417" y="48"/>
                    <a:pt x="421" y="50"/>
                  </a:cubicBezTo>
                  <a:close/>
                  <a:moveTo>
                    <a:pt x="441" y="30"/>
                  </a:moveTo>
                  <a:cubicBezTo>
                    <a:pt x="443" y="34"/>
                    <a:pt x="435" y="35"/>
                    <a:pt x="434" y="37"/>
                  </a:cubicBezTo>
                  <a:cubicBezTo>
                    <a:pt x="432" y="34"/>
                    <a:pt x="432" y="31"/>
                    <a:pt x="435" y="29"/>
                  </a:cubicBezTo>
                  <a:cubicBezTo>
                    <a:pt x="433" y="35"/>
                    <a:pt x="438" y="34"/>
                    <a:pt x="441" y="30"/>
                  </a:cubicBezTo>
                  <a:close/>
                  <a:moveTo>
                    <a:pt x="375" y="79"/>
                  </a:moveTo>
                  <a:cubicBezTo>
                    <a:pt x="375" y="82"/>
                    <a:pt x="364" y="82"/>
                    <a:pt x="365" y="78"/>
                  </a:cubicBezTo>
                  <a:cubicBezTo>
                    <a:pt x="367" y="79"/>
                    <a:pt x="370" y="79"/>
                    <a:pt x="373" y="75"/>
                  </a:cubicBezTo>
                  <a:cubicBezTo>
                    <a:pt x="375" y="76"/>
                    <a:pt x="371" y="81"/>
                    <a:pt x="375" y="79"/>
                  </a:cubicBezTo>
                  <a:close/>
                  <a:moveTo>
                    <a:pt x="389" y="59"/>
                  </a:moveTo>
                  <a:cubicBezTo>
                    <a:pt x="388" y="57"/>
                    <a:pt x="397" y="55"/>
                    <a:pt x="391" y="54"/>
                  </a:cubicBezTo>
                  <a:cubicBezTo>
                    <a:pt x="390" y="49"/>
                    <a:pt x="396" y="55"/>
                    <a:pt x="398" y="54"/>
                  </a:cubicBezTo>
                  <a:cubicBezTo>
                    <a:pt x="400" y="50"/>
                    <a:pt x="404" y="44"/>
                    <a:pt x="408" y="48"/>
                  </a:cubicBezTo>
                  <a:cubicBezTo>
                    <a:pt x="402" y="58"/>
                    <a:pt x="397" y="53"/>
                    <a:pt x="389" y="59"/>
                  </a:cubicBezTo>
                  <a:close/>
                  <a:moveTo>
                    <a:pt x="417" y="37"/>
                  </a:moveTo>
                  <a:cubicBezTo>
                    <a:pt x="418" y="40"/>
                    <a:pt x="411" y="43"/>
                    <a:pt x="409" y="38"/>
                  </a:cubicBezTo>
                  <a:cubicBezTo>
                    <a:pt x="412" y="35"/>
                    <a:pt x="415" y="39"/>
                    <a:pt x="417" y="37"/>
                  </a:cubicBezTo>
                  <a:close/>
                  <a:moveTo>
                    <a:pt x="358" y="76"/>
                  </a:moveTo>
                  <a:cubicBezTo>
                    <a:pt x="358" y="77"/>
                    <a:pt x="359" y="77"/>
                    <a:pt x="360" y="76"/>
                  </a:cubicBezTo>
                  <a:cubicBezTo>
                    <a:pt x="361" y="78"/>
                    <a:pt x="359" y="78"/>
                    <a:pt x="359" y="77"/>
                  </a:cubicBezTo>
                  <a:cubicBezTo>
                    <a:pt x="356" y="79"/>
                    <a:pt x="361" y="80"/>
                    <a:pt x="362" y="80"/>
                  </a:cubicBezTo>
                  <a:cubicBezTo>
                    <a:pt x="363" y="81"/>
                    <a:pt x="361" y="83"/>
                    <a:pt x="360" y="82"/>
                  </a:cubicBezTo>
                  <a:cubicBezTo>
                    <a:pt x="359" y="82"/>
                    <a:pt x="359" y="83"/>
                    <a:pt x="360" y="84"/>
                  </a:cubicBezTo>
                  <a:cubicBezTo>
                    <a:pt x="359" y="84"/>
                    <a:pt x="358" y="83"/>
                    <a:pt x="359" y="82"/>
                  </a:cubicBezTo>
                  <a:cubicBezTo>
                    <a:pt x="357" y="80"/>
                    <a:pt x="355" y="83"/>
                    <a:pt x="353" y="80"/>
                  </a:cubicBezTo>
                  <a:cubicBezTo>
                    <a:pt x="356" y="80"/>
                    <a:pt x="357" y="78"/>
                    <a:pt x="357" y="75"/>
                  </a:cubicBezTo>
                  <a:cubicBezTo>
                    <a:pt x="358" y="74"/>
                    <a:pt x="358" y="76"/>
                    <a:pt x="358" y="76"/>
                  </a:cubicBezTo>
                  <a:close/>
                  <a:moveTo>
                    <a:pt x="360" y="62"/>
                  </a:moveTo>
                  <a:cubicBezTo>
                    <a:pt x="360" y="60"/>
                    <a:pt x="361" y="60"/>
                    <a:pt x="364" y="57"/>
                  </a:cubicBezTo>
                  <a:cubicBezTo>
                    <a:pt x="365" y="58"/>
                    <a:pt x="364" y="59"/>
                    <a:pt x="363" y="60"/>
                  </a:cubicBezTo>
                  <a:cubicBezTo>
                    <a:pt x="368" y="59"/>
                    <a:pt x="367" y="66"/>
                    <a:pt x="373" y="63"/>
                  </a:cubicBezTo>
                  <a:cubicBezTo>
                    <a:pt x="369" y="71"/>
                    <a:pt x="366" y="57"/>
                    <a:pt x="360" y="62"/>
                  </a:cubicBezTo>
                  <a:close/>
                  <a:moveTo>
                    <a:pt x="411" y="24"/>
                  </a:moveTo>
                  <a:cubicBezTo>
                    <a:pt x="414" y="24"/>
                    <a:pt x="417" y="24"/>
                    <a:pt x="420" y="24"/>
                  </a:cubicBezTo>
                  <a:cubicBezTo>
                    <a:pt x="420" y="33"/>
                    <a:pt x="415" y="24"/>
                    <a:pt x="411" y="26"/>
                  </a:cubicBezTo>
                  <a:cubicBezTo>
                    <a:pt x="411" y="24"/>
                    <a:pt x="409" y="22"/>
                    <a:pt x="410" y="21"/>
                  </a:cubicBezTo>
                  <a:cubicBezTo>
                    <a:pt x="409" y="16"/>
                    <a:pt x="413" y="23"/>
                    <a:pt x="411" y="24"/>
                  </a:cubicBezTo>
                  <a:close/>
                  <a:moveTo>
                    <a:pt x="345" y="72"/>
                  </a:moveTo>
                  <a:cubicBezTo>
                    <a:pt x="348" y="76"/>
                    <a:pt x="353" y="68"/>
                    <a:pt x="356" y="72"/>
                  </a:cubicBezTo>
                  <a:cubicBezTo>
                    <a:pt x="347" y="73"/>
                    <a:pt x="349" y="82"/>
                    <a:pt x="342" y="79"/>
                  </a:cubicBezTo>
                  <a:cubicBezTo>
                    <a:pt x="343" y="77"/>
                    <a:pt x="344" y="77"/>
                    <a:pt x="345" y="79"/>
                  </a:cubicBezTo>
                  <a:cubicBezTo>
                    <a:pt x="344" y="69"/>
                    <a:pt x="333" y="76"/>
                    <a:pt x="328" y="73"/>
                  </a:cubicBezTo>
                  <a:cubicBezTo>
                    <a:pt x="337" y="69"/>
                    <a:pt x="343" y="70"/>
                    <a:pt x="347" y="67"/>
                  </a:cubicBezTo>
                  <a:cubicBezTo>
                    <a:pt x="347" y="68"/>
                    <a:pt x="346" y="70"/>
                    <a:pt x="345" y="72"/>
                  </a:cubicBezTo>
                  <a:close/>
                  <a:moveTo>
                    <a:pt x="359" y="55"/>
                  </a:moveTo>
                  <a:cubicBezTo>
                    <a:pt x="358" y="52"/>
                    <a:pt x="355" y="49"/>
                    <a:pt x="361" y="48"/>
                  </a:cubicBezTo>
                  <a:cubicBezTo>
                    <a:pt x="364" y="51"/>
                    <a:pt x="363" y="53"/>
                    <a:pt x="359" y="55"/>
                  </a:cubicBezTo>
                  <a:close/>
                  <a:moveTo>
                    <a:pt x="383" y="32"/>
                  </a:moveTo>
                  <a:cubicBezTo>
                    <a:pt x="384" y="37"/>
                    <a:pt x="378" y="37"/>
                    <a:pt x="376" y="35"/>
                  </a:cubicBezTo>
                  <a:cubicBezTo>
                    <a:pt x="377" y="38"/>
                    <a:pt x="371" y="40"/>
                    <a:pt x="374" y="44"/>
                  </a:cubicBezTo>
                  <a:cubicBezTo>
                    <a:pt x="372" y="44"/>
                    <a:pt x="371" y="42"/>
                    <a:pt x="369" y="44"/>
                  </a:cubicBezTo>
                  <a:cubicBezTo>
                    <a:pt x="371" y="38"/>
                    <a:pt x="376" y="32"/>
                    <a:pt x="383" y="32"/>
                  </a:cubicBezTo>
                  <a:close/>
                  <a:moveTo>
                    <a:pt x="237" y="77"/>
                  </a:moveTo>
                  <a:cubicBezTo>
                    <a:pt x="235" y="74"/>
                    <a:pt x="241" y="76"/>
                    <a:pt x="242" y="74"/>
                  </a:cubicBezTo>
                  <a:cubicBezTo>
                    <a:pt x="244" y="77"/>
                    <a:pt x="246" y="79"/>
                    <a:pt x="242" y="81"/>
                  </a:cubicBezTo>
                  <a:cubicBezTo>
                    <a:pt x="241" y="80"/>
                    <a:pt x="239" y="75"/>
                    <a:pt x="237" y="77"/>
                  </a:cubicBezTo>
                  <a:close/>
                  <a:moveTo>
                    <a:pt x="260" y="64"/>
                  </a:moveTo>
                  <a:cubicBezTo>
                    <a:pt x="263" y="62"/>
                    <a:pt x="265" y="60"/>
                    <a:pt x="264" y="58"/>
                  </a:cubicBezTo>
                  <a:cubicBezTo>
                    <a:pt x="269" y="59"/>
                    <a:pt x="262" y="67"/>
                    <a:pt x="261" y="70"/>
                  </a:cubicBezTo>
                  <a:cubicBezTo>
                    <a:pt x="260" y="69"/>
                    <a:pt x="259" y="68"/>
                    <a:pt x="258" y="67"/>
                  </a:cubicBezTo>
                  <a:cubicBezTo>
                    <a:pt x="260" y="66"/>
                    <a:pt x="260" y="68"/>
                    <a:pt x="261" y="68"/>
                  </a:cubicBezTo>
                  <a:cubicBezTo>
                    <a:pt x="263" y="67"/>
                    <a:pt x="261" y="66"/>
                    <a:pt x="260" y="64"/>
                  </a:cubicBezTo>
                  <a:close/>
                  <a:moveTo>
                    <a:pt x="248" y="82"/>
                  </a:moveTo>
                  <a:cubicBezTo>
                    <a:pt x="246" y="79"/>
                    <a:pt x="249" y="77"/>
                    <a:pt x="251" y="74"/>
                  </a:cubicBezTo>
                  <a:cubicBezTo>
                    <a:pt x="254" y="79"/>
                    <a:pt x="253" y="81"/>
                    <a:pt x="248" y="82"/>
                  </a:cubicBezTo>
                  <a:close/>
                  <a:moveTo>
                    <a:pt x="272" y="64"/>
                  </a:moveTo>
                  <a:cubicBezTo>
                    <a:pt x="267" y="59"/>
                    <a:pt x="278" y="60"/>
                    <a:pt x="275" y="58"/>
                  </a:cubicBezTo>
                  <a:cubicBezTo>
                    <a:pt x="281" y="58"/>
                    <a:pt x="276" y="64"/>
                    <a:pt x="272" y="64"/>
                  </a:cubicBezTo>
                  <a:close/>
                  <a:moveTo>
                    <a:pt x="288" y="47"/>
                  </a:moveTo>
                  <a:cubicBezTo>
                    <a:pt x="290" y="49"/>
                    <a:pt x="293" y="49"/>
                    <a:pt x="289" y="43"/>
                  </a:cubicBezTo>
                  <a:cubicBezTo>
                    <a:pt x="293" y="42"/>
                    <a:pt x="291" y="44"/>
                    <a:pt x="293" y="47"/>
                  </a:cubicBezTo>
                  <a:cubicBezTo>
                    <a:pt x="294" y="45"/>
                    <a:pt x="293" y="44"/>
                    <a:pt x="295" y="42"/>
                  </a:cubicBezTo>
                  <a:cubicBezTo>
                    <a:pt x="294" y="46"/>
                    <a:pt x="299" y="44"/>
                    <a:pt x="301" y="48"/>
                  </a:cubicBezTo>
                  <a:cubicBezTo>
                    <a:pt x="301" y="50"/>
                    <a:pt x="300" y="51"/>
                    <a:pt x="298" y="53"/>
                  </a:cubicBezTo>
                  <a:cubicBezTo>
                    <a:pt x="301" y="45"/>
                    <a:pt x="291" y="50"/>
                    <a:pt x="291" y="53"/>
                  </a:cubicBezTo>
                  <a:cubicBezTo>
                    <a:pt x="286" y="54"/>
                    <a:pt x="290" y="49"/>
                    <a:pt x="288" y="47"/>
                  </a:cubicBezTo>
                  <a:close/>
                  <a:moveTo>
                    <a:pt x="270" y="69"/>
                  </a:moveTo>
                  <a:cubicBezTo>
                    <a:pt x="271" y="70"/>
                    <a:pt x="270" y="71"/>
                    <a:pt x="269" y="71"/>
                  </a:cubicBezTo>
                  <a:cubicBezTo>
                    <a:pt x="270" y="72"/>
                    <a:pt x="272" y="72"/>
                    <a:pt x="273" y="74"/>
                  </a:cubicBezTo>
                  <a:cubicBezTo>
                    <a:pt x="273" y="72"/>
                    <a:pt x="274" y="71"/>
                    <a:pt x="276" y="73"/>
                  </a:cubicBezTo>
                  <a:cubicBezTo>
                    <a:pt x="271" y="76"/>
                    <a:pt x="270" y="79"/>
                    <a:pt x="267" y="82"/>
                  </a:cubicBezTo>
                  <a:cubicBezTo>
                    <a:pt x="266" y="77"/>
                    <a:pt x="267" y="73"/>
                    <a:pt x="270" y="69"/>
                  </a:cubicBezTo>
                  <a:close/>
                  <a:moveTo>
                    <a:pt x="303" y="47"/>
                  </a:moveTo>
                  <a:cubicBezTo>
                    <a:pt x="304" y="45"/>
                    <a:pt x="306" y="45"/>
                    <a:pt x="308" y="47"/>
                  </a:cubicBezTo>
                  <a:cubicBezTo>
                    <a:pt x="307" y="48"/>
                    <a:pt x="306" y="47"/>
                    <a:pt x="306" y="46"/>
                  </a:cubicBezTo>
                  <a:cubicBezTo>
                    <a:pt x="305" y="48"/>
                    <a:pt x="311" y="52"/>
                    <a:pt x="306" y="56"/>
                  </a:cubicBezTo>
                  <a:cubicBezTo>
                    <a:pt x="302" y="52"/>
                    <a:pt x="307" y="50"/>
                    <a:pt x="303" y="47"/>
                  </a:cubicBezTo>
                  <a:close/>
                  <a:moveTo>
                    <a:pt x="329" y="32"/>
                  </a:moveTo>
                  <a:cubicBezTo>
                    <a:pt x="331" y="34"/>
                    <a:pt x="329" y="35"/>
                    <a:pt x="328" y="36"/>
                  </a:cubicBezTo>
                  <a:cubicBezTo>
                    <a:pt x="330" y="40"/>
                    <a:pt x="332" y="38"/>
                    <a:pt x="334" y="41"/>
                  </a:cubicBezTo>
                  <a:cubicBezTo>
                    <a:pt x="329" y="42"/>
                    <a:pt x="323" y="36"/>
                    <a:pt x="329" y="32"/>
                  </a:cubicBezTo>
                  <a:close/>
                  <a:moveTo>
                    <a:pt x="326" y="47"/>
                  </a:moveTo>
                  <a:cubicBezTo>
                    <a:pt x="316" y="49"/>
                    <a:pt x="319" y="57"/>
                    <a:pt x="314" y="62"/>
                  </a:cubicBezTo>
                  <a:cubicBezTo>
                    <a:pt x="312" y="62"/>
                    <a:pt x="312" y="61"/>
                    <a:pt x="313" y="61"/>
                  </a:cubicBezTo>
                  <a:cubicBezTo>
                    <a:pt x="312" y="60"/>
                    <a:pt x="311" y="61"/>
                    <a:pt x="310" y="61"/>
                  </a:cubicBezTo>
                  <a:cubicBezTo>
                    <a:pt x="308" y="57"/>
                    <a:pt x="315" y="55"/>
                    <a:pt x="317" y="54"/>
                  </a:cubicBezTo>
                  <a:cubicBezTo>
                    <a:pt x="315" y="53"/>
                    <a:pt x="314" y="53"/>
                    <a:pt x="312" y="54"/>
                  </a:cubicBezTo>
                  <a:cubicBezTo>
                    <a:pt x="316" y="51"/>
                    <a:pt x="319" y="39"/>
                    <a:pt x="326" y="47"/>
                  </a:cubicBezTo>
                  <a:close/>
                  <a:moveTo>
                    <a:pt x="296" y="76"/>
                  </a:moveTo>
                  <a:cubicBezTo>
                    <a:pt x="295" y="74"/>
                    <a:pt x="297" y="75"/>
                    <a:pt x="298" y="74"/>
                  </a:cubicBezTo>
                  <a:cubicBezTo>
                    <a:pt x="294" y="73"/>
                    <a:pt x="294" y="74"/>
                    <a:pt x="293" y="69"/>
                  </a:cubicBezTo>
                  <a:cubicBezTo>
                    <a:pt x="294" y="68"/>
                    <a:pt x="295" y="70"/>
                    <a:pt x="296" y="71"/>
                  </a:cubicBezTo>
                  <a:cubicBezTo>
                    <a:pt x="297" y="70"/>
                    <a:pt x="296" y="69"/>
                    <a:pt x="296" y="69"/>
                  </a:cubicBezTo>
                  <a:cubicBezTo>
                    <a:pt x="297" y="68"/>
                    <a:pt x="299" y="70"/>
                    <a:pt x="298" y="71"/>
                  </a:cubicBezTo>
                  <a:cubicBezTo>
                    <a:pt x="298" y="72"/>
                    <a:pt x="299" y="73"/>
                    <a:pt x="300" y="72"/>
                  </a:cubicBezTo>
                  <a:cubicBezTo>
                    <a:pt x="302" y="75"/>
                    <a:pt x="297" y="76"/>
                    <a:pt x="296" y="76"/>
                  </a:cubicBezTo>
                  <a:close/>
                  <a:moveTo>
                    <a:pt x="334" y="66"/>
                  </a:moveTo>
                  <a:cubicBezTo>
                    <a:pt x="330" y="68"/>
                    <a:pt x="327" y="68"/>
                    <a:pt x="324" y="65"/>
                  </a:cubicBezTo>
                  <a:cubicBezTo>
                    <a:pt x="327" y="63"/>
                    <a:pt x="333" y="65"/>
                    <a:pt x="330" y="59"/>
                  </a:cubicBezTo>
                  <a:cubicBezTo>
                    <a:pt x="332" y="56"/>
                    <a:pt x="333" y="62"/>
                    <a:pt x="335" y="63"/>
                  </a:cubicBezTo>
                  <a:cubicBezTo>
                    <a:pt x="334" y="64"/>
                    <a:pt x="333" y="65"/>
                    <a:pt x="334" y="66"/>
                  </a:cubicBezTo>
                  <a:close/>
                  <a:moveTo>
                    <a:pt x="347" y="54"/>
                  </a:moveTo>
                  <a:cubicBezTo>
                    <a:pt x="345" y="50"/>
                    <a:pt x="346" y="47"/>
                    <a:pt x="345" y="44"/>
                  </a:cubicBezTo>
                  <a:cubicBezTo>
                    <a:pt x="351" y="43"/>
                    <a:pt x="351" y="50"/>
                    <a:pt x="347" y="54"/>
                  </a:cubicBezTo>
                  <a:close/>
                  <a:moveTo>
                    <a:pt x="356" y="34"/>
                  </a:moveTo>
                  <a:cubicBezTo>
                    <a:pt x="359" y="38"/>
                    <a:pt x="355" y="40"/>
                    <a:pt x="356" y="43"/>
                  </a:cubicBezTo>
                  <a:cubicBezTo>
                    <a:pt x="354" y="44"/>
                    <a:pt x="353" y="42"/>
                    <a:pt x="352" y="41"/>
                  </a:cubicBezTo>
                  <a:cubicBezTo>
                    <a:pt x="357" y="39"/>
                    <a:pt x="352" y="36"/>
                    <a:pt x="356" y="34"/>
                  </a:cubicBezTo>
                  <a:close/>
                  <a:moveTo>
                    <a:pt x="340" y="49"/>
                  </a:moveTo>
                  <a:cubicBezTo>
                    <a:pt x="338" y="52"/>
                    <a:pt x="335" y="55"/>
                    <a:pt x="339" y="59"/>
                  </a:cubicBezTo>
                  <a:cubicBezTo>
                    <a:pt x="334" y="59"/>
                    <a:pt x="334" y="51"/>
                    <a:pt x="334" y="48"/>
                  </a:cubicBezTo>
                  <a:cubicBezTo>
                    <a:pt x="330" y="47"/>
                    <a:pt x="330" y="48"/>
                    <a:pt x="327" y="51"/>
                  </a:cubicBezTo>
                  <a:cubicBezTo>
                    <a:pt x="326" y="49"/>
                    <a:pt x="331" y="47"/>
                    <a:pt x="329" y="44"/>
                  </a:cubicBezTo>
                  <a:cubicBezTo>
                    <a:pt x="331" y="44"/>
                    <a:pt x="337" y="50"/>
                    <a:pt x="336" y="44"/>
                  </a:cubicBezTo>
                  <a:cubicBezTo>
                    <a:pt x="339" y="42"/>
                    <a:pt x="336" y="47"/>
                    <a:pt x="340" y="49"/>
                  </a:cubicBezTo>
                  <a:close/>
                  <a:moveTo>
                    <a:pt x="348" y="29"/>
                  </a:moveTo>
                  <a:cubicBezTo>
                    <a:pt x="347" y="34"/>
                    <a:pt x="343" y="37"/>
                    <a:pt x="338" y="41"/>
                  </a:cubicBezTo>
                  <a:cubicBezTo>
                    <a:pt x="339" y="34"/>
                    <a:pt x="343" y="30"/>
                    <a:pt x="348" y="26"/>
                  </a:cubicBezTo>
                  <a:cubicBezTo>
                    <a:pt x="349" y="28"/>
                    <a:pt x="342" y="33"/>
                    <a:pt x="348" y="29"/>
                  </a:cubicBezTo>
                  <a:close/>
                  <a:moveTo>
                    <a:pt x="332" y="37"/>
                  </a:moveTo>
                  <a:cubicBezTo>
                    <a:pt x="331" y="30"/>
                    <a:pt x="333" y="26"/>
                    <a:pt x="336" y="23"/>
                  </a:cubicBezTo>
                  <a:cubicBezTo>
                    <a:pt x="335" y="27"/>
                    <a:pt x="338" y="31"/>
                    <a:pt x="332" y="37"/>
                  </a:cubicBezTo>
                  <a:close/>
                  <a:moveTo>
                    <a:pt x="332" y="24"/>
                  </a:moveTo>
                  <a:cubicBezTo>
                    <a:pt x="330" y="24"/>
                    <a:pt x="329" y="25"/>
                    <a:pt x="329" y="26"/>
                  </a:cubicBezTo>
                  <a:cubicBezTo>
                    <a:pt x="328" y="27"/>
                    <a:pt x="327" y="24"/>
                    <a:pt x="325" y="26"/>
                  </a:cubicBezTo>
                  <a:cubicBezTo>
                    <a:pt x="325" y="27"/>
                    <a:pt x="325" y="28"/>
                    <a:pt x="323" y="29"/>
                  </a:cubicBezTo>
                  <a:cubicBezTo>
                    <a:pt x="321" y="26"/>
                    <a:pt x="325" y="23"/>
                    <a:pt x="326" y="20"/>
                  </a:cubicBezTo>
                  <a:cubicBezTo>
                    <a:pt x="328" y="23"/>
                    <a:pt x="330" y="21"/>
                    <a:pt x="332" y="24"/>
                  </a:cubicBezTo>
                  <a:close/>
                  <a:moveTo>
                    <a:pt x="319" y="27"/>
                  </a:moveTo>
                  <a:cubicBezTo>
                    <a:pt x="317" y="29"/>
                    <a:pt x="316" y="28"/>
                    <a:pt x="317" y="27"/>
                  </a:cubicBezTo>
                  <a:cubicBezTo>
                    <a:pt x="317" y="25"/>
                    <a:pt x="310" y="31"/>
                    <a:pt x="314" y="29"/>
                  </a:cubicBezTo>
                  <a:cubicBezTo>
                    <a:pt x="316" y="32"/>
                    <a:pt x="310" y="31"/>
                    <a:pt x="309" y="28"/>
                  </a:cubicBezTo>
                  <a:cubicBezTo>
                    <a:pt x="313" y="24"/>
                    <a:pt x="316" y="23"/>
                    <a:pt x="319" y="27"/>
                  </a:cubicBezTo>
                  <a:close/>
                  <a:moveTo>
                    <a:pt x="304" y="30"/>
                  </a:moveTo>
                  <a:cubicBezTo>
                    <a:pt x="302" y="37"/>
                    <a:pt x="308" y="34"/>
                    <a:pt x="309" y="40"/>
                  </a:cubicBezTo>
                  <a:cubicBezTo>
                    <a:pt x="311" y="33"/>
                    <a:pt x="316" y="36"/>
                    <a:pt x="323" y="31"/>
                  </a:cubicBezTo>
                  <a:cubicBezTo>
                    <a:pt x="323" y="33"/>
                    <a:pt x="322" y="35"/>
                    <a:pt x="323" y="36"/>
                  </a:cubicBezTo>
                  <a:cubicBezTo>
                    <a:pt x="320" y="38"/>
                    <a:pt x="313" y="35"/>
                    <a:pt x="315" y="41"/>
                  </a:cubicBezTo>
                  <a:cubicBezTo>
                    <a:pt x="314" y="42"/>
                    <a:pt x="308" y="38"/>
                    <a:pt x="309" y="42"/>
                  </a:cubicBezTo>
                  <a:cubicBezTo>
                    <a:pt x="306" y="39"/>
                    <a:pt x="302" y="42"/>
                    <a:pt x="299" y="39"/>
                  </a:cubicBezTo>
                  <a:cubicBezTo>
                    <a:pt x="304" y="36"/>
                    <a:pt x="297" y="32"/>
                    <a:pt x="304" y="30"/>
                  </a:cubicBezTo>
                  <a:close/>
                  <a:moveTo>
                    <a:pt x="278" y="50"/>
                  </a:moveTo>
                  <a:cubicBezTo>
                    <a:pt x="276" y="50"/>
                    <a:pt x="275" y="49"/>
                    <a:pt x="273" y="47"/>
                  </a:cubicBezTo>
                  <a:cubicBezTo>
                    <a:pt x="276" y="45"/>
                    <a:pt x="277" y="46"/>
                    <a:pt x="277" y="49"/>
                  </a:cubicBezTo>
                  <a:cubicBezTo>
                    <a:pt x="277" y="42"/>
                    <a:pt x="283" y="46"/>
                    <a:pt x="284" y="44"/>
                  </a:cubicBezTo>
                  <a:cubicBezTo>
                    <a:pt x="290" y="47"/>
                    <a:pt x="282" y="46"/>
                    <a:pt x="278" y="50"/>
                  </a:cubicBezTo>
                  <a:close/>
                  <a:moveTo>
                    <a:pt x="298" y="25"/>
                  </a:moveTo>
                  <a:cubicBezTo>
                    <a:pt x="303" y="25"/>
                    <a:pt x="295" y="32"/>
                    <a:pt x="295" y="35"/>
                  </a:cubicBezTo>
                  <a:cubicBezTo>
                    <a:pt x="292" y="34"/>
                    <a:pt x="289" y="37"/>
                    <a:pt x="286" y="33"/>
                  </a:cubicBezTo>
                  <a:cubicBezTo>
                    <a:pt x="288" y="32"/>
                    <a:pt x="289" y="31"/>
                    <a:pt x="288" y="29"/>
                  </a:cubicBezTo>
                  <a:cubicBezTo>
                    <a:pt x="292" y="35"/>
                    <a:pt x="294" y="26"/>
                    <a:pt x="298" y="25"/>
                  </a:cubicBezTo>
                  <a:close/>
                  <a:moveTo>
                    <a:pt x="272" y="47"/>
                  </a:moveTo>
                  <a:cubicBezTo>
                    <a:pt x="269" y="51"/>
                    <a:pt x="267" y="48"/>
                    <a:pt x="265" y="50"/>
                  </a:cubicBezTo>
                  <a:cubicBezTo>
                    <a:pt x="262" y="45"/>
                    <a:pt x="270" y="44"/>
                    <a:pt x="272" y="47"/>
                  </a:cubicBezTo>
                  <a:close/>
                  <a:moveTo>
                    <a:pt x="230" y="75"/>
                  </a:moveTo>
                  <a:cubicBezTo>
                    <a:pt x="231" y="76"/>
                    <a:pt x="230" y="76"/>
                    <a:pt x="230" y="77"/>
                  </a:cubicBezTo>
                  <a:cubicBezTo>
                    <a:pt x="229" y="77"/>
                    <a:pt x="229" y="78"/>
                    <a:pt x="230" y="79"/>
                  </a:cubicBezTo>
                  <a:cubicBezTo>
                    <a:pt x="228" y="79"/>
                    <a:pt x="224" y="71"/>
                    <a:pt x="219" y="72"/>
                  </a:cubicBezTo>
                  <a:cubicBezTo>
                    <a:pt x="219" y="67"/>
                    <a:pt x="226" y="60"/>
                    <a:pt x="230" y="66"/>
                  </a:cubicBezTo>
                  <a:cubicBezTo>
                    <a:pt x="229" y="66"/>
                    <a:pt x="228" y="65"/>
                    <a:pt x="227" y="64"/>
                  </a:cubicBezTo>
                  <a:cubicBezTo>
                    <a:pt x="226" y="65"/>
                    <a:pt x="228" y="66"/>
                    <a:pt x="228" y="67"/>
                  </a:cubicBezTo>
                  <a:cubicBezTo>
                    <a:pt x="225" y="68"/>
                    <a:pt x="223" y="67"/>
                    <a:pt x="219" y="70"/>
                  </a:cubicBezTo>
                  <a:cubicBezTo>
                    <a:pt x="221" y="72"/>
                    <a:pt x="224" y="68"/>
                    <a:pt x="226" y="69"/>
                  </a:cubicBezTo>
                  <a:cubicBezTo>
                    <a:pt x="226" y="72"/>
                    <a:pt x="225" y="77"/>
                    <a:pt x="230" y="75"/>
                  </a:cubicBezTo>
                  <a:close/>
                  <a:moveTo>
                    <a:pt x="256" y="49"/>
                  </a:moveTo>
                  <a:cubicBezTo>
                    <a:pt x="255" y="54"/>
                    <a:pt x="254" y="47"/>
                    <a:pt x="252" y="45"/>
                  </a:cubicBezTo>
                  <a:cubicBezTo>
                    <a:pt x="255" y="42"/>
                    <a:pt x="258" y="42"/>
                    <a:pt x="261" y="45"/>
                  </a:cubicBezTo>
                  <a:cubicBezTo>
                    <a:pt x="262" y="48"/>
                    <a:pt x="259" y="45"/>
                    <a:pt x="258" y="44"/>
                  </a:cubicBezTo>
                  <a:cubicBezTo>
                    <a:pt x="256" y="46"/>
                    <a:pt x="255" y="47"/>
                    <a:pt x="256" y="49"/>
                  </a:cubicBezTo>
                  <a:close/>
                  <a:moveTo>
                    <a:pt x="280" y="28"/>
                  </a:moveTo>
                  <a:cubicBezTo>
                    <a:pt x="285" y="18"/>
                    <a:pt x="292" y="27"/>
                    <a:pt x="280" y="28"/>
                  </a:cubicBezTo>
                  <a:close/>
                  <a:moveTo>
                    <a:pt x="277" y="22"/>
                  </a:moveTo>
                  <a:cubicBezTo>
                    <a:pt x="280" y="21"/>
                    <a:pt x="278" y="29"/>
                    <a:pt x="278" y="32"/>
                  </a:cubicBezTo>
                  <a:cubicBezTo>
                    <a:pt x="274" y="34"/>
                    <a:pt x="277" y="28"/>
                    <a:pt x="276" y="27"/>
                  </a:cubicBezTo>
                  <a:cubicBezTo>
                    <a:pt x="272" y="24"/>
                    <a:pt x="273" y="30"/>
                    <a:pt x="270" y="31"/>
                  </a:cubicBezTo>
                  <a:cubicBezTo>
                    <a:pt x="266" y="24"/>
                    <a:pt x="277" y="25"/>
                    <a:pt x="277" y="22"/>
                  </a:cubicBezTo>
                  <a:close/>
                  <a:moveTo>
                    <a:pt x="266" y="32"/>
                  </a:moveTo>
                  <a:cubicBezTo>
                    <a:pt x="269" y="36"/>
                    <a:pt x="267" y="40"/>
                    <a:pt x="271" y="35"/>
                  </a:cubicBezTo>
                  <a:cubicBezTo>
                    <a:pt x="274" y="41"/>
                    <a:pt x="266" y="39"/>
                    <a:pt x="263" y="40"/>
                  </a:cubicBezTo>
                  <a:cubicBezTo>
                    <a:pt x="261" y="36"/>
                    <a:pt x="260" y="38"/>
                    <a:pt x="259" y="34"/>
                  </a:cubicBezTo>
                  <a:cubicBezTo>
                    <a:pt x="262" y="33"/>
                    <a:pt x="264" y="33"/>
                    <a:pt x="266" y="32"/>
                  </a:cubicBezTo>
                  <a:close/>
                  <a:moveTo>
                    <a:pt x="247" y="41"/>
                  </a:moveTo>
                  <a:cubicBezTo>
                    <a:pt x="249" y="44"/>
                    <a:pt x="243" y="46"/>
                    <a:pt x="244" y="49"/>
                  </a:cubicBezTo>
                  <a:cubicBezTo>
                    <a:pt x="243" y="50"/>
                    <a:pt x="242" y="48"/>
                    <a:pt x="243" y="47"/>
                  </a:cubicBezTo>
                  <a:cubicBezTo>
                    <a:pt x="242" y="46"/>
                    <a:pt x="241" y="46"/>
                    <a:pt x="241" y="47"/>
                  </a:cubicBezTo>
                  <a:cubicBezTo>
                    <a:pt x="240" y="45"/>
                    <a:pt x="241" y="45"/>
                    <a:pt x="242" y="46"/>
                  </a:cubicBezTo>
                  <a:cubicBezTo>
                    <a:pt x="246" y="44"/>
                    <a:pt x="244" y="41"/>
                    <a:pt x="247" y="41"/>
                  </a:cubicBezTo>
                  <a:close/>
                  <a:moveTo>
                    <a:pt x="191" y="73"/>
                  </a:moveTo>
                  <a:cubicBezTo>
                    <a:pt x="190" y="69"/>
                    <a:pt x="191" y="71"/>
                    <a:pt x="188" y="74"/>
                  </a:cubicBezTo>
                  <a:cubicBezTo>
                    <a:pt x="187" y="71"/>
                    <a:pt x="187" y="69"/>
                    <a:pt x="189" y="67"/>
                  </a:cubicBezTo>
                  <a:cubicBezTo>
                    <a:pt x="193" y="67"/>
                    <a:pt x="195" y="71"/>
                    <a:pt x="191" y="73"/>
                  </a:cubicBezTo>
                  <a:close/>
                  <a:moveTo>
                    <a:pt x="215" y="53"/>
                  </a:moveTo>
                  <a:cubicBezTo>
                    <a:pt x="214" y="54"/>
                    <a:pt x="213" y="53"/>
                    <a:pt x="213" y="52"/>
                  </a:cubicBezTo>
                  <a:cubicBezTo>
                    <a:pt x="212" y="51"/>
                    <a:pt x="211" y="52"/>
                    <a:pt x="211" y="52"/>
                  </a:cubicBezTo>
                  <a:cubicBezTo>
                    <a:pt x="208" y="51"/>
                    <a:pt x="218" y="49"/>
                    <a:pt x="212" y="49"/>
                  </a:cubicBezTo>
                  <a:cubicBezTo>
                    <a:pt x="212" y="45"/>
                    <a:pt x="221" y="48"/>
                    <a:pt x="222" y="41"/>
                  </a:cubicBezTo>
                  <a:cubicBezTo>
                    <a:pt x="224" y="45"/>
                    <a:pt x="227" y="40"/>
                    <a:pt x="229" y="45"/>
                  </a:cubicBezTo>
                  <a:cubicBezTo>
                    <a:pt x="224" y="46"/>
                    <a:pt x="215" y="46"/>
                    <a:pt x="215" y="53"/>
                  </a:cubicBezTo>
                  <a:close/>
                  <a:moveTo>
                    <a:pt x="259" y="29"/>
                  </a:moveTo>
                  <a:cubicBezTo>
                    <a:pt x="253" y="28"/>
                    <a:pt x="253" y="37"/>
                    <a:pt x="247" y="36"/>
                  </a:cubicBezTo>
                  <a:cubicBezTo>
                    <a:pt x="246" y="34"/>
                    <a:pt x="254" y="24"/>
                    <a:pt x="254" y="29"/>
                  </a:cubicBezTo>
                  <a:cubicBezTo>
                    <a:pt x="255" y="27"/>
                    <a:pt x="257" y="25"/>
                    <a:pt x="256" y="22"/>
                  </a:cubicBezTo>
                  <a:cubicBezTo>
                    <a:pt x="261" y="21"/>
                    <a:pt x="256" y="27"/>
                    <a:pt x="259" y="29"/>
                  </a:cubicBezTo>
                  <a:close/>
                  <a:moveTo>
                    <a:pt x="236" y="29"/>
                  </a:moveTo>
                  <a:cubicBezTo>
                    <a:pt x="239" y="33"/>
                    <a:pt x="234" y="35"/>
                    <a:pt x="237" y="39"/>
                  </a:cubicBezTo>
                  <a:cubicBezTo>
                    <a:pt x="235" y="40"/>
                    <a:pt x="235" y="38"/>
                    <a:pt x="236" y="38"/>
                  </a:cubicBezTo>
                  <a:cubicBezTo>
                    <a:pt x="234" y="35"/>
                    <a:pt x="231" y="43"/>
                    <a:pt x="230" y="37"/>
                  </a:cubicBezTo>
                  <a:cubicBezTo>
                    <a:pt x="230" y="36"/>
                    <a:pt x="231" y="37"/>
                    <a:pt x="232" y="37"/>
                  </a:cubicBezTo>
                  <a:cubicBezTo>
                    <a:pt x="237" y="35"/>
                    <a:pt x="230" y="31"/>
                    <a:pt x="236" y="29"/>
                  </a:cubicBezTo>
                  <a:close/>
                  <a:moveTo>
                    <a:pt x="203" y="54"/>
                  </a:moveTo>
                  <a:cubicBezTo>
                    <a:pt x="203" y="57"/>
                    <a:pt x="205" y="59"/>
                    <a:pt x="205" y="62"/>
                  </a:cubicBezTo>
                  <a:cubicBezTo>
                    <a:pt x="203" y="65"/>
                    <a:pt x="198" y="58"/>
                    <a:pt x="202" y="64"/>
                  </a:cubicBezTo>
                  <a:cubicBezTo>
                    <a:pt x="200" y="65"/>
                    <a:pt x="196" y="61"/>
                    <a:pt x="200" y="66"/>
                  </a:cubicBezTo>
                  <a:cubicBezTo>
                    <a:pt x="197" y="65"/>
                    <a:pt x="192" y="66"/>
                    <a:pt x="192" y="61"/>
                  </a:cubicBezTo>
                  <a:cubicBezTo>
                    <a:pt x="199" y="65"/>
                    <a:pt x="198" y="59"/>
                    <a:pt x="203" y="54"/>
                  </a:cubicBezTo>
                  <a:close/>
                  <a:moveTo>
                    <a:pt x="82" y="61"/>
                  </a:moveTo>
                  <a:cubicBezTo>
                    <a:pt x="76" y="60"/>
                    <a:pt x="82" y="52"/>
                    <a:pt x="75" y="59"/>
                  </a:cubicBezTo>
                  <a:cubicBezTo>
                    <a:pt x="74" y="55"/>
                    <a:pt x="83" y="51"/>
                    <a:pt x="89" y="47"/>
                  </a:cubicBezTo>
                  <a:cubicBezTo>
                    <a:pt x="90" y="50"/>
                    <a:pt x="90" y="52"/>
                    <a:pt x="91" y="54"/>
                  </a:cubicBezTo>
                  <a:cubicBezTo>
                    <a:pt x="85" y="55"/>
                    <a:pt x="83" y="55"/>
                    <a:pt x="82" y="61"/>
                  </a:cubicBezTo>
                  <a:close/>
                  <a:moveTo>
                    <a:pt x="106" y="38"/>
                  </a:moveTo>
                  <a:cubicBezTo>
                    <a:pt x="110" y="35"/>
                    <a:pt x="106" y="44"/>
                    <a:pt x="109" y="41"/>
                  </a:cubicBezTo>
                  <a:cubicBezTo>
                    <a:pt x="110" y="43"/>
                    <a:pt x="107" y="44"/>
                    <a:pt x="106" y="45"/>
                  </a:cubicBezTo>
                  <a:cubicBezTo>
                    <a:pt x="102" y="43"/>
                    <a:pt x="107" y="41"/>
                    <a:pt x="106" y="38"/>
                  </a:cubicBezTo>
                  <a:close/>
                  <a:moveTo>
                    <a:pt x="80" y="70"/>
                  </a:moveTo>
                  <a:cubicBezTo>
                    <a:pt x="75" y="67"/>
                    <a:pt x="86" y="62"/>
                    <a:pt x="88" y="67"/>
                  </a:cubicBezTo>
                  <a:cubicBezTo>
                    <a:pt x="85" y="70"/>
                    <a:pt x="83" y="65"/>
                    <a:pt x="80" y="70"/>
                  </a:cubicBezTo>
                  <a:close/>
                  <a:moveTo>
                    <a:pt x="151" y="43"/>
                  </a:moveTo>
                  <a:cubicBezTo>
                    <a:pt x="156" y="38"/>
                    <a:pt x="151" y="38"/>
                    <a:pt x="159" y="37"/>
                  </a:cubicBezTo>
                  <a:cubicBezTo>
                    <a:pt x="159" y="38"/>
                    <a:pt x="158" y="38"/>
                    <a:pt x="158" y="38"/>
                  </a:cubicBezTo>
                  <a:cubicBezTo>
                    <a:pt x="156" y="39"/>
                    <a:pt x="158" y="40"/>
                    <a:pt x="159" y="42"/>
                  </a:cubicBezTo>
                  <a:cubicBezTo>
                    <a:pt x="156" y="45"/>
                    <a:pt x="154" y="41"/>
                    <a:pt x="151" y="43"/>
                  </a:cubicBezTo>
                  <a:close/>
                  <a:moveTo>
                    <a:pt x="121" y="68"/>
                  </a:moveTo>
                  <a:cubicBezTo>
                    <a:pt x="123" y="69"/>
                    <a:pt x="124" y="71"/>
                    <a:pt x="125" y="72"/>
                  </a:cubicBezTo>
                  <a:cubicBezTo>
                    <a:pt x="121" y="76"/>
                    <a:pt x="116" y="70"/>
                    <a:pt x="121" y="68"/>
                  </a:cubicBezTo>
                  <a:close/>
                  <a:moveTo>
                    <a:pt x="170" y="40"/>
                  </a:moveTo>
                  <a:cubicBezTo>
                    <a:pt x="172" y="45"/>
                    <a:pt x="170" y="45"/>
                    <a:pt x="165" y="48"/>
                  </a:cubicBezTo>
                  <a:cubicBezTo>
                    <a:pt x="161" y="44"/>
                    <a:pt x="169" y="43"/>
                    <a:pt x="170" y="40"/>
                  </a:cubicBezTo>
                  <a:close/>
                  <a:moveTo>
                    <a:pt x="134" y="77"/>
                  </a:moveTo>
                  <a:cubicBezTo>
                    <a:pt x="132" y="75"/>
                    <a:pt x="133" y="74"/>
                    <a:pt x="132" y="72"/>
                  </a:cubicBezTo>
                  <a:cubicBezTo>
                    <a:pt x="134" y="72"/>
                    <a:pt x="135" y="71"/>
                    <a:pt x="137" y="70"/>
                  </a:cubicBezTo>
                  <a:cubicBezTo>
                    <a:pt x="140" y="72"/>
                    <a:pt x="139" y="73"/>
                    <a:pt x="140" y="75"/>
                  </a:cubicBezTo>
                  <a:cubicBezTo>
                    <a:pt x="138" y="77"/>
                    <a:pt x="136" y="75"/>
                    <a:pt x="134" y="77"/>
                  </a:cubicBezTo>
                  <a:close/>
                  <a:moveTo>
                    <a:pt x="142" y="71"/>
                  </a:moveTo>
                  <a:cubicBezTo>
                    <a:pt x="142" y="65"/>
                    <a:pt x="146" y="71"/>
                    <a:pt x="152" y="67"/>
                  </a:cubicBezTo>
                  <a:cubicBezTo>
                    <a:pt x="150" y="67"/>
                    <a:pt x="148" y="68"/>
                    <a:pt x="147" y="66"/>
                  </a:cubicBezTo>
                  <a:cubicBezTo>
                    <a:pt x="149" y="64"/>
                    <a:pt x="151" y="64"/>
                    <a:pt x="153" y="66"/>
                  </a:cubicBezTo>
                  <a:cubicBezTo>
                    <a:pt x="152" y="72"/>
                    <a:pt x="146" y="68"/>
                    <a:pt x="142" y="71"/>
                  </a:cubicBezTo>
                  <a:close/>
                  <a:moveTo>
                    <a:pt x="159" y="63"/>
                  </a:moveTo>
                  <a:cubicBezTo>
                    <a:pt x="158" y="61"/>
                    <a:pt x="162" y="63"/>
                    <a:pt x="161" y="60"/>
                  </a:cubicBezTo>
                  <a:cubicBezTo>
                    <a:pt x="165" y="64"/>
                    <a:pt x="161" y="69"/>
                    <a:pt x="162" y="74"/>
                  </a:cubicBezTo>
                  <a:cubicBezTo>
                    <a:pt x="159" y="71"/>
                    <a:pt x="161" y="64"/>
                    <a:pt x="159" y="63"/>
                  </a:cubicBezTo>
                  <a:close/>
                  <a:moveTo>
                    <a:pt x="195" y="37"/>
                  </a:moveTo>
                  <a:cubicBezTo>
                    <a:pt x="191" y="34"/>
                    <a:pt x="199" y="30"/>
                    <a:pt x="201" y="31"/>
                  </a:cubicBezTo>
                  <a:cubicBezTo>
                    <a:pt x="203" y="36"/>
                    <a:pt x="198" y="34"/>
                    <a:pt x="195" y="37"/>
                  </a:cubicBezTo>
                  <a:close/>
                  <a:moveTo>
                    <a:pt x="229" y="29"/>
                  </a:moveTo>
                  <a:cubicBezTo>
                    <a:pt x="227" y="31"/>
                    <a:pt x="225" y="29"/>
                    <a:pt x="223" y="31"/>
                  </a:cubicBezTo>
                  <a:cubicBezTo>
                    <a:pt x="221" y="33"/>
                    <a:pt x="228" y="28"/>
                    <a:pt x="224" y="25"/>
                  </a:cubicBezTo>
                  <a:cubicBezTo>
                    <a:pt x="226" y="24"/>
                    <a:pt x="228" y="22"/>
                    <a:pt x="230" y="21"/>
                  </a:cubicBezTo>
                  <a:cubicBezTo>
                    <a:pt x="227" y="21"/>
                    <a:pt x="227" y="19"/>
                    <a:pt x="229" y="18"/>
                  </a:cubicBezTo>
                  <a:cubicBezTo>
                    <a:pt x="233" y="22"/>
                    <a:pt x="226" y="25"/>
                    <a:pt x="229" y="29"/>
                  </a:cubicBezTo>
                  <a:close/>
                  <a:moveTo>
                    <a:pt x="182" y="51"/>
                  </a:moveTo>
                  <a:cubicBezTo>
                    <a:pt x="185" y="50"/>
                    <a:pt x="180" y="56"/>
                    <a:pt x="181" y="59"/>
                  </a:cubicBezTo>
                  <a:cubicBezTo>
                    <a:pt x="178" y="61"/>
                    <a:pt x="175" y="56"/>
                    <a:pt x="179" y="53"/>
                  </a:cubicBezTo>
                  <a:cubicBezTo>
                    <a:pt x="180" y="59"/>
                    <a:pt x="179" y="53"/>
                    <a:pt x="182" y="51"/>
                  </a:cubicBezTo>
                  <a:close/>
                  <a:moveTo>
                    <a:pt x="212" y="24"/>
                  </a:moveTo>
                  <a:cubicBezTo>
                    <a:pt x="218" y="25"/>
                    <a:pt x="209" y="27"/>
                    <a:pt x="206" y="30"/>
                  </a:cubicBezTo>
                  <a:cubicBezTo>
                    <a:pt x="206" y="29"/>
                    <a:pt x="206" y="28"/>
                    <a:pt x="205" y="26"/>
                  </a:cubicBezTo>
                  <a:cubicBezTo>
                    <a:pt x="207" y="21"/>
                    <a:pt x="213" y="30"/>
                    <a:pt x="212" y="24"/>
                  </a:cubicBezTo>
                  <a:close/>
                  <a:moveTo>
                    <a:pt x="184" y="44"/>
                  </a:moveTo>
                  <a:cubicBezTo>
                    <a:pt x="182" y="48"/>
                    <a:pt x="176" y="42"/>
                    <a:pt x="177" y="48"/>
                  </a:cubicBezTo>
                  <a:cubicBezTo>
                    <a:pt x="172" y="49"/>
                    <a:pt x="175" y="44"/>
                    <a:pt x="178" y="43"/>
                  </a:cubicBezTo>
                  <a:cubicBezTo>
                    <a:pt x="176" y="41"/>
                    <a:pt x="174" y="44"/>
                    <a:pt x="172" y="40"/>
                  </a:cubicBezTo>
                  <a:cubicBezTo>
                    <a:pt x="174" y="38"/>
                    <a:pt x="176" y="40"/>
                    <a:pt x="174" y="41"/>
                  </a:cubicBezTo>
                  <a:cubicBezTo>
                    <a:pt x="179" y="43"/>
                    <a:pt x="180" y="37"/>
                    <a:pt x="183" y="38"/>
                  </a:cubicBezTo>
                  <a:cubicBezTo>
                    <a:pt x="184" y="40"/>
                    <a:pt x="180" y="41"/>
                    <a:pt x="184" y="44"/>
                  </a:cubicBezTo>
                  <a:close/>
                  <a:moveTo>
                    <a:pt x="194" y="18"/>
                  </a:moveTo>
                  <a:cubicBezTo>
                    <a:pt x="197" y="17"/>
                    <a:pt x="199" y="17"/>
                    <a:pt x="201" y="16"/>
                  </a:cubicBezTo>
                  <a:cubicBezTo>
                    <a:pt x="205" y="24"/>
                    <a:pt x="195" y="20"/>
                    <a:pt x="194" y="29"/>
                  </a:cubicBezTo>
                  <a:cubicBezTo>
                    <a:pt x="190" y="29"/>
                    <a:pt x="190" y="27"/>
                    <a:pt x="190" y="23"/>
                  </a:cubicBezTo>
                  <a:cubicBezTo>
                    <a:pt x="189" y="26"/>
                    <a:pt x="188" y="26"/>
                    <a:pt x="187" y="24"/>
                  </a:cubicBezTo>
                  <a:cubicBezTo>
                    <a:pt x="190" y="23"/>
                    <a:pt x="194" y="22"/>
                    <a:pt x="197" y="21"/>
                  </a:cubicBezTo>
                  <a:cubicBezTo>
                    <a:pt x="198" y="19"/>
                    <a:pt x="196" y="20"/>
                    <a:pt x="194" y="18"/>
                  </a:cubicBezTo>
                  <a:close/>
                  <a:moveTo>
                    <a:pt x="185" y="31"/>
                  </a:moveTo>
                  <a:cubicBezTo>
                    <a:pt x="182" y="32"/>
                    <a:pt x="177" y="31"/>
                    <a:pt x="177" y="28"/>
                  </a:cubicBezTo>
                  <a:cubicBezTo>
                    <a:pt x="180" y="25"/>
                    <a:pt x="185" y="28"/>
                    <a:pt x="185" y="31"/>
                  </a:cubicBezTo>
                  <a:close/>
                  <a:moveTo>
                    <a:pt x="169" y="34"/>
                  </a:moveTo>
                  <a:cubicBezTo>
                    <a:pt x="164" y="30"/>
                    <a:pt x="171" y="28"/>
                    <a:pt x="169" y="25"/>
                  </a:cubicBezTo>
                  <a:cubicBezTo>
                    <a:pt x="171" y="24"/>
                    <a:pt x="171" y="32"/>
                    <a:pt x="169" y="34"/>
                  </a:cubicBezTo>
                  <a:close/>
                  <a:moveTo>
                    <a:pt x="120" y="63"/>
                  </a:moveTo>
                  <a:cubicBezTo>
                    <a:pt x="121" y="66"/>
                    <a:pt x="119" y="64"/>
                    <a:pt x="118" y="63"/>
                  </a:cubicBezTo>
                  <a:cubicBezTo>
                    <a:pt x="114" y="67"/>
                    <a:pt x="114" y="78"/>
                    <a:pt x="107" y="70"/>
                  </a:cubicBezTo>
                  <a:cubicBezTo>
                    <a:pt x="113" y="68"/>
                    <a:pt x="112" y="65"/>
                    <a:pt x="114" y="61"/>
                  </a:cubicBezTo>
                  <a:cubicBezTo>
                    <a:pt x="116" y="59"/>
                    <a:pt x="118" y="64"/>
                    <a:pt x="120" y="63"/>
                  </a:cubicBezTo>
                  <a:close/>
                  <a:moveTo>
                    <a:pt x="137" y="44"/>
                  </a:moveTo>
                  <a:cubicBezTo>
                    <a:pt x="136" y="45"/>
                    <a:pt x="137" y="45"/>
                    <a:pt x="137" y="46"/>
                  </a:cubicBezTo>
                  <a:cubicBezTo>
                    <a:pt x="131" y="45"/>
                    <a:pt x="140" y="43"/>
                    <a:pt x="141" y="40"/>
                  </a:cubicBezTo>
                  <a:cubicBezTo>
                    <a:pt x="145" y="43"/>
                    <a:pt x="140" y="46"/>
                    <a:pt x="137" y="44"/>
                  </a:cubicBezTo>
                  <a:close/>
                  <a:moveTo>
                    <a:pt x="160" y="29"/>
                  </a:moveTo>
                  <a:cubicBezTo>
                    <a:pt x="157" y="30"/>
                    <a:pt x="155" y="32"/>
                    <a:pt x="153" y="34"/>
                  </a:cubicBezTo>
                  <a:cubicBezTo>
                    <a:pt x="151" y="30"/>
                    <a:pt x="156" y="27"/>
                    <a:pt x="156" y="24"/>
                  </a:cubicBezTo>
                  <a:cubicBezTo>
                    <a:pt x="160" y="25"/>
                    <a:pt x="157" y="26"/>
                    <a:pt x="160" y="29"/>
                  </a:cubicBezTo>
                  <a:close/>
                  <a:moveTo>
                    <a:pt x="118" y="54"/>
                  </a:moveTo>
                  <a:cubicBezTo>
                    <a:pt x="121" y="55"/>
                    <a:pt x="121" y="50"/>
                    <a:pt x="125" y="52"/>
                  </a:cubicBezTo>
                  <a:cubicBezTo>
                    <a:pt x="126" y="58"/>
                    <a:pt x="119" y="56"/>
                    <a:pt x="116" y="59"/>
                  </a:cubicBezTo>
                  <a:cubicBezTo>
                    <a:pt x="115" y="57"/>
                    <a:pt x="114" y="56"/>
                    <a:pt x="113" y="54"/>
                  </a:cubicBezTo>
                  <a:cubicBezTo>
                    <a:pt x="115" y="51"/>
                    <a:pt x="116" y="49"/>
                    <a:pt x="117" y="48"/>
                  </a:cubicBezTo>
                  <a:cubicBezTo>
                    <a:pt x="121" y="46"/>
                    <a:pt x="116" y="52"/>
                    <a:pt x="118" y="54"/>
                  </a:cubicBezTo>
                  <a:close/>
                  <a:moveTo>
                    <a:pt x="124" y="36"/>
                  </a:moveTo>
                  <a:cubicBezTo>
                    <a:pt x="128" y="40"/>
                    <a:pt x="124" y="43"/>
                    <a:pt x="124" y="46"/>
                  </a:cubicBezTo>
                  <a:cubicBezTo>
                    <a:pt x="123" y="46"/>
                    <a:pt x="123" y="45"/>
                    <a:pt x="123" y="44"/>
                  </a:cubicBezTo>
                  <a:cubicBezTo>
                    <a:pt x="122" y="44"/>
                    <a:pt x="120" y="44"/>
                    <a:pt x="118" y="45"/>
                  </a:cubicBezTo>
                  <a:cubicBezTo>
                    <a:pt x="117" y="42"/>
                    <a:pt x="120" y="39"/>
                    <a:pt x="124" y="36"/>
                  </a:cubicBezTo>
                  <a:close/>
                  <a:moveTo>
                    <a:pt x="108" y="51"/>
                  </a:moveTo>
                  <a:cubicBezTo>
                    <a:pt x="105" y="55"/>
                    <a:pt x="103" y="61"/>
                    <a:pt x="99" y="62"/>
                  </a:cubicBezTo>
                  <a:cubicBezTo>
                    <a:pt x="99" y="57"/>
                    <a:pt x="96" y="52"/>
                    <a:pt x="102" y="48"/>
                  </a:cubicBezTo>
                  <a:cubicBezTo>
                    <a:pt x="106" y="48"/>
                    <a:pt x="104" y="53"/>
                    <a:pt x="108" y="51"/>
                  </a:cubicBezTo>
                  <a:close/>
                  <a:moveTo>
                    <a:pt x="147" y="15"/>
                  </a:moveTo>
                  <a:cubicBezTo>
                    <a:pt x="145" y="17"/>
                    <a:pt x="144" y="16"/>
                    <a:pt x="145" y="15"/>
                  </a:cubicBezTo>
                  <a:cubicBezTo>
                    <a:pt x="143" y="14"/>
                    <a:pt x="139" y="17"/>
                    <a:pt x="137" y="18"/>
                  </a:cubicBezTo>
                  <a:cubicBezTo>
                    <a:pt x="134" y="14"/>
                    <a:pt x="144" y="9"/>
                    <a:pt x="147" y="15"/>
                  </a:cubicBezTo>
                  <a:close/>
                  <a:moveTo>
                    <a:pt x="134" y="19"/>
                  </a:moveTo>
                  <a:cubicBezTo>
                    <a:pt x="134" y="24"/>
                    <a:pt x="130" y="26"/>
                    <a:pt x="131" y="29"/>
                  </a:cubicBezTo>
                  <a:cubicBezTo>
                    <a:pt x="129" y="31"/>
                    <a:pt x="127" y="33"/>
                    <a:pt x="124" y="34"/>
                  </a:cubicBezTo>
                  <a:cubicBezTo>
                    <a:pt x="122" y="33"/>
                    <a:pt x="122" y="31"/>
                    <a:pt x="124" y="29"/>
                  </a:cubicBezTo>
                  <a:cubicBezTo>
                    <a:pt x="125" y="30"/>
                    <a:pt x="124" y="31"/>
                    <a:pt x="124" y="31"/>
                  </a:cubicBezTo>
                  <a:cubicBezTo>
                    <a:pt x="128" y="32"/>
                    <a:pt x="130" y="18"/>
                    <a:pt x="128" y="21"/>
                  </a:cubicBezTo>
                  <a:cubicBezTo>
                    <a:pt x="127" y="19"/>
                    <a:pt x="131" y="18"/>
                    <a:pt x="130" y="16"/>
                  </a:cubicBezTo>
                  <a:cubicBezTo>
                    <a:pt x="132" y="15"/>
                    <a:pt x="131" y="18"/>
                    <a:pt x="134" y="19"/>
                  </a:cubicBezTo>
                  <a:close/>
                  <a:moveTo>
                    <a:pt x="120" y="24"/>
                  </a:moveTo>
                  <a:cubicBezTo>
                    <a:pt x="123" y="27"/>
                    <a:pt x="117" y="29"/>
                    <a:pt x="119" y="32"/>
                  </a:cubicBezTo>
                  <a:cubicBezTo>
                    <a:pt x="116" y="33"/>
                    <a:pt x="115" y="25"/>
                    <a:pt x="120" y="24"/>
                  </a:cubicBezTo>
                  <a:close/>
                  <a:moveTo>
                    <a:pt x="106" y="34"/>
                  </a:moveTo>
                  <a:cubicBezTo>
                    <a:pt x="106" y="31"/>
                    <a:pt x="109" y="28"/>
                    <a:pt x="112" y="26"/>
                  </a:cubicBezTo>
                  <a:cubicBezTo>
                    <a:pt x="117" y="31"/>
                    <a:pt x="110" y="32"/>
                    <a:pt x="106" y="34"/>
                  </a:cubicBezTo>
                  <a:close/>
                  <a:moveTo>
                    <a:pt x="45" y="55"/>
                  </a:moveTo>
                  <a:cubicBezTo>
                    <a:pt x="41" y="57"/>
                    <a:pt x="37" y="57"/>
                    <a:pt x="34" y="53"/>
                  </a:cubicBezTo>
                  <a:cubicBezTo>
                    <a:pt x="33" y="56"/>
                    <a:pt x="31" y="59"/>
                    <a:pt x="34" y="62"/>
                  </a:cubicBezTo>
                  <a:cubicBezTo>
                    <a:pt x="28" y="65"/>
                    <a:pt x="29" y="66"/>
                    <a:pt x="24" y="66"/>
                  </a:cubicBezTo>
                  <a:cubicBezTo>
                    <a:pt x="27" y="60"/>
                    <a:pt x="31" y="59"/>
                    <a:pt x="27" y="51"/>
                  </a:cubicBezTo>
                  <a:cubicBezTo>
                    <a:pt x="36" y="50"/>
                    <a:pt x="32" y="41"/>
                    <a:pt x="35" y="36"/>
                  </a:cubicBezTo>
                  <a:cubicBezTo>
                    <a:pt x="36" y="40"/>
                    <a:pt x="38" y="45"/>
                    <a:pt x="34" y="49"/>
                  </a:cubicBezTo>
                  <a:cubicBezTo>
                    <a:pt x="34" y="48"/>
                    <a:pt x="33" y="48"/>
                    <a:pt x="32" y="49"/>
                  </a:cubicBezTo>
                  <a:cubicBezTo>
                    <a:pt x="33" y="49"/>
                    <a:pt x="34" y="50"/>
                    <a:pt x="34" y="51"/>
                  </a:cubicBezTo>
                  <a:cubicBezTo>
                    <a:pt x="36" y="53"/>
                    <a:pt x="38" y="49"/>
                    <a:pt x="40" y="50"/>
                  </a:cubicBezTo>
                  <a:cubicBezTo>
                    <a:pt x="41" y="48"/>
                    <a:pt x="42" y="46"/>
                    <a:pt x="40" y="44"/>
                  </a:cubicBezTo>
                  <a:cubicBezTo>
                    <a:pt x="43" y="42"/>
                    <a:pt x="46" y="40"/>
                    <a:pt x="49" y="37"/>
                  </a:cubicBezTo>
                  <a:cubicBezTo>
                    <a:pt x="55" y="44"/>
                    <a:pt x="42" y="47"/>
                    <a:pt x="45" y="55"/>
                  </a:cubicBezTo>
                  <a:close/>
                  <a:moveTo>
                    <a:pt x="64" y="49"/>
                  </a:moveTo>
                  <a:cubicBezTo>
                    <a:pt x="63" y="48"/>
                    <a:pt x="62" y="50"/>
                    <a:pt x="61" y="50"/>
                  </a:cubicBezTo>
                  <a:cubicBezTo>
                    <a:pt x="57" y="41"/>
                    <a:pt x="73" y="49"/>
                    <a:pt x="65" y="54"/>
                  </a:cubicBezTo>
                  <a:cubicBezTo>
                    <a:pt x="64" y="52"/>
                    <a:pt x="65" y="51"/>
                    <a:pt x="64" y="49"/>
                  </a:cubicBezTo>
                  <a:close/>
                  <a:moveTo>
                    <a:pt x="97" y="29"/>
                  </a:moveTo>
                  <a:cubicBezTo>
                    <a:pt x="95" y="22"/>
                    <a:pt x="106" y="27"/>
                    <a:pt x="104" y="20"/>
                  </a:cubicBezTo>
                  <a:cubicBezTo>
                    <a:pt x="108" y="23"/>
                    <a:pt x="113" y="13"/>
                    <a:pt x="116" y="19"/>
                  </a:cubicBezTo>
                  <a:cubicBezTo>
                    <a:pt x="112" y="21"/>
                    <a:pt x="113" y="20"/>
                    <a:pt x="111" y="24"/>
                  </a:cubicBezTo>
                  <a:cubicBezTo>
                    <a:pt x="110" y="18"/>
                    <a:pt x="103" y="27"/>
                    <a:pt x="100" y="32"/>
                  </a:cubicBezTo>
                  <a:cubicBezTo>
                    <a:pt x="95" y="29"/>
                    <a:pt x="93" y="31"/>
                    <a:pt x="86" y="27"/>
                  </a:cubicBezTo>
                  <a:cubicBezTo>
                    <a:pt x="90" y="25"/>
                    <a:pt x="93" y="25"/>
                    <a:pt x="97" y="29"/>
                  </a:cubicBezTo>
                  <a:close/>
                  <a:moveTo>
                    <a:pt x="80" y="44"/>
                  </a:moveTo>
                  <a:cubicBezTo>
                    <a:pt x="76" y="38"/>
                    <a:pt x="87" y="38"/>
                    <a:pt x="90" y="36"/>
                  </a:cubicBezTo>
                  <a:cubicBezTo>
                    <a:pt x="92" y="42"/>
                    <a:pt x="83" y="40"/>
                    <a:pt x="80" y="44"/>
                  </a:cubicBezTo>
                  <a:close/>
                  <a:moveTo>
                    <a:pt x="84" y="32"/>
                  </a:moveTo>
                  <a:cubicBezTo>
                    <a:pt x="81" y="32"/>
                    <a:pt x="78" y="36"/>
                    <a:pt x="76" y="35"/>
                  </a:cubicBezTo>
                  <a:cubicBezTo>
                    <a:pt x="73" y="31"/>
                    <a:pt x="80" y="26"/>
                    <a:pt x="82" y="26"/>
                  </a:cubicBezTo>
                  <a:cubicBezTo>
                    <a:pt x="82" y="28"/>
                    <a:pt x="83" y="30"/>
                    <a:pt x="84" y="32"/>
                  </a:cubicBezTo>
                  <a:close/>
                  <a:moveTo>
                    <a:pt x="91" y="13"/>
                  </a:moveTo>
                  <a:cubicBezTo>
                    <a:pt x="93" y="17"/>
                    <a:pt x="91" y="22"/>
                    <a:pt x="87" y="22"/>
                  </a:cubicBezTo>
                  <a:cubicBezTo>
                    <a:pt x="86" y="19"/>
                    <a:pt x="87" y="16"/>
                    <a:pt x="91" y="13"/>
                  </a:cubicBezTo>
                  <a:close/>
                  <a:moveTo>
                    <a:pt x="69" y="56"/>
                  </a:moveTo>
                  <a:cubicBezTo>
                    <a:pt x="71" y="50"/>
                    <a:pt x="69" y="49"/>
                    <a:pt x="68" y="44"/>
                  </a:cubicBezTo>
                  <a:cubicBezTo>
                    <a:pt x="67" y="40"/>
                    <a:pt x="60" y="44"/>
                    <a:pt x="62" y="40"/>
                  </a:cubicBezTo>
                  <a:cubicBezTo>
                    <a:pt x="68" y="33"/>
                    <a:pt x="84" y="48"/>
                    <a:pt x="69" y="56"/>
                  </a:cubicBezTo>
                  <a:close/>
                  <a:moveTo>
                    <a:pt x="72" y="32"/>
                  </a:moveTo>
                  <a:cubicBezTo>
                    <a:pt x="70" y="34"/>
                    <a:pt x="58" y="37"/>
                    <a:pt x="56" y="41"/>
                  </a:cubicBezTo>
                  <a:cubicBezTo>
                    <a:pt x="55" y="37"/>
                    <a:pt x="59" y="34"/>
                    <a:pt x="63" y="30"/>
                  </a:cubicBezTo>
                  <a:cubicBezTo>
                    <a:pt x="66" y="31"/>
                    <a:pt x="69" y="33"/>
                    <a:pt x="72" y="32"/>
                  </a:cubicBezTo>
                  <a:close/>
                  <a:moveTo>
                    <a:pt x="76" y="25"/>
                  </a:moveTo>
                  <a:cubicBezTo>
                    <a:pt x="70" y="25"/>
                    <a:pt x="70" y="26"/>
                    <a:pt x="65" y="28"/>
                  </a:cubicBezTo>
                  <a:cubicBezTo>
                    <a:pt x="63" y="26"/>
                    <a:pt x="66" y="25"/>
                    <a:pt x="65" y="23"/>
                  </a:cubicBezTo>
                  <a:cubicBezTo>
                    <a:pt x="62" y="22"/>
                    <a:pt x="58" y="33"/>
                    <a:pt x="53" y="27"/>
                  </a:cubicBezTo>
                  <a:cubicBezTo>
                    <a:pt x="60" y="23"/>
                    <a:pt x="59" y="19"/>
                    <a:pt x="64" y="15"/>
                  </a:cubicBezTo>
                  <a:cubicBezTo>
                    <a:pt x="66" y="21"/>
                    <a:pt x="69" y="23"/>
                    <a:pt x="76" y="25"/>
                  </a:cubicBezTo>
                  <a:close/>
                  <a:moveTo>
                    <a:pt x="50" y="25"/>
                  </a:moveTo>
                  <a:cubicBezTo>
                    <a:pt x="46" y="32"/>
                    <a:pt x="57" y="33"/>
                    <a:pt x="53" y="36"/>
                  </a:cubicBezTo>
                  <a:cubicBezTo>
                    <a:pt x="51" y="32"/>
                    <a:pt x="48" y="36"/>
                    <a:pt x="47" y="32"/>
                  </a:cubicBezTo>
                  <a:cubicBezTo>
                    <a:pt x="45" y="35"/>
                    <a:pt x="45" y="38"/>
                    <a:pt x="40" y="40"/>
                  </a:cubicBezTo>
                  <a:cubicBezTo>
                    <a:pt x="40" y="32"/>
                    <a:pt x="41" y="27"/>
                    <a:pt x="50" y="25"/>
                  </a:cubicBezTo>
                  <a:close/>
                  <a:moveTo>
                    <a:pt x="62" y="13"/>
                  </a:moveTo>
                  <a:cubicBezTo>
                    <a:pt x="62" y="17"/>
                    <a:pt x="53" y="15"/>
                    <a:pt x="50" y="22"/>
                  </a:cubicBezTo>
                  <a:cubicBezTo>
                    <a:pt x="48" y="20"/>
                    <a:pt x="46" y="23"/>
                    <a:pt x="44" y="20"/>
                  </a:cubicBezTo>
                  <a:cubicBezTo>
                    <a:pt x="47" y="17"/>
                    <a:pt x="53" y="20"/>
                    <a:pt x="49" y="14"/>
                  </a:cubicBezTo>
                  <a:cubicBezTo>
                    <a:pt x="54" y="10"/>
                    <a:pt x="58" y="14"/>
                    <a:pt x="62" y="13"/>
                  </a:cubicBezTo>
                  <a:close/>
                </a:path>
              </a:pathLst>
            </a:custGeom>
            <a:solidFill>
              <a:srgbClr val="5F7797"/>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 name="矩形 2"/>
            <p:cNvSpPr/>
            <p:nvPr/>
          </p:nvSpPr>
          <p:spPr>
            <a:xfrm>
              <a:off x="4849516" y="534413"/>
              <a:ext cx="2492991" cy="553998"/>
            </a:xfrm>
            <a:prstGeom prst="rect">
              <a:avLst/>
            </a:prstGeom>
          </p:spPr>
          <p:txBody>
            <a:bodyPr wrap="none">
              <a:spAutoFit/>
            </a:bodyPr>
            <a:lstStyle/>
            <a:p>
              <a:pPr algn="ctr"/>
              <a:r>
                <a:rPr lang="zh-CN" altLang="en-US" sz="3000" b="1" dirty="0" smtClean="0">
                  <a:solidFill>
                    <a:srgbClr val="5F7797"/>
                  </a:solidFill>
                </a:rPr>
                <a:t>其他增值</a:t>
              </a:r>
              <a:r>
                <a:rPr lang="zh-CN" altLang="en-US" sz="3000" b="1" dirty="0">
                  <a:solidFill>
                    <a:srgbClr val="5F7797"/>
                  </a:solidFill>
                </a:rPr>
                <a:t>服务</a:t>
              </a:r>
              <a:endParaRPr lang="zh-CN" altLang="en-US" sz="3000" b="1" dirty="0">
                <a:solidFill>
                  <a:srgbClr val="5F7797"/>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chenying0907 52"/>
          <p:cNvGrpSpPr/>
          <p:nvPr/>
        </p:nvGrpSpPr>
        <p:grpSpPr>
          <a:xfrm>
            <a:off x="3631246" y="1992248"/>
            <a:ext cx="1272229" cy="1089866"/>
            <a:chOff x="6549258" y="2489790"/>
            <a:chExt cx="1272229" cy="1089866"/>
          </a:xfrm>
        </p:grpSpPr>
        <p:grpSp>
          <p:nvGrpSpPr>
            <p:cNvPr id="54" name="chenying0907 53"/>
            <p:cNvGrpSpPr/>
            <p:nvPr>
              <p:custDataLst>
                <p:tags r:id="rId1"/>
              </p:custDataLst>
            </p:nvPr>
          </p:nvGrpSpPr>
          <p:grpSpPr bwMode="auto">
            <a:xfrm>
              <a:off x="6549258" y="2489790"/>
              <a:ext cx="1092096" cy="1089866"/>
              <a:chOff x="1188720" y="1335024"/>
              <a:chExt cx="900000" cy="900000"/>
            </a:xfrm>
          </p:grpSpPr>
          <p:sp>
            <p:nvSpPr>
              <p:cNvPr id="56" name="矩形 55"/>
              <p:cNvSpPr/>
              <p:nvPr/>
            </p:nvSpPr>
            <p:spPr>
              <a:xfrm>
                <a:off x="1188720" y="1335024"/>
                <a:ext cx="900000" cy="900000"/>
              </a:xfrm>
              <a:prstGeom prst="rect">
                <a:avLst/>
              </a:prstGeom>
              <a:noFill/>
              <a:ln w="19050" cap="flat" cmpd="sng" algn="ctr">
                <a:solidFill>
                  <a:srgbClr val="5F7797"/>
                </a:solidFill>
                <a:prstDash val="solid"/>
                <a:miter lim="800000"/>
              </a:ln>
              <a:effectLst/>
            </p:spPr>
            <p:txBody>
              <a:bodyPr anchor="ctr"/>
              <a:lstStyle/>
              <a:p>
                <a:pPr algn="ctr">
                  <a:defRPr/>
                </a:pPr>
                <a:endParaRPr lang="zh-CN" altLang="en-US" sz="2400" kern="0">
                  <a:solidFill>
                    <a:schemeClr val="accent2"/>
                  </a:solidFill>
                </a:endParaRPr>
              </a:p>
            </p:txBody>
          </p:sp>
          <p:cxnSp>
            <p:nvCxnSpPr>
              <p:cNvPr id="57" name="直接连接符 56"/>
              <p:cNvCxnSpPr/>
              <p:nvPr/>
            </p:nvCxnSpPr>
            <p:spPr>
              <a:xfrm>
                <a:off x="1188720" y="1785944"/>
                <a:ext cx="900000" cy="0"/>
              </a:xfrm>
              <a:prstGeom prst="line">
                <a:avLst/>
              </a:prstGeom>
              <a:noFill/>
              <a:ln w="12700" cap="flat" cmpd="sng" algn="ctr">
                <a:solidFill>
                  <a:schemeClr val="tx2"/>
                </a:solidFill>
                <a:prstDash val="dash"/>
                <a:miter lim="800000"/>
              </a:ln>
              <a:effectLst/>
            </p:spPr>
          </p:cxnSp>
          <p:cxnSp>
            <p:nvCxnSpPr>
              <p:cNvPr id="58" name="直接连接符 57"/>
              <p:cNvCxnSpPr/>
              <p:nvPr/>
            </p:nvCxnSpPr>
            <p:spPr>
              <a:xfrm rot="5400000">
                <a:off x="1188719" y="1785025"/>
                <a:ext cx="900000" cy="0"/>
              </a:xfrm>
              <a:prstGeom prst="line">
                <a:avLst/>
              </a:prstGeom>
              <a:noFill/>
              <a:ln w="12700" cap="flat" cmpd="sng" algn="ctr">
                <a:solidFill>
                  <a:srgbClr val="5F7797"/>
                </a:solidFill>
                <a:prstDash val="dash"/>
                <a:miter lim="800000"/>
              </a:ln>
              <a:effectLst/>
            </p:spPr>
          </p:cxnSp>
        </p:grpSp>
        <p:sp>
          <p:nvSpPr>
            <p:cNvPr id="55" name="文本框 54"/>
            <p:cNvSpPr txBox="1"/>
            <p:nvPr>
              <p:custDataLst>
                <p:tags r:id="rId2"/>
              </p:custDataLst>
            </p:nvPr>
          </p:nvSpPr>
          <p:spPr>
            <a:xfrm>
              <a:off x="6626868" y="2526891"/>
              <a:ext cx="1194619" cy="1015663"/>
            </a:xfrm>
            <a:prstGeom prst="rect">
              <a:avLst/>
            </a:prstGeom>
            <a:noFill/>
            <a:ln>
              <a:noFill/>
            </a:ln>
          </p:spPr>
          <p:txBody>
            <a:bodyPr wrap="square" rtlCol="0">
              <a:spAutoFit/>
            </a:bodyPr>
            <a:lstStyle>
              <a:defPPr>
                <a:defRPr lang="zh-CN"/>
              </a:defPPr>
              <a:lvl1pPr>
                <a:defRPr sz="5400" b="1">
                  <a:blipFill dpi="0" rotWithShape="1">
                    <a:blip r:embed="rId3"/>
                    <a:srcRect/>
                    <a:stretch>
                      <a:fillRect/>
                    </a:stretch>
                  </a:blipFill>
                </a:defRPr>
              </a:lvl1pPr>
            </a:lstStyle>
            <a:p>
              <a:r>
                <a:rPr lang="zh-CN" altLang="en-US" sz="6000" dirty="0">
                  <a:solidFill>
                    <a:srgbClr val="5F7797"/>
                  </a:solidFill>
                  <a:latin typeface="华文新魏" panose="02010800040101010101" pitchFamily="2" charset="-122"/>
                  <a:ea typeface="华文新魏" panose="02010800040101010101" pitchFamily="2" charset="-122"/>
                </a:rPr>
                <a:t>第</a:t>
              </a:r>
              <a:endParaRPr lang="zh-CN" altLang="en-US" sz="6000" dirty="0">
                <a:solidFill>
                  <a:srgbClr val="5F7797"/>
                </a:solidFill>
                <a:latin typeface="华文新魏" panose="02010800040101010101" pitchFamily="2" charset="-122"/>
                <a:ea typeface="华文新魏" panose="02010800040101010101" pitchFamily="2" charset="-122"/>
              </a:endParaRPr>
            </a:p>
          </p:txBody>
        </p:sp>
      </p:grpSp>
      <p:grpSp>
        <p:nvGrpSpPr>
          <p:cNvPr id="59" name="chenying0907 58"/>
          <p:cNvGrpSpPr/>
          <p:nvPr/>
        </p:nvGrpSpPr>
        <p:grpSpPr>
          <a:xfrm>
            <a:off x="4928388" y="1992248"/>
            <a:ext cx="1296148" cy="1089866"/>
            <a:chOff x="7846400" y="2489790"/>
            <a:chExt cx="1296148" cy="1089866"/>
          </a:xfrm>
        </p:grpSpPr>
        <p:grpSp>
          <p:nvGrpSpPr>
            <p:cNvPr id="60" name="chenying0907 57"/>
            <p:cNvGrpSpPr/>
            <p:nvPr>
              <p:custDataLst>
                <p:tags r:id="rId4"/>
              </p:custDataLst>
            </p:nvPr>
          </p:nvGrpSpPr>
          <p:grpSpPr bwMode="auto">
            <a:xfrm>
              <a:off x="7846400" y="2489790"/>
              <a:ext cx="1089866" cy="1089866"/>
              <a:chOff x="1188720" y="1335024"/>
              <a:chExt cx="900000" cy="900000"/>
            </a:xfrm>
          </p:grpSpPr>
          <p:sp>
            <p:nvSpPr>
              <p:cNvPr id="62" name="矩形 61"/>
              <p:cNvSpPr/>
              <p:nvPr/>
            </p:nvSpPr>
            <p:spPr>
              <a:xfrm>
                <a:off x="1188720" y="1335024"/>
                <a:ext cx="900000" cy="900000"/>
              </a:xfrm>
              <a:prstGeom prst="rect">
                <a:avLst/>
              </a:prstGeom>
              <a:noFill/>
              <a:ln w="19050" cap="flat" cmpd="sng" algn="ctr">
                <a:solidFill>
                  <a:srgbClr val="5F7797"/>
                </a:solidFill>
                <a:prstDash val="solid"/>
                <a:miter lim="800000"/>
              </a:ln>
              <a:effectLst/>
            </p:spPr>
            <p:txBody>
              <a:bodyPr anchor="ctr"/>
              <a:lstStyle/>
              <a:p>
                <a:pPr algn="ctr">
                  <a:defRPr/>
                </a:pPr>
                <a:endParaRPr lang="zh-CN" altLang="en-US" sz="2400" kern="0">
                  <a:solidFill>
                    <a:srgbClr val="5F7797"/>
                  </a:solidFill>
                </a:endParaRPr>
              </a:p>
            </p:txBody>
          </p:sp>
          <p:cxnSp>
            <p:nvCxnSpPr>
              <p:cNvPr id="63" name="直接连接符 62"/>
              <p:cNvCxnSpPr/>
              <p:nvPr/>
            </p:nvCxnSpPr>
            <p:spPr>
              <a:xfrm>
                <a:off x="1188720" y="1785944"/>
                <a:ext cx="900000" cy="0"/>
              </a:xfrm>
              <a:prstGeom prst="line">
                <a:avLst/>
              </a:prstGeom>
              <a:noFill/>
              <a:ln w="12700" cap="flat" cmpd="sng" algn="ctr">
                <a:solidFill>
                  <a:srgbClr val="5F7797"/>
                </a:solidFill>
                <a:prstDash val="dash"/>
                <a:miter lim="800000"/>
              </a:ln>
              <a:effectLst/>
            </p:spPr>
          </p:cxnSp>
          <p:cxnSp>
            <p:nvCxnSpPr>
              <p:cNvPr id="64" name="直接连接符 63"/>
              <p:cNvCxnSpPr/>
              <p:nvPr/>
            </p:nvCxnSpPr>
            <p:spPr>
              <a:xfrm rot="5400000">
                <a:off x="1189639" y="1785025"/>
                <a:ext cx="900000" cy="0"/>
              </a:xfrm>
              <a:prstGeom prst="line">
                <a:avLst/>
              </a:prstGeom>
              <a:noFill/>
              <a:ln w="12700" cap="flat" cmpd="sng" algn="ctr">
                <a:solidFill>
                  <a:srgbClr val="5F7797"/>
                </a:solidFill>
                <a:prstDash val="dash"/>
                <a:miter lim="800000"/>
              </a:ln>
              <a:effectLst/>
            </p:spPr>
          </p:cxnSp>
        </p:grpSp>
        <p:sp>
          <p:nvSpPr>
            <p:cNvPr id="61" name="文本框 60"/>
            <p:cNvSpPr txBox="1"/>
            <p:nvPr>
              <p:custDataLst>
                <p:tags r:id="rId5"/>
              </p:custDataLst>
            </p:nvPr>
          </p:nvSpPr>
          <p:spPr>
            <a:xfrm>
              <a:off x="7945700" y="2494161"/>
              <a:ext cx="1196848" cy="1015663"/>
            </a:xfrm>
            <a:prstGeom prst="rect">
              <a:avLst/>
            </a:prstGeom>
            <a:noFill/>
            <a:ln>
              <a:noFill/>
            </a:ln>
          </p:spPr>
          <p:txBody>
            <a:bodyPr wrap="square" rtlCol="0">
              <a:spAutoFit/>
            </a:bodyPr>
            <a:lstStyle>
              <a:defPPr>
                <a:defRPr lang="zh-CN"/>
              </a:defPPr>
              <a:lvl1pPr>
                <a:defRPr sz="6000" b="1">
                  <a:blipFill dpi="0" rotWithShape="1">
                    <a:blip r:embed="rId3"/>
                    <a:srcRect/>
                    <a:stretch>
                      <a:fillRect/>
                    </a:stretch>
                  </a:blipFill>
                  <a:latin typeface="华文新魏" panose="02010800040101010101" pitchFamily="2" charset="-122"/>
                  <a:ea typeface="华文新魏" panose="02010800040101010101" pitchFamily="2" charset="-122"/>
                </a:defRPr>
              </a:lvl1pPr>
            </a:lstStyle>
            <a:p>
              <a:r>
                <a:rPr lang="zh-CN" altLang="en-US" dirty="0" smtClean="0">
                  <a:solidFill>
                    <a:srgbClr val="5F7797"/>
                  </a:solidFill>
                </a:rPr>
                <a:t>四</a:t>
              </a:r>
              <a:endParaRPr lang="zh-CN" altLang="en-US" dirty="0">
                <a:solidFill>
                  <a:srgbClr val="5F7797"/>
                </a:solidFill>
              </a:endParaRPr>
            </a:p>
          </p:txBody>
        </p:sp>
      </p:grpSp>
      <p:grpSp>
        <p:nvGrpSpPr>
          <p:cNvPr id="65" name="chenying0907 64"/>
          <p:cNvGrpSpPr/>
          <p:nvPr/>
        </p:nvGrpSpPr>
        <p:grpSpPr>
          <a:xfrm>
            <a:off x="6225530" y="1992247"/>
            <a:ext cx="1254018" cy="1089867"/>
            <a:chOff x="9143542" y="2489789"/>
            <a:chExt cx="1254018" cy="1089867"/>
          </a:xfrm>
        </p:grpSpPr>
        <p:grpSp>
          <p:nvGrpSpPr>
            <p:cNvPr id="66" name="chenying0907 61"/>
            <p:cNvGrpSpPr/>
            <p:nvPr>
              <p:custDataLst>
                <p:tags r:id="rId6"/>
              </p:custDataLst>
            </p:nvPr>
          </p:nvGrpSpPr>
          <p:grpSpPr bwMode="auto">
            <a:xfrm>
              <a:off x="9143542" y="2489790"/>
              <a:ext cx="1089866" cy="1089866"/>
              <a:chOff x="1188720" y="1335024"/>
              <a:chExt cx="900000" cy="900000"/>
            </a:xfrm>
          </p:grpSpPr>
          <p:sp>
            <p:nvSpPr>
              <p:cNvPr id="68" name="矩形 67"/>
              <p:cNvSpPr/>
              <p:nvPr/>
            </p:nvSpPr>
            <p:spPr>
              <a:xfrm>
                <a:off x="1188720" y="1335024"/>
                <a:ext cx="900000" cy="900000"/>
              </a:xfrm>
              <a:prstGeom prst="rect">
                <a:avLst/>
              </a:prstGeom>
              <a:noFill/>
              <a:ln w="19050" cap="flat" cmpd="sng" algn="ctr">
                <a:solidFill>
                  <a:srgbClr val="5F7797"/>
                </a:solidFill>
                <a:prstDash val="solid"/>
                <a:miter lim="800000"/>
              </a:ln>
              <a:effectLst/>
            </p:spPr>
            <p:txBody>
              <a:bodyPr anchor="ctr"/>
              <a:lstStyle/>
              <a:p>
                <a:pPr algn="ctr">
                  <a:defRPr/>
                </a:pPr>
                <a:endParaRPr lang="zh-CN" altLang="en-US" sz="2400" kern="0">
                  <a:solidFill>
                    <a:srgbClr val="5F7797"/>
                  </a:solidFill>
                </a:endParaRPr>
              </a:p>
            </p:txBody>
          </p:sp>
          <p:cxnSp>
            <p:nvCxnSpPr>
              <p:cNvPr id="69" name="直接连接符 68"/>
              <p:cNvCxnSpPr/>
              <p:nvPr/>
            </p:nvCxnSpPr>
            <p:spPr>
              <a:xfrm>
                <a:off x="1188720" y="1785944"/>
                <a:ext cx="900000" cy="0"/>
              </a:xfrm>
              <a:prstGeom prst="line">
                <a:avLst/>
              </a:prstGeom>
              <a:noFill/>
              <a:ln w="12700" cap="flat" cmpd="sng" algn="ctr">
                <a:solidFill>
                  <a:srgbClr val="5F7797"/>
                </a:solidFill>
                <a:prstDash val="dash"/>
                <a:miter lim="800000"/>
              </a:ln>
              <a:effectLst/>
            </p:spPr>
          </p:cxnSp>
          <p:cxnSp>
            <p:nvCxnSpPr>
              <p:cNvPr id="70" name="直接连接符 69"/>
              <p:cNvCxnSpPr/>
              <p:nvPr/>
            </p:nvCxnSpPr>
            <p:spPr>
              <a:xfrm rot="5400000">
                <a:off x="1189639" y="1785025"/>
                <a:ext cx="900000" cy="0"/>
              </a:xfrm>
              <a:prstGeom prst="line">
                <a:avLst/>
              </a:prstGeom>
              <a:noFill/>
              <a:ln w="12700" cap="flat" cmpd="sng" algn="ctr">
                <a:solidFill>
                  <a:srgbClr val="5F7797"/>
                </a:solidFill>
                <a:prstDash val="dash"/>
                <a:miter lim="800000"/>
              </a:ln>
              <a:effectLst/>
            </p:spPr>
          </p:cxnSp>
        </p:grpSp>
        <p:sp>
          <p:nvSpPr>
            <p:cNvPr id="67" name="文本框 66"/>
            <p:cNvSpPr txBox="1"/>
            <p:nvPr>
              <p:custDataLst>
                <p:tags r:id="rId7"/>
              </p:custDataLst>
            </p:nvPr>
          </p:nvSpPr>
          <p:spPr>
            <a:xfrm>
              <a:off x="9200712" y="2489789"/>
              <a:ext cx="1196848" cy="1015663"/>
            </a:xfrm>
            <a:prstGeom prst="rect">
              <a:avLst/>
            </a:prstGeom>
            <a:noFill/>
            <a:ln>
              <a:noFill/>
            </a:ln>
          </p:spPr>
          <p:txBody>
            <a:bodyPr wrap="square" rtlCol="0">
              <a:spAutoFit/>
            </a:bodyPr>
            <a:lstStyle>
              <a:defPPr>
                <a:defRPr lang="zh-CN"/>
              </a:defPPr>
              <a:lvl1pPr>
                <a:defRPr sz="6000" b="1">
                  <a:blipFill dpi="0" rotWithShape="1">
                    <a:blip r:embed="rId3"/>
                    <a:srcRect/>
                    <a:stretch>
                      <a:fillRect/>
                    </a:stretch>
                  </a:blipFill>
                  <a:latin typeface="华文新魏" panose="02010800040101010101" pitchFamily="2" charset="-122"/>
                  <a:ea typeface="华文新魏" panose="02010800040101010101" pitchFamily="2" charset="-122"/>
                </a:defRPr>
              </a:lvl1pPr>
            </a:lstStyle>
            <a:p>
              <a:r>
                <a:rPr lang="zh-CN" altLang="en-US" dirty="0">
                  <a:solidFill>
                    <a:srgbClr val="5F7797"/>
                  </a:solidFill>
                </a:rPr>
                <a:t>章</a:t>
              </a:r>
              <a:endParaRPr lang="zh-CN" altLang="en-US" dirty="0">
                <a:solidFill>
                  <a:srgbClr val="5F7797"/>
                </a:solidFill>
              </a:endParaRPr>
            </a:p>
          </p:txBody>
        </p:sp>
      </p:grpSp>
      <p:grpSp>
        <p:nvGrpSpPr>
          <p:cNvPr id="71" name="chenying0907 70"/>
          <p:cNvGrpSpPr/>
          <p:nvPr/>
        </p:nvGrpSpPr>
        <p:grpSpPr>
          <a:xfrm>
            <a:off x="7520442" y="1992248"/>
            <a:ext cx="1309737" cy="1089866"/>
            <a:chOff x="10438454" y="2489790"/>
            <a:chExt cx="1309737" cy="1089866"/>
          </a:xfrm>
        </p:grpSpPr>
        <p:grpSp>
          <p:nvGrpSpPr>
            <p:cNvPr id="72" name="chenying0907 65"/>
            <p:cNvGrpSpPr/>
            <p:nvPr>
              <p:custDataLst>
                <p:tags r:id="rId8"/>
              </p:custDataLst>
            </p:nvPr>
          </p:nvGrpSpPr>
          <p:grpSpPr bwMode="auto">
            <a:xfrm>
              <a:off x="10438454" y="2489790"/>
              <a:ext cx="1092096" cy="1089866"/>
              <a:chOff x="1188720" y="1335024"/>
              <a:chExt cx="900000" cy="900000"/>
            </a:xfrm>
          </p:grpSpPr>
          <p:sp>
            <p:nvSpPr>
              <p:cNvPr id="74" name="矩形 73"/>
              <p:cNvSpPr/>
              <p:nvPr/>
            </p:nvSpPr>
            <p:spPr>
              <a:xfrm>
                <a:off x="1188720" y="1335024"/>
                <a:ext cx="900000" cy="900000"/>
              </a:xfrm>
              <a:prstGeom prst="rect">
                <a:avLst/>
              </a:prstGeom>
              <a:noFill/>
              <a:ln w="19050" cap="flat" cmpd="sng" algn="ctr">
                <a:solidFill>
                  <a:srgbClr val="5F7797"/>
                </a:solidFill>
                <a:prstDash val="solid"/>
                <a:miter lim="800000"/>
              </a:ln>
              <a:effectLst/>
            </p:spPr>
            <p:txBody>
              <a:bodyPr anchor="ctr"/>
              <a:lstStyle/>
              <a:p>
                <a:pPr algn="ctr">
                  <a:defRPr/>
                </a:pPr>
                <a:endParaRPr lang="zh-CN" altLang="en-US" sz="2400" kern="0">
                  <a:solidFill>
                    <a:srgbClr val="5F7797"/>
                  </a:solidFill>
                </a:endParaRPr>
              </a:p>
            </p:txBody>
          </p:sp>
          <p:cxnSp>
            <p:nvCxnSpPr>
              <p:cNvPr id="75" name="直接连接符 74"/>
              <p:cNvCxnSpPr/>
              <p:nvPr/>
            </p:nvCxnSpPr>
            <p:spPr>
              <a:xfrm>
                <a:off x="1188720" y="1785944"/>
                <a:ext cx="900000" cy="0"/>
              </a:xfrm>
              <a:prstGeom prst="line">
                <a:avLst/>
              </a:prstGeom>
              <a:noFill/>
              <a:ln w="12700" cap="flat" cmpd="sng" algn="ctr">
                <a:solidFill>
                  <a:srgbClr val="5F7797"/>
                </a:solidFill>
                <a:prstDash val="dash"/>
                <a:miter lim="800000"/>
              </a:ln>
              <a:effectLst/>
            </p:spPr>
          </p:cxnSp>
          <p:cxnSp>
            <p:nvCxnSpPr>
              <p:cNvPr id="76" name="直接连接符 75"/>
              <p:cNvCxnSpPr/>
              <p:nvPr/>
            </p:nvCxnSpPr>
            <p:spPr>
              <a:xfrm rot="5400000">
                <a:off x="1188720" y="1785025"/>
                <a:ext cx="900000" cy="0"/>
              </a:xfrm>
              <a:prstGeom prst="line">
                <a:avLst/>
              </a:prstGeom>
              <a:noFill/>
              <a:ln w="12700" cap="flat" cmpd="sng" algn="ctr">
                <a:solidFill>
                  <a:srgbClr val="5F7797"/>
                </a:solidFill>
                <a:prstDash val="dash"/>
                <a:miter lim="800000"/>
              </a:ln>
              <a:effectLst/>
            </p:spPr>
          </p:cxnSp>
        </p:grpSp>
        <p:sp>
          <p:nvSpPr>
            <p:cNvPr id="73" name="文本框 72"/>
            <p:cNvSpPr txBox="1"/>
            <p:nvPr>
              <p:custDataLst>
                <p:tags r:id="rId9"/>
              </p:custDataLst>
            </p:nvPr>
          </p:nvSpPr>
          <p:spPr>
            <a:xfrm>
              <a:off x="10553572" y="2497385"/>
              <a:ext cx="1194619" cy="1015663"/>
            </a:xfrm>
            <a:prstGeom prst="rect">
              <a:avLst/>
            </a:prstGeom>
            <a:noFill/>
            <a:ln>
              <a:noFill/>
            </a:ln>
          </p:spPr>
          <p:txBody>
            <a:bodyPr wrap="square" rtlCol="0">
              <a:spAutoFit/>
            </a:bodyPr>
            <a:lstStyle>
              <a:defPPr>
                <a:defRPr lang="zh-CN"/>
              </a:defPPr>
              <a:lvl1pPr>
                <a:defRPr sz="6000" b="1">
                  <a:blipFill dpi="0" rotWithShape="1">
                    <a:blip r:embed="rId3"/>
                    <a:srcRect/>
                    <a:stretch>
                      <a:fillRect/>
                    </a:stretch>
                  </a:blipFill>
                  <a:latin typeface="华文新魏" panose="02010800040101010101" pitchFamily="2" charset="-122"/>
                  <a:ea typeface="华文新魏" panose="02010800040101010101" pitchFamily="2" charset="-122"/>
                </a:defRPr>
              </a:lvl1pPr>
            </a:lstStyle>
            <a:p>
              <a:r>
                <a:rPr lang="zh-CN" altLang="en-US" dirty="0">
                  <a:solidFill>
                    <a:srgbClr val="5F7797"/>
                  </a:solidFill>
                </a:rPr>
                <a:t>节</a:t>
              </a:r>
              <a:endParaRPr lang="zh-CN" altLang="en-US" dirty="0">
                <a:solidFill>
                  <a:srgbClr val="5F7797"/>
                </a:solidFill>
              </a:endParaRPr>
            </a:p>
          </p:txBody>
        </p:sp>
      </p:grpSp>
      <p:sp>
        <p:nvSpPr>
          <p:cNvPr id="77" name="文本框 76"/>
          <p:cNvSpPr txBox="1"/>
          <p:nvPr>
            <p:custDataLst>
              <p:tags r:id="rId10"/>
            </p:custDataLst>
          </p:nvPr>
        </p:nvSpPr>
        <p:spPr>
          <a:xfrm>
            <a:off x="3932457" y="1443970"/>
            <a:ext cx="704290" cy="523220"/>
          </a:xfrm>
          <a:prstGeom prst="rect">
            <a:avLst/>
          </a:prstGeom>
          <a:noFill/>
          <a:ln>
            <a:noFill/>
          </a:ln>
        </p:spPr>
        <p:txBody>
          <a:bodyPr wrap="square" rtlCol="0">
            <a:spAutoFit/>
          </a:bodyPr>
          <a:lstStyle>
            <a:defPPr>
              <a:defRPr lang="zh-CN"/>
            </a:defPPr>
            <a:lvl1pPr>
              <a:defRPr sz="6000" b="1">
                <a:blipFill dpi="0" rotWithShape="1">
                  <a:blip r:embed="rId3"/>
                  <a:srcRect/>
                  <a:stretch>
                    <a:fillRect/>
                  </a:stretch>
                </a:blipFill>
                <a:latin typeface="华文新魏" panose="02010800040101010101" pitchFamily="2" charset="-122"/>
                <a:ea typeface="华文新魏" panose="02010800040101010101" pitchFamily="2" charset="-122"/>
              </a:defRPr>
            </a:lvl1pPr>
          </a:lstStyle>
          <a:p>
            <a:r>
              <a:rPr lang="en-US" altLang="zh-CN" sz="2800" dirty="0">
                <a:solidFill>
                  <a:srgbClr val="5F7797"/>
                </a:solidFill>
              </a:rPr>
              <a:t>di</a:t>
            </a:r>
            <a:endParaRPr lang="zh-CN" altLang="en-US" sz="2800" dirty="0">
              <a:solidFill>
                <a:srgbClr val="5F7797"/>
              </a:solidFill>
            </a:endParaRPr>
          </a:p>
        </p:txBody>
      </p:sp>
      <p:sp>
        <p:nvSpPr>
          <p:cNvPr id="78" name="文本框 77"/>
          <p:cNvSpPr txBox="1"/>
          <p:nvPr>
            <p:custDataLst>
              <p:tags r:id="rId11"/>
            </p:custDataLst>
          </p:nvPr>
        </p:nvSpPr>
        <p:spPr>
          <a:xfrm>
            <a:off x="5144413" y="1451565"/>
            <a:ext cx="702062" cy="523220"/>
          </a:xfrm>
          <a:prstGeom prst="rect">
            <a:avLst/>
          </a:prstGeom>
          <a:noFill/>
          <a:ln>
            <a:noFill/>
          </a:ln>
        </p:spPr>
        <p:txBody>
          <a:bodyPr wrap="square" rtlCol="0">
            <a:spAutoFit/>
          </a:bodyPr>
          <a:lstStyle>
            <a:defPPr>
              <a:defRPr lang="zh-CN"/>
            </a:defPPr>
            <a:lvl1pPr>
              <a:defRPr sz="2800" b="1">
                <a:blipFill dpi="0" rotWithShape="1">
                  <a:blip r:embed="rId3"/>
                  <a:srcRect/>
                  <a:stretch>
                    <a:fillRect/>
                  </a:stretch>
                </a:blipFill>
                <a:latin typeface="华文新魏" panose="02010800040101010101" pitchFamily="2" charset="-122"/>
                <a:ea typeface="华文新魏" panose="02010800040101010101" pitchFamily="2" charset="-122"/>
              </a:defRPr>
            </a:lvl1pPr>
          </a:lstStyle>
          <a:p>
            <a:r>
              <a:rPr lang="en-US" altLang="zh-CN" dirty="0" err="1" smtClean="0">
                <a:solidFill>
                  <a:srgbClr val="5F7797"/>
                </a:solidFill>
              </a:rPr>
              <a:t>si</a:t>
            </a:r>
            <a:endParaRPr lang="zh-CN" altLang="en-US" dirty="0">
              <a:solidFill>
                <a:srgbClr val="5F7797"/>
              </a:solidFill>
            </a:endParaRPr>
          </a:p>
        </p:txBody>
      </p:sp>
      <p:sp>
        <p:nvSpPr>
          <p:cNvPr id="79" name="文本框 78"/>
          <p:cNvSpPr txBox="1"/>
          <p:nvPr>
            <p:custDataLst>
              <p:tags r:id="rId12"/>
            </p:custDataLst>
          </p:nvPr>
        </p:nvSpPr>
        <p:spPr>
          <a:xfrm>
            <a:off x="6225530" y="1451565"/>
            <a:ext cx="1542306" cy="523220"/>
          </a:xfrm>
          <a:prstGeom prst="rect">
            <a:avLst/>
          </a:prstGeom>
          <a:noFill/>
          <a:ln>
            <a:noFill/>
          </a:ln>
        </p:spPr>
        <p:txBody>
          <a:bodyPr wrap="square" rtlCol="0">
            <a:spAutoFit/>
          </a:bodyPr>
          <a:lstStyle>
            <a:defPPr>
              <a:defRPr lang="zh-CN"/>
            </a:defPPr>
            <a:lvl1pPr>
              <a:defRPr sz="2800" b="1">
                <a:blipFill dpi="0" rotWithShape="1">
                  <a:blip r:embed="rId3"/>
                  <a:srcRect/>
                  <a:stretch>
                    <a:fillRect/>
                  </a:stretch>
                </a:blipFill>
                <a:latin typeface="华文新魏" panose="02010800040101010101" pitchFamily="2" charset="-122"/>
                <a:ea typeface="华文新魏" panose="02010800040101010101" pitchFamily="2" charset="-122"/>
              </a:defRPr>
            </a:lvl1pPr>
          </a:lstStyle>
          <a:p>
            <a:r>
              <a:rPr lang="en-US" altLang="zh-CN" dirty="0">
                <a:solidFill>
                  <a:srgbClr val="5F7797"/>
                </a:solidFill>
              </a:rPr>
              <a:t>zhang</a:t>
            </a:r>
            <a:endParaRPr lang="zh-CN" altLang="en-US" dirty="0">
              <a:solidFill>
                <a:srgbClr val="5F7797"/>
              </a:solidFill>
            </a:endParaRPr>
          </a:p>
        </p:txBody>
      </p:sp>
      <p:sp>
        <p:nvSpPr>
          <p:cNvPr id="80" name="文本框 79"/>
          <p:cNvSpPr txBox="1"/>
          <p:nvPr>
            <p:custDataLst>
              <p:tags r:id="rId13"/>
            </p:custDataLst>
          </p:nvPr>
        </p:nvSpPr>
        <p:spPr>
          <a:xfrm>
            <a:off x="7823885" y="1443970"/>
            <a:ext cx="835788" cy="523220"/>
          </a:xfrm>
          <a:prstGeom prst="rect">
            <a:avLst/>
          </a:prstGeom>
          <a:noFill/>
          <a:ln>
            <a:noFill/>
          </a:ln>
        </p:spPr>
        <p:txBody>
          <a:bodyPr wrap="square" rtlCol="0">
            <a:spAutoFit/>
          </a:bodyPr>
          <a:lstStyle>
            <a:defPPr>
              <a:defRPr lang="zh-CN"/>
            </a:defPPr>
            <a:lvl1pPr>
              <a:defRPr sz="2800" b="1">
                <a:blipFill dpi="0" rotWithShape="1">
                  <a:blip r:embed="rId3"/>
                  <a:srcRect/>
                  <a:stretch>
                    <a:fillRect/>
                  </a:stretch>
                </a:blipFill>
                <a:latin typeface="华文新魏" panose="02010800040101010101" pitchFamily="2" charset="-122"/>
                <a:ea typeface="华文新魏" panose="02010800040101010101" pitchFamily="2" charset="-122"/>
              </a:defRPr>
            </a:lvl1pPr>
          </a:lstStyle>
          <a:p>
            <a:r>
              <a:rPr lang="en-US" altLang="zh-CN" dirty="0">
                <a:solidFill>
                  <a:srgbClr val="5F7797"/>
                </a:solidFill>
              </a:rPr>
              <a:t>jie</a:t>
            </a:r>
            <a:endParaRPr lang="zh-CN" altLang="en-US" dirty="0">
              <a:solidFill>
                <a:srgbClr val="5F7797"/>
              </a:solidFill>
            </a:endParaRPr>
          </a:p>
        </p:txBody>
      </p:sp>
      <p:sp>
        <p:nvSpPr>
          <p:cNvPr id="82" name="文本框 81"/>
          <p:cNvSpPr txBox="1"/>
          <p:nvPr>
            <p:custDataLst>
              <p:tags r:id="rId14"/>
            </p:custDataLst>
          </p:nvPr>
        </p:nvSpPr>
        <p:spPr>
          <a:xfrm>
            <a:off x="2070202" y="3818255"/>
            <a:ext cx="9341510" cy="1256030"/>
          </a:xfrm>
          <a:prstGeom prst="rect">
            <a:avLst/>
          </a:prstGeom>
          <a:noFill/>
        </p:spPr>
        <p:txBody>
          <a:bodyPr/>
          <a:lstStyle/>
          <a:p>
            <a:pPr algn="ctr">
              <a:lnSpc>
                <a:spcPct val="150000"/>
              </a:lnSpc>
              <a:defRPr/>
            </a:pPr>
            <a:r>
              <a:rPr lang="zh-CN" altLang="en-US" sz="6000" b="1" dirty="0" smtClean="0">
                <a:blipFill>
                  <a:blip r:embed="rId15"/>
                  <a:stretch>
                    <a:fillRect/>
                  </a:stretch>
                </a:blipFill>
                <a:latin typeface="+mn-ea"/>
              </a:rPr>
              <a:t>江西省创客教育公益活动</a:t>
            </a:r>
            <a:endParaRPr lang="en-US" altLang="zh-CN" sz="6000" b="1" dirty="0">
              <a:blipFill>
                <a:blip r:embed="rId15"/>
                <a:stretch>
                  <a:fillRect/>
                </a:stretch>
              </a:blipFill>
              <a:latin typeface="+mn-ea"/>
            </a:endParaRPr>
          </a:p>
        </p:txBody>
      </p:sp>
      <p:pic>
        <p:nvPicPr>
          <p:cNvPr id="8" name="图片 7" descr="WechatIMG3484.p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093822" y="0"/>
            <a:ext cx="3098177" cy="111324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p:cTn id="13" dur="500" fill="hold"/>
                                        <p:tgtEl>
                                          <p:spTgt spid="59"/>
                                        </p:tgtEl>
                                        <p:attrNameLst>
                                          <p:attrName>ppt_w</p:attrName>
                                        </p:attrNameLst>
                                      </p:cBhvr>
                                      <p:tavLst>
                                        <p:tav tm="0">
                                          <p:val>
                                            <p:fltVal val="0"/>
                                          </p:val>
                                        </p:tav>
                                        <p:tav tm="100000">
                                          <p:val>
                                            <p:strVal val="#ppt_w"/>
                                          </p:val>
                                        </p:tav>
                                      </p:tavLst>
                                    </p:anim>
                                    <p:anim calcmode="lin" valueType="num">
                                      <p:cBhvr>
                                        <p:cTn id="14" dur="500" fill="hold"/>
                                        <p:tgtEl>
                                          <p:spTgt spid="59"/>
                                        </p:tgtEl>
                                        <p:attrNameLst>
                                          <p:attrName>ppt_h</p:attrName>
                                        </p:attrNameLst>
                                      </p:cBhvr>
                                      <p:tavLst>
                                        <p:tav tm="0">
                                          <p:val>
                                            <p:fltVal val="0"/>
                                          </p:val>
                                        </p:tav>
                                        <p:tav tm="100000">
                                          <p:val>
                                            <p:strVal val="#ppt_h"/>
                                          </p:val>
                                        </p:tav>
                                      </p:tavLst>
                                    </p:anim>
                                    <p:animEffect transition="in" filter="fade">
                                      <p:cBhvr>
                                        <p:cTn id="15" dur="500"/>
                                        <p:tgtEl>
                                          <p:spTgt spid="59"/>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65"/>
                                        </p:tgtEl>
                                        <p:attrNameLst>
                                          <p:attrName>style.visibility</p:attrName>
                                        </p:attrNameLst>
                                      </p:cBhvr>
                                      <p:to>
                                        <p:strVal val="visible"/>
                                      </p:to>
                                    </p:set>
                                    <p:anim calcmode="lin" valueType="num">
                                      <p:cBhvr>
                                        <p:cTn id="19" dur="500" fill="hold"/>
                                        <p:tgtEl>
                                          <p:spTgt spid="65"/>
                                        </p:tgtEl>
                                        <p:attrNameLst>
                                          <p:attrName>ppt_w</p:attrName>
                                        </p:attrNameLst>
                                      </p:cBhvr>
                                      <p:tavLst>
                                        <p:tav tm="0">
                                          <p:val>
                                            <p:fltVal val="0"/>
                                          </p:val>
                                        </p:tav>
                                        <p:tav tm="100000">
                                          <p:val>
                                            <p:strVal val="#ppt_w"/>
                                          </p:val>
                                        </p:tav>
                                      </p:tavLst>
                                    </p:anim>
                                    <p:anim calcmode="lin" valueType="num">
                                      <p:cBhvr>
                                        <p:cTn id="20" dur="500" fill="hold"/>
                                        <p:tgtEl>
                                          <p:spTgt spid="65"/>
                                        </p:tgtEl>
                                        <p:attrNameLst>
                                          <p:attrName>ppt_h</p:attrName>
                                        </p:attrNameLst>
                                      </p:cBhvr>
                                      <p:tavLst>
                                        <p:tav tm="0">
                                          <p:val>
                                            <p:fltVal val="0"/>
                                          </p:val>
                                        </p:tav>
                                        <p:tav tm="100000">
                                          <p:val>
                                            <p:strVal val="#ppt_h"/>
                                          </p:val>
                                        </p:tav>
                                      </p:tavLst>
                                    </p:anim>
                                    <p:animEffect transition="in" filter="fade">
                                      <p:cBhvr>
                                        <p:cTn id="21" dur="500"/>
                                        <p:tgtEl>
                                          <p:spTgt spid="6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71"/>
                                        </p:tgtEl>
                                        <p:attrNameLst>
                                          <p:attrName>style.visibility</p:attrName>
                                        </p:attrNameLst>
                                      </p:cBhvr>
                                      <p:to>
                                        <p:strVal val="visible"/>
                                      </p:to>
                                    </p:set>
                                    <p:anim calcmode="lin" valueType="num">
                                      <p:cBhvr>
                                        <p:cTn id="25" dur="500" fill="hold"/>
                                        <p:tgtEl>
                                          <p:spTgt spid="71"/>
                                        </p:tgtEl>
                                        <p:attrNameLst>
                                          <p:attrName>ppt_w</p:attrName>
                                        </p:attrNameLst>
                                      </p:cBhvr>
                                      <p:tavLst>
                                        <p:tav tm="0">
                                          <p:val>
                                            <p:fltVal val="0"/>
                                          </p:val>
                                        </p:tav>
                                        <p:tav tm="100000">
                                          <p:val>
                                            <p:strVal val="#ppt_w"/>
                                          </p:val>
                                        </p:tav>
                                      </p:tavLst>
                                    </p:anim>
                                    <p:anim calcmode="lin" valueType="num">
                                      <p:cBhvr>
                                        <p:cTn id="26" dur="500" fill="hold"/>
                                        <p:tgtEl>
                                          <p:spTgt spid="71"/>
                                        </p:tgtEl>
                                        <p:attrNameLst>
                                          <p:attrName>ppt_h</p:attrName>
                                        </p:attrNameLst>
                                      </p:cBhvr>
                                      <p:tavLst>
                                        <p:tav tm="0">
                                          <p:val>
                                            <p:fltVal val="0"/>
                                          </p:val>
                                        </p:tav>
                                        <p:tav tm="100000">
                                          <p:val>
                                            <p:strVal val="#ppt_h"/>
                                          </p:val>
                                        </p:tav>
                                      </p:tavLst>
                                    </p:anim>
                                    <p:animEffect transition="in" filter="fade">
                                      <p:cBhvr>
                                        <p:cTn id="27" dur="500"/>
                                        <p:tgtEl>
                                          <p:spTgt spid="71"/>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77"/>
                                        </p:tgtEl>
                                        <p:attrNameLst>
                                          <p:attrName>style.visibility</p:attrName>
                                        </p:attrNameLst>
                                      </p:cBhvr>
                                      <p:to>
                                        <p:strVal val="visible"/>
                                      </p:to>
                                    </p:set>
                                    <p:animEffect transition="in" filter="fade">
                                      <p:cBhvr>
                                        <p:cTn id="31" dur="500"/>
                                        <p:tgtEl>
                                          <p:spTgt spid="77"/>
                                        </p:tgtEl>
                                      </p:cBhvr>
                                    </p:animEffec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500"/>
                                        <p:tgtEl>
                                          <p:spTgt spid="78"/>
                                        </p:tgtEl>
                                      </p:cBhvr>
                                    </p:animEffect>
                                  </p:childTnLst>
                                </p:cTn>
                              </p:par>
                            </p:childTnLst>
                          </p:cTn>
                        </p:par>
                        <p:par>
                          <p:cTn id="36" fill="hold">
                            <p:stCondLst>
                              <p:cond delay="3000"/>
                            </p:stCondLst>
                            <p:childTnLst>
                              <p:par>
                                <p:cTn id="37" presetID="10" presetClass="entr" presetSubtype="0" fill="hold" grpId="0" nodeType="afterEffect">
                                  <p:stCondLst>
                                    <p:cond delay="0"/>
                                  </p:stCondLst>
                                  <p:childTnLst>
                                    <p:set>
                                      <p:cBhvr>
                                        <p:cTn id="38" dur="1" fill="hold">
                                          <p:stCondLst>
                                            <p:cond delay="0"/>
                                          </p:stCondLst>
                                        </p:cTn>
                                        <p:tgtEl>
                                          <p:spTgt spid="79"/>
                                        </p:tgtEl>
                                        <p:attrNameLst>
                                          <p:attrName>style.visibility</p:attrName>
                                        </p:attrNameLst>
                                      </p:cBhvr>
                                      <p:to>
                                        <p:strVal val="visible"/>
                                      </p:to>
                                    </p:set>
                                    <p:animEffect transition="in" filter="fade">
                                      <p:cBhvr>
                                        <p:cTn id="39" dur="500"/>
                                        <p:tgtEl>
                                          <p:spTgt spid="79"/>
                                        </p:tgtEl>
                                      </p:cBhvr>
                                    </p:animEffect>
                                  </p:childTnLst>
                                </p:cTn>
                              </p:par>
                            </p:childTnLst>
                          </p:cTn>
                        </p:par>
                        <p:par>
                          <p:cTn id="40" fill="hold">
                            <p:stCondLst>
                              <p:cond delay="3500"/>
                            </p:stCondLst>
                            <p:childTnLst>
                              <p:par>
                                <p:cTn id="41" presetID="10" presetClass="entr" presetSubtype="0" fill="hold" grpId="0" nodeType="afterEffect">
                                  <p:stCondLst>
                                    <p:cond delay="0"/>
                                  </p:stCondLst>
                                  <p:childTnLst>
                                    <p:set>
                                      <p:cBhvr>
                                        <p:cTn id="42" dur="1" fill="hold">
                                          <p:stCondLst>
                                            <p:cond delay="0"/>
                                          </p:stCondLst>
                                        </p:cTn>
                                        <p:tgtEl>
                                          <p:spTgt spid="80"/>
                                        </p:tgtEl>
                                        <p:attrNameLst>
                                          <p:attrName>style.visibility</p:attrName>
                                        </p:attrNameLst>
                                      </p:cBhvr>
                                      <p:to>
                                        <p:strVal val="visible"/>
                                      </p:to>
                                    </p:set>
                                    <p:animEffect transition="in" filter="fade">
                                      <p:cBhvr>
                                        <p:cTn id="43" dur="500"/>
                                        <p:tgtEl>
                                          <p:spTgt spid="80"/>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82"/>
                                        </p:tgtEl>
                                        <p:attrNameLst>
                                          <p:attrName>style.visibility</p:attrName>
                                        </p:attrNameLst>
                                      </p:cBhvr>
                                      <p:to>
                                        <p:strVal val="visible"/>
                                      </p:to>
                                    </p:set>
                                    <p:animEffect transition="in" filter="blinds(horizontal)">
                                      <p:cBhvr>
                                        <p:cTn id="48"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79" grpId="0"/>
      <p:bldP spid="80" grpId="0"/>
      <p:bldP spid="8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lg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17" name="文本框 18"/>
          <p:cNvSpPr txBox="1">
            <a:spLocks noChangeArrowheads="1"/>
          </p:cNvSpPr>
          <p:nvPr>
            <p:custDataLst>
              <p:tags r:id="rId1"/>
            </p:custDataLst>
          </p:nvPr>
        </p:nvSpPr>
        <p:spPr bwMode="auto">
          <a:xfrm>
            <a:off x="6477238" y="365019"/>
            <a:ext cx="5063128" cy="1107996"/>
          </a:xfrm>
          <a:prstGeom prst="rect">
            <a:avLst/>
          </a:prstGeom>
          <a:noFill/>
          <a:ln>
            <a:noFill/>
          </a:ln>
        </p:spPr>
        <p:txBody>
          <a:bodyPr wrap="square" rtlCol="0">
            <a:spAutoFit/>
          </a:bodyPr>
          <a:lstStyle>
            <a:defPPr>
              <a:defRPr lang="zh-CN"/>
            </a:defPPr>
            <a:lvl1pPr algn="dist">
              <a:defRPr sz="8800" b="1">
                <a:blipFill dpi="0" rotWithShape="1">
                  <a:blip r:embed="rId2"/>
                  <a:srcRect/>
                  <a:stretch>
                    <a:fillRect/>
                  </a:stretch>
                </a:blipFill>
              </a:defRPr>
            </a:lvl1pPr>
          </a:lstStyle>
          <a:p>
            <a:pPr algn="l"/>
            <a:r>
              <a:rPr lang="en-US" altLang="zh-CN" sz="6600" dirty="0">
                <a:blipFill dpi="0" rotWithShape="1">
                  <a:blip r:embed="rId3"/>
                  <a:srcRect/>
                  <a:stretch>
                    <a:fillRect/>
                  </a:stretch>
                </a:blipFill>
              </a:rPr>
              <a:t>CONTENTS</a:t>
            </a:r>
            <a:endParaRPr lang="zh-CN" altLang="en-US" sz="6600" dirty="0">
              <a:blipFill dpi="0" rotWithShape="1">
                <a:blip r:embed="rId3"/>
                <a:srcRect/>
                <a:stretch>
                  <a:fillRect/>
                </a:stretch>
              </a:blipFill>
            </a:endParaRPr>
          </a:p>
        </p:txBody>
      </p:sp>
      <p:grpSp>
        <p:nvGrpSpPr>
          <p:cNvPr id="3" name="chenying0907 2"/>
          <p:cNvGrpSpPr/>
          <p:nvPr/>
        </p:nvGrpSpPr>
        <p:grpSpPr>
          <a:xfrm>
            <a:off x="5324121" y="1739518"/>
            <a:ext cx="6302375" cy="4523105"/>
            <a:chOff x="6476554" y="2333061"/>
            <a:chExt cx="4426397" cy="4523105"/>
          </a:xfrm>
        </p:grpSpPr>
        <p:sp>
          <p:nvSpPr>
            <p:cNvPr id="20" name="文本框 20"/>
            <p:cNvSpPr txBox="1">
              <a:spLocks noChangeArrowheads="1"/>
            </p:cNvSpPr>
            <p:nvPr>
              <p:custDataLst>
                <p:tags r:id="rId4"/>
              </p:custDataLst>
            </p:nvPr>
          </p:nvSpPr>
          <p:spPr bwMode="auto">
            <a:xfrm>
              <a:off x="7228930" y="2333061"/>
              <a:ext cx="3674021" cy="4523105"/>
            </a:xfrm>
            <a:prstGeom prst="rect">
              <a:avLst/>
            </a:prstGeom>
            <a:noFill/>
          </p:spPr>
          <p:txBody>
            <a:bodyPr wrap="square" rtlCol="0">
              <a:spAutoFit/>
            </a:bodyPr>
            <a:lstStyle>
              <a:defPPr>
                <a:defRPr lang="zh-CN"/>
              </a:defPPr>
              <a:lvl1pPr>
                <a:defRPr sz="3200" b="1">
                  <a:blipFill>
                    <a:blip r:embed="rId2"/>
                    <a:stretch>
                      <a:fillRect/>
                    </a:stretch>
                  </a:blipFill>
                </a:defRPr>
              </a:lvl1pPr>
            </a:lstStyle>
            <a:p>
              <a:pPr fontAlgn="auto">
                <a:lnSpc>
                  <a:spcPct val="150000"/>
                </a:lnSpc>
              </a:pPr>
              <a:r>
                <a:rPr lang="zh-CN" altLang="en-US" b="0" dirty="0" smtClean="0">
                  <a:solidFill>
                    <a:srgbClr val="5F7797"/>
                  </a:solidFill>
                </a:rPr>
                <a:t>学习无人机的意义</a:t>
              </a:r>
              <a:endParaRPr lang="zh-CN" altLang="en-US" b="0" dirty="0" smtClean="0">
                <a:solidFill>
                  <a:srgbClr val="5F7797"/>
                </a:solidFill>
              </a:endParaRPr>
            </a:p>
            <a:p>
              <a:pPr fontAlgn="auto">
                <a:lnSpc>
                  <a:spcPct val="150000"/>
                </a:lnSpc>
              </a:pPr>
              <a:r>
                <a:rPr lang="zh-CN" altLang="en-US" b="0" dirty="0" smtClean="0">
                  <a:solidFill>
                    <a:srgbClr val="5F7797"/>
                  </a:solidFill>
                </a:rPr>
                <a:t>思创优学无人机教学体系</a:t>
              </a:r>
              <a:endParaRPr lang="zh-CN" altLang="en-US" b="0" dirty="0" smtClean="0">
                <a:solidFill>
                  <a:srgbClr val="5F7797"/>
                </a:solidFill>
              </a:endParaRPr>
            </a:p>
            <a:p>
              <a:pPr fontAlgn="auto">
                <a:lnSpc>
                  <a:spcPct val="150000"/>
                </a:lnSpc>
              </a:pPr>
              <a:r>
                <a:rPr lang="zh-CN" altLang="en-US" b="0" dirty="0">
                  <a:solidFill>
                    <a:srgbClr val="5F7797"/>
                  </a:solidFill>
                </a:rPr>
                <a:t>无人机教学模式</a:t>
              </a:r>
              <a:endParaRPr lang="zh-CN" altLang="en-US" dirty="0">
                <a:solidFill>
                  <a:srgbClr val="5F7797"/>
                </a:solidFill>
              </a:endParaRPr>
            </a:p>
            <a:p>
              <a:pPr fontAlgn="auto">
                <a:lnSpc>
                  <a:spcPct val="150000"/>
                </a:lnSpc>
              </a:pPr>
              <a:r>
                <a:rPr lang="zh-CN" altLang="en-US" b="0" dirty="0">
                  <a:solidFill>
                    <a:srgbClr val="5F7797"/>
                  </a:solidFill>
                </a:rPr>
                <a:t>江西省创客教育公益活动</a:t>
              </a:r>
              <a:endParaRPr lang="zh-CN" altLang="en-US" b="0" dirty="0">
                <a:solidFill>
                  <a:srgbClr val="5F7797"/>
                </a:solidFill>
              </a:endParaRPr>
            </a:p>
            <a:p>
              <a:pPr fontAlgn="auto">
                <a:lnSpc>
                  <a:spcPct val="150000"/>
                </a:lnSpc>
              </a:pPr>
              <a:r>
                <a:rPr lang="zh-CN" altLang="en-US" b="0" dirty="0">
                  <a:solidFill>
                    <a:srgbClr val="5F7797"/>
                  </a:solidFill>
                </a:rPr>
                <a:t>思创优学部分学校合作案例</a:t>
              </a:r>
              <a:endParaRPr lang="zh-CN" altLang="en-US" b="0" dirty="0">
                <a:solidFill>
                  <a:srgbClr val="5F7797"/>
                </a:solidFill>
              </a:endParaRPr>
            </a:p>
            <a:p>
              <a:pPr fontAlgn="auto">
                <a:lnSpc>
                  <a:spcPct val="150000"/>
                </a:lnSpc>
              </a:pPr>
              <a:r>
                <a:rPr lang="zh-CN" altLang="en-US" b="0" dirty="0">
                  <a:solidFill>
                    <a:srgbClr val="5F7797"/>
                  </a:solidFill>
                </a:rPr>
                <a:t>无人机赛事规则解读</a:t>
              </a:r>
              <a:endParaRPr lang="zh-CN" altLang="en-US" b="0" dirty="0">
                <a:solidFill>
                  <a:srgbClr val="5F7797"/>
                </a:solidFill>
              </a:endParaRPr>
            </a:p>
          </p:txBody>
        </p:sp>
        <p:sp>
          <p:nvSpPr>
            <p:cNvPr id="26" name="文本框 25"/>
            <p:cNvSpPr txBox="1"/>
            <p:nvPr/>
          </p:nvSpPr>
          <p:spPr>
            <a:xfrm>
              <a:off x="6476554" y="2550231"/>
              <a:ext cx="960823" cy="1198880"/>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en-US" altLang="zh-CN" sz="3600" dirty="0" smtClean="0">
                  <a:solidFill>
                    <a:srgbClr val="5F7797"/>
                  </a:solidFill>
                </a:rPr>
                <a:t>01</a:t>
              </a:r>
              <a:endParaRPr lang="en-US" altLang="zh-CN" sz="3600" dirty="0" smtClean="0">
                <a:solidFill>
                  <a:srgbClr val="5F7797"/>
                </a:solidFill>
              </a:endParaRPr>
            </a:p>
            <a:p>
              <a:endParaRPr lang="en-US" altLang="zh-CN" sz="3600" dirty="0" smtClean="0">
                <a:solidFill>
                  <a:srgbClr val="5F7797"/>
                </a:solidFill>
              </a:endParaRPr>
            </a:p>
          </p:txBody>
        </p:sp>
      </p:grpSp>
      <p:sp>
        <p:nvSpPr>
          <p:cNvPr id="133" name="Freeform 5"/>
          <p:cNvSpPr>
            <a:spLocks noEditPoints="1"/>
          </p:cNvSpPr>
          <p:nvPr/>
        </p:nvSpPr>
        <p:spPr bwMode="auto">
          <a:xfrm>
            <a:off x="1447316" y="1381437"/>
            <a:ext cx="3876850" cy="4684328"/>
          </a:xfrm>
          <a:custGeom>
            <a:avLst/>
            <a:gdLst>
              <a:gd name="T0" fmla="*/ 274 w 803"/>
              <a:gd name="T1" fmla="*/ 26 h 970"/>
              <a:gd name="T2" fmla="*/ 283 w 803"/>
              <a:gd name="T3" fmla="*/ 124 h 970"/>
              <a:gd name="T4" fmla="*/ 691 w 803"/>
              <a:gd name="T5" fmla="*/ 335 h 970"/>
              <a:gd name="T6" fmla="*/ 138 w 803"/>
              <a:gd name="T7" fmla="*/ 195 h 970"/>
              <a:gd name="T8" fmla="*/ 129 w 803"/>
              <a:gd name="T9" fmla="*/ 205 h 970"/>
              <a:gd name="T10" fmla="*/ 741 w 803"/>
              <a:gd name="T11" fmla="*/ 497 h 970"/>
              <a:gd name="T12" fmla="*/ 783 w 803"/>
              <a:gd name="T13" fmla="*/ 529 h 970"/>
              <a:gd name="T14" fmla="*/ 45 w 803"/>
              <a:gd name="T15" fmla="*/ 374 h 970"/>
              <a:gd name="T16" fmla="*/ 452 w 803"/>
              <a:gd name="T17" fmla="*/ 114 h 970"/>
              <a:gd name="T18" fmla="*/ 494 w 803"/>
              <a:gd name="T19" fmla="*/ 9 h 970"/>
              <a:gd name="T20" fmla="*/ 643 w 803"/>
              <a:gd name="T21" fmla="*/ 197 h 970"/>
              <a:gd name="T22" fmla="*/ 619 w 803"/>
              <a:gd name="T23" fmla="*/ 199 h 970"/>
              <a:gd name="T24" fmla="*/ 206 w 803"/>
              <a:gd name="T25" fmla="*/ 295 h 970"/>
              <a:gd name="T26" fmla="*/ 176 w 803"/>
              <a:gd name="T27" fmla="*/ 404 h 970"/>
              <a:gd name="T28" fmla="*/ 160 w 803"/>
              <a:gd name="T29" fmla="*/ 450 h 970"/>
              <a:gd name="T30" fmla="*/ 242 w 803"/>
              <a:gd name="T31" fmla="*/ 896 h 970"/>
              <a:gd name="T32" fmla="*/ 255 w 803"/>
              <a:gd name="T33" fmla="*/ 677 h 970"/>
              <a:gd name="T34" fmla="*/ 340 w 803"/>
              <a:gd name="T35" fmla="*/ 469 h 970"/>
              <a:gd name="T36" fmla="*/ 343 w 803"/>
              <a:gd name="T37" fmla="*/ 443 h 970"/>
              <a:gd name="T38" fmla="*/ 638 w 803"/>
              <a:gd name="T39" fmla="*/ 375 h 970"/>
              <a:gd name="T40" fmla="*/ 434 w 803"/>
              <a:gd name="T41" fmla="*/ 436 h 970"/>
              <a:gd name="T42" fmla="*/ 359 w 803"/>
              <a:gd name="T43" fmla="*/ 406 h 970"/>
              <a:gd name="T44" fmla="*/ 361 w 803"/>
              <a:gd name="T45" fmla="*/ 543 h 970"/>
              <a:gd name="T46" fmla="*/ 342 w 803"/>
              <a:gd name="T47" fmla="*/ 667 h 970"/>
              <a:gd name="T48" fmla="*/ 368 w 803"/>
              <a:gd name="T49" fmla="*/ 569 h 970"/>
              <a:gd name="T50" fmla="*/ 374 w 803"/>
              <a:gd name="T51" fmla="*/ 567 h 970"/>
              <a:gd name="T52" fmla="*/ 415 w 803"/>
              <a:gd name="T53" fmla="*/ 499 h 970"/>
              <a:gd name="T54" fmla="*/ 381 w 803"/>
              <a:gd name="T55" fmla="*/ 521 h 970"/>
              <a:gd name="T56" fmla="*/ 394 w 803"/>
              <a:gd name="T57" fmla="*/ 489 h 970"/>
              <a:gd name="T58" fmla="*/ 430 w 803"/>
              <a:gd name="T59" fmla="*/ 445 h 970"/>
              <a:gd name="T60" fmla="*/ 432 w 803"/>
              <a:gd name="T61" fmla="*/ 455 h 970"/>
              <a:gd name="T62" fmla="*/ 405 w 803"/>
              <a:gd name="T63" fmla="*/ 464 h 970"/>
              <a:gd name="T64" fmla="*/ 354 w 803"/>
              <a:gd name="T65" fmla="*/ 423 h 970"/>
              <a:gd name="T66" fmla="*/ 361 w 803"/>
              <a:gd name="T67" fmla="*/ 409 h 970"/>
              <a:gd name="T68" fmla="*/ 373 w 803"/>
              <a:gd name="T69" fmla="*/ 414 h 970"/>
              <a:gd name="T70" fmla="*/ 373 w 803"/>
              <a:gd name="T71" fmla="*/ 418 h 970"/>
              <a:gd name="T72" fmla="*/ 362 w 803"/>
              <a:gd name="T73" fmla="*/ 563 h 970"/>
              <a:gd name="T74" fmla="*/ 360 w 803"/>
              <a:gd name="T75" fmla="*/ 509 h 970"/>
              <a:gd name="T76" fmla="*/ 383 w 803"/>
              <a:gd name="T77" fmla="*/ 527 h 970"/>
              <a:gd name="T78" fmla="*/ 389 w 803"/>
              <a:gd name="T79" fmla="*/ 516 h 970"/>
              <a:gd name="T80" fmla="*/ 346 w 803"/>
              <a:gd name="T81" fmla="*/ 910 h 970"/>
              <a:gd name="T82" fmla="*/ 371 w 803"/>
              <a:gd name="T83" fmla="*/ 411 h 970"/>
              <a:gd name="T84" fmla="*/ 627 w 803"/>
              <a:gd name="T85" fmla="*/ 349 h 970"/>
              <a:gd name="T86" fmla="*/ 284 w 803"/>
              <a:gd name="T87" fmla="*/ 201 h 970"/>
              <a:gd name="T88" fmla="*/ 183 w 803"/>
              <a:gd name="T89" fmla="*/ 300 h 970"/>
              <a:gd name="T90" fmla="*/ 262 w 803"/>
              <a:gd name="T91" fmla="*/ 238 h 970"/>
              <a:gd name="T92" fmla="*/ 590 w 803"/>
              <a:gd name="T93" fmla="*/ 342 h 970"/>
              <a:gd name="T94" fmla="*/ 513 w 803"/>
              <a:gd name="T95" fmla="*/ 622 h 970"/>
              <a:gd name="T96" fmla="*/ 283 w 803"/>
              <a:gd name="T97" fmla="*/ 749 h 970"/>
              <a:gd name="T98" fmla="*/ 330 w 803"/>
              <a:gd name="T99" fmla="*/ 769 h 970"/>
              <a:gd name="T100" fmla="*/ 244 w 803"/>
              <a:gd name="T101" fmla="*/ 760 h 970"/>
              <a:gd name="T102" fmla="*/ 318 w 803"/>
              <a:gd name="T103" fmla="*/ 796 h 970"/>
              <a:gd name="T104" fmla="*/ 229 w 803"/>
              <a:gd name="T105" fmla="*/ 793 h 970"/>
              <a:gd name="T106" fmla="*/ 294 w 803"/>
              <a:gd name="T107" fmla="*/ 850 h 970"/>
              <a:gd name="T108" fmla="*/ 249 w 803"/>
              <a:gd name="T109" fmla="*/ 857 h 970"/>
              <a:gd name="T110" fmla="*/ 322 w 803"/>
              <a:gd name="T111" fmla="*/ 870 h 970"/>
              <a:gd name="T112" fmla="*/ 408 w 803"/>
              <a:gd name="T113" fmla="*/ 818 h 970"/>
              <a:gd name="T114" fmla="*/ 482 w 803"/>
              <a:gd name="T115" fmla="*/ 675 h 970"/>
              <a:gd name="T116" fmla="*/ 612 w 803"/>
              <a:gd name="T117" fmla="*/ 535 h 970"/>
              <a:gd name="T118" fmla="*/ 286 w 803"/>
              <a:gd name="T119" fmla="*/ 723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03" h="970">
                <a:moveTo>
                  <a:pt x="283" y="124"/>
                </a:moveTo>
                <a:cubicBezTo>
                  <a:pt x="285" y="129"/>
                  <a:pt x="289" y="137"/>
                  <a:pt x="293" y="136"/>
                </a:cubicBezTo>
                <a:cubicBezTo>
                  <a:pt x="297" y="135"/>
                  <a:pt x="295" y="124"/>
                  <a:pt x="295" y="122"/>
                </a:cubicBezTo>
                <a:cubicBezTo>
                  <a:pt x="294" y="116"/>
                  <a:pt x="293" y="111"/>
                  <a:pt x="292" y="107"/>
                </a:cubicBezTo>
                <a:cubicBezTo>
                  <a:pt x="284" y="77"/>
                  <a:pt x="279" y="54"/>
                  <a:pt x="274" y="26"/>
                </a:cubicBezTo>
                <a:cubicBezTo>
                  <a:pt x="273" y="21"/>
                  <a:pt x="272" y="12"/>
                  <a:pt x="269" y="10"/>
                </a:cubicBezTo>
                <a:cubicBezTo>
                  <a:pt x="265" y="5"/>
                  <a:pt x="253" y="10"/>
                  <a:pt x="246" y="12"/>
                </a:cubicBezTo>
                <a:cubicBezTo>
                  <a:pt x="244" y="14"/>
                  <a:pt x="244" y="17"/>
                  <a:pt x="242" y="19"/>
                </a:cubicBezTo>
                <a:cubicBezTo>
                  <a:pt x="247" y="35"/>
                  <a:pt x="255" y="54"/>
                  <a:pt x="263" y="72"/>
                </a:cubicBezTo>
                <a:cubicBezTo>
                  <a:pt x="272" y="92"/>
                  <a:pt x="276" y="109"/>
                  <a:pt x="283" y="124"/>
                </a:cubicBezTo>
                <a:close/>
                <a:moveTo>
                  <a:pt x="795" y="300"/>
                </a:moveTo>
                <a:cubicBezTo>
                  <a:pt x="790" y="298"/>
                  <a:pt x="778" y="303"/>
                  <a:pt x="771" y="306"/>
                </a:cubicBezTo>
                <a:cubicBezTo>
                  <a:pt x="762" y="309"/>
                  <a:pt x="754" y="312"/>
                  <a:pt x="746" y="315"/>
                </a:cubicBezTo>
                <a:cubicBezTo>
                  <a:pt x="726" y="323"/>
                  <a:pt x="711" y="322"/>
                  <a:pt x="697" y="330"/>
                </a:cubicBezTo>
                <a:cubicBezTo>
                  <a:pt x="692" y="333"/>
                  <a:pt x="691" y="334"/>
                  <a:pt x="691" y="335"/>
                </a:cubicBezTo>
                <a:cubicBezTo>
                  <a:pt x="694" y="343"/>
                  <a:pt x="710" y="340"/>
                  <a:pt x="717" y="339"/>
                </a:cubicBezTo>
                <a:cubicBezTo>
                  <a:pt x="745" y="334"/>
                  <a:pt x="775" y="331"/>
                  <a:pt x="801" y="328"/>
                </a:cubicBezTo>
                <a:cubicBezTo>
                  <a:pt x="803" y="321"/>
                  <a:pt x="803" y="304"/>
                  <a:pt x="795" y="300"/>
                </a:cubicBezTo>
                <a:close/>
                <a:moveTo>
                  <a:pt x="149" y="205"/>
                </a:moveTo>
                <a:cubicBezTo>
                  <a:pt x="145" y="202"/>
                  <a:pt x="141" y="198"/>
                  <a:pt x="138" y="195"/>
                </a:cubicBezTo>
                <a:cubicBezTo>
                  <a:pt x="121" y="182"/>
                  <a:pt x="107" y="170"/>
                  <a:pt x="91" y="156"/>
                </a:cubicBezTo>
                <a:cubicBezTo>
                  <a:pt x="87" y="152"/>
                  <a:pt x="73" y="136"/>
                  <a:pt x="67" y="138"/>
                </a:cubicBezTo>
                <a:cubicBezTo>
                  <a:pt x="63" y="139"/>
                  <a:pt x="53" y="149"/>
                  <a:pt x="53" y="154"/>
                </a:cubicBezTo>
                <a:cubicBezTo>
                  <a:pt x="53" y="160"/>
                  <a:pt x="61" y="163"/>
                  <a:pt x="66" y="166"/>
                </a:cubicBezTo>
                <a:cubicBezTo>
                  <a:pt x="87" y="180"/>
                  <a:pt x="110" y="192"/>
                  <a:pt x="129" y="205"/>
                </a:cubicBezTo>
                <a:cubicBezTo>
                  <a:pt x="137" y="211"/>
                  <a:pt x="146" y="218"/>
                  <a:pt x="156" y="218"/>
                </a:cubicBezTo>
                <a:cubicBezTo>
                  <a:pt x="158" y="213"/>
                  <a:pt x="152" y="209"/>
                  <a:pt x="149" y="205"/>
                </a:cubicBezTo>
                <a:close/>
                <a:moveTo>
                  <a:pt x="789" y="506"/>
                </a:moveTo>
                <a:cubicBezTo>
                  <a:pt x="785" y="501"/>
                  <a:pt x="773" y="501"/>
                  <a:pt x="766" y="500"/>
                </a:cubicBezTo>
                <a:cubicBezTo>
                  <a:pt x="757" y="499"/>
                  <a:pt x="749" y="498"/>
                  <a:pt x="741" y="497"/>
                </a:cubicBezTo>
                <a:cubicBezTo>
                  <a:pt x="724" y="495"/>
                  <a:pt x="707" y="489"/>
                  <a:pt x="691" y="490"/>
                </a:cubicBezTo>
                <a:cubicBezTo>
                  <a:pt x="690" y="491"/>
                  <a:pt x="690" y="492"/>
                  <a:pt x="690" y="492"/>
                </a:cubicBezTo>
                <a:cubicBezTo>
                  <a:pt x="694" y="500"/>
                  <a:pt x="703" y="502"/>
                  <a:pt x="711" y="505"/>
                </a:cubicBezTo>
                <a:cubicBezTo>
                  <a:pt x="728" y="510"/>
                  <a:pt x="742" y="515"/>
                  <a:pt x="759" y="522"/>
                </a:cubicBezTo>
                <a:cubicBezTo>
                  <a:pt x="764" y="523"/>
                  <a:pt x="779" y="531"/>
                  <a:pt x="783" y="529"/>
                </a:cubicBezTo>
                <a:cubicBezTo>
                  <a:pt x="788" y="527"/>
                  <a:pt x="793" y="511"/>
                  <a:pt x="789" y="506"/>
                </a:cubicBezTo>
                <a:close/>
                <a:moveTo>
                  <a:pt x="87" y="363"/>
                </a:moveTo>
                <a:cubicBezTo>
                  <a:pt x="60" y="359"/>
                  <a:pt x="30" y="355"/>
                  <a:pt x="6" y="350"/>
                </a:cubicBezTo>
                <a:cubicBezTo>
                  <a:pt x="0" y="354"/>
                  <a:pt x="1" y="364"/>
                  <a:pt x="1" y="370"/>
                </a:cubicBezTo>
                <a:cubicBezTo>
                  <a:pt x="7" y="377"/>
                  <a:pt x="31" y="375"/>
                  <a:pt x="45" y="374"/>
                </a:cubicBezTo>
                <a:cubicBezTo>
                  <a:pt x="62" y="373"/>
                  <a:pt x="78" y="374"/>
                  <a:pt x="91" y="375"/>
                </a:cubicBezTo>
                <a:cubicBezTo>
                  <a:pt x="98" y="375"/>
                  <a:pt x="105" y="375"/>
                  <a:pt x="109" y="371"/>
                </a:cubicBezTo>
                <a:cubicBezTo>
                  <a:pt x="105" y="365"/>
                  <a:pt x="95" y="364"/>
                  <a:pt x="87" y="363"/>
                </a:cubicBezTo>
                <a:close/>
                <a:moveTo>
                  <a:pt x="459" y="68"/>
                </a:moveTo>
                <a:cubicBezTo>
                  <a:pt x="458" y="84"/>
                  <a:pt x="453" y="99"/>
                  <a:pt x="452" y="114"/>
                </a:cubicBezTo>
                <a:cubicBezTo>
                  <a:pt x="452" y="119"/>
                  <a:pt x="451" y="128"/>
                  <a:pt x="455" y="131"/>
                </a:cubicBezTo>
                <a:cubicBezTo>
                  <a:pt x="461" y="130"/>
                  <a:pt x="462" y="123"/>
                  <a:pt x="464" y="119"/>
                </a:cubicBezTo>
                <a:cubicBezTo>
                  <a:pt x="466" y="114"/>
                  <a:pt x="467" y="108"/>
                  <a:pt x="468" y="103"/>
                </a:cubicBezTo>
                <a:cubicBezTo>
                  <a:pt x="475" y="77"/>
                  <a:pt x="482" y="51"/>
                  <a:pt x="490" y="25"/>
                </a:cubicBezTo>
                <a:cubicBezTo>
                  <a:pt x="491" y="20"/>
                  <a:pt x="495" y="12"/>
                  <a:pt x="494" y="9"/>
                </a:cubicBezTo>
                <a:cubicBezTo>
                  <a:pt x="492" y="1"/>
                  <a:pt x="477" y="2"/>
                  <a:pt x="471" y="0"/>
                </a:cubicBezTo>
                <a:cubicBezTo>
                  <a:pt x="463" y="4"/>
                  <a:pt x="464" y="11"/>
                  <a:pt x="463" y="20"/>
                </a:cubicBezTo>
                <a:cubicBezTo>
                  <a:pt x="461" y="36"/>
                  <a:pt x="460" y="53"/>
                  <a:pt x="459" y="68"/>
                </a:cubicBezTo>
                <a:close/>
                <a:moveTo>
                  <a:pt x="630" y="207"/>
                </a:moveTo>
                <a:cubicBezTo>
                  <a:pt x="634" y="204"/>
                  <a:pt x="639" y="200"/>
                  <a:pt x="643" y="197"/>
                </a:cubicBezTo>
                <a:cubicBezTo>
                  <a:pt x="663" y="179"/>
                  <a:pt x="685" y="162"/>
                  <a:pt x="707" y="146"/>
                </a:cubicBezTo>
                <a:cubicBezTo>
                  <a:pt x="711" y="143"/>
                  <a:pt x="717" y="140"/>
                  <a:pt x="718" y="135"/>
                </a:cubicBezTo>
                <a:cubicBezTo>
                  <a:pt x="716" y="125"/>
                  <a:pt x="704" y="111"/>
                  <a:pt x="696" y="118"/>
                </a:cubicBezTo>
                <a:cubicBezTo>
                  <a:pt x="680" y="131"/>
                  <a:pt x="667" y="149"/>
                  <a:pt x="653" y="165"/>
                </a:cubicBezTo>
                <a:cubicBezTo>
                  <a:pt x="642" y="177"/>
                  <a:pt x="629" y="187"/>
                  <a:pt x="619" y="199"/>
                </a:cubicBezTo>
                <a:cubicBezTo>
                  <a:pt x="617" y="203"/>
                  <a:pt x="612" y="208"/>
                  <a:pt x="614" y="213"/>
                </a:cubicBezTo>
                <a:cubicBezTo>
                  <a:pt x="620" y="214"/>
                  <a:pt x="626" y="210"/>
                  <a:pt x="630" y="207"/>
                </a:cubicBezTo>
                <a:close/>
                <a:moveTo>
                  <a:pt x="176" y="404"/>
                </a:moveTo>
                <a:cubicBezTo>
                  <a:pt x="179" y="362"/>
                  <a:pt x="190" y="325"/>
                  <a:pt x="208" y="294"/>
                </a:cubicBezTo>
                <a:cubicBezTo>
                  <a:pt x="206" y="295"/>
                  <a:pt x="206" y="295"/>
                  <a:pt x="206" y="295"/>
                </a:cubicBezTo>
                <a:cubicBezTo>
                  <a:pt x="192" y="316"/>
                  <a:pt x="181" y="339"/>
                  <a:pt x="176" y="366"/>
                </a:cubicBezTo>
                <a:cubicBezTo>
                  <a:pt x="171" y="392"/>
                  <a:pt x="169" y="420"/>
                  <a:pt x="171" y="451"/>
                </a:cubicBezTo>
                <a:cubicBezTo>
                  <a:pt x="176" y="515"/>
                  <a:pt x="205" y="573"/>
                  <a:pt x="237" y="618"/>
                </a:cubicBezTo>
                <a:cubicBezTo>
                  <a:pt x="215" y="563"/>
                  <a:pt x="181" y="513"/>
                  <a:pt x="175" y="447"/>
                </a:cubicBezTo>
                <a:cubicBezTo>
                  <a:pt x="174" y="433"/>
                  <a:pt x="176" y="418"/>
                  <a:pt x="176" y="404"/>
                </a:cubicBezTo>
                <a:close/>
                <a:moveTo>
                  <a:pt x="176" y="330"/>
                </a:moveTo>
                <a:cubicBezTo>
                  <a:pt x="168" y="343"/>
                  <a:pt x="162" y="363"/>
                  <a:pt x="158" y="382"/>
                </a:cubicBezTo>
                <a:cubicBezTo>
                  <a:pt x="152" y="410"/>
                  <a:pt x="154" y="441"/>
                  <a:pt x="159" y="475"/>
                </a:cubicBezTo>
                <a:cubicBezTo>
                  <a:pt x="161" y="492"/>
                  <a:pt x="164" y="511"/>
                  <a:pt x="174" y="526"/>
                </a:cubicBezTo>
                <a:cubicBezTo>
                  <a:pt x="168" y="503"/>
                  <a:pt x="157" y="470"/>
                  <a:pt x="160" y="450"/>
                </a:cubicBezTo>
                <a:cubicBezTo>
                  <a:pt x="156" y="403"/>
                  <a:pt x="165" y="366"/>
                  <a:pt x="176" y="330"/>
                </a:cubicBezTo>
                <a:close/>
                <a:moveTo>
                  <a:pt x="244" y="889"/>
                </a:moveTo>
                <a:cubicBezTo>
                  <a:pt x="242" y="888"/>
                  <a:pt x="240" y="885"/>
                  <a:pt x="240" y="889"/>
                </a:cubicBezTo>
                <a:cubicBezTo>
                  <a:pt x="240" y="890"/>
                  <a:pt x="244" y="888"/>
                  <a:pt x="245" y="891"/>
                </a:cubicBezTo>
                <a:cubicBezTo>
                  <a:pt x="245" y="893"/>
                  <a:pt x="242" y="894"/>
                  <a:pt x="242" y="896"/>
                </a:cubicBezTo>
                <a:cubicBezTo>
                  <a:pt x="283" y="900"/>
                  <a:pt x="310" y="925"/>
                  <a:pt x="339" y="947"/>
                </a:cubicBezTo>
                <a:cubicBezTo>
                  <a:pt x="314" y="917"/>
                  <a:pt x="286" y="892"/>
                  <a:pt x="244" y="889"/>
                </a:cubicBezTo>
                <a:close/>
                <a:moveTo>
                  <a:pt x="249" y="651"/>
                </a:moveTo>
                <a:cubicBezTo>
                  <a:pt x="246" y="643"/>
                  <a:pt x="243" y="636"/>
                  <a:pt x="239" y="632"/>
                </a:cubicBezTo>
                <a:cubicBezTo>
                  <a:pt x="242" y="648"/>
                  <a:pt x="256" y="661"/>
                  <a:pt x="255" y="677"/>
                </a:cubicBezTo>
                <a:cubicBezTo>
                  <a:pt x="259" y="672"/>
                  <a:pt x="253" y="659"/>
                  <a:pt x="249" y="651"/>
                </a:cubicBezTo>
                <a:close/>
                <a:moveTo>
                  <a:pt x="343" y="443"/>
                </a:moveTo>
                <a:cubicBezTo>
                  <a:pt x="343" y="443"/>
                  <a:pt x="343" y="444"/>
                  <a:pt x="343" y="444"/>
                </a:cubicBezTo>
                <a:cubicBezTo>
                  <a:pt x="344" y="444"/>
                  <a:pt x="344" y="444"/>
                  <a:pt x="343" y="443"/>
                </a:cubicBezTo>
                <a:close/>
                <a:moveTo>
                  <a:pt x="340" y="469"/>
                </a:moveTo>
                <a:cubicBezTo>
                  <a:pt x="340" y="466"/>
                  <a:pt x="341" y="463"/>
                  <a:pt x="341" y="460"/>
                </a:cubicBezTo>
                <a:cubicBezTo>
                  <a:pt x="338" y="492"/>
                  <a:pt x="359" y="536"/>
                  <a:pt x="357" y="568"/>
                </a:cubicBezTo>
                <a:cubicBezTo>
                  <a:pt x="359" y="548"/>
                  <a:pt x="355" y="528"/>
                  <a:pt x="348" y="506"/>
                </a:cubicBezTo>
                <a:cubicBezTo>
                  <a:pt x="340" y="483"/>
                  <a:pt x="343" y="462"/>
                  <a:pt x="343" y="444"/>
                </a:cubicBezTo>
                <a:cubicBezTo>
                  <a:pt x="343" y="444"/>
                  <a:pt x="343" y="444"/>
                  <a:pt x="343" y="443"/>
                </a:cubicBezTo>
                <a:cubicBezTo>
                  <a:pt x="344" y="442"/>
                  <a:pt x="343" y="441"/>
                  <a:pt x="344" y="442"/>
                </a:cubicBezTo>
                <a:cubicBezTo>
                  <a:pt x="343" y="431"/>
                  <a:pt x="349" y="418"/>
                  <a:pt x="353" y="409"/>
                </a:cubicBezTo>
                <a:cubicBezTo>
                  <a:pt x="343" y="426"/>
                  <a:pt x="339" y="447"/>
                  <a:pt x="340" y="469"/>
                </a:cubicBezTo>
                <a:close/>
                <a:moveTo>
                  <a:pt x="636" y="486"/>
                </a:moveTo>
                <a:cubicBezTo>
                  <a:pt x="648" y="457"/>
                  <a:pt x="651" y="412"/>
                  <a:pt x="638" y="375"/>
                </a:cubicBezTo>
                <a:cubicBezTo>
                  <a:pt x="644" y="416"/>
                  <a:pt x="645" y="454"/>
                  <a:pt x="636" y="486"/>
                </a:cubicBezTo>
                <a:close/>
                <a:moveTo>
                  <a:pt x="396" y="538"/>
                </a:moveTo>
                <a:cubicBezTo>
                  <a:pt x="402" y="528"/>
                  <a:pt x="410" y="519"/>
                  <a:pt x="415" y="508"/>
                </a:cubicBezTo>
                <a:cubicBezTo>
                  <a:pt x="423" y="493"/>
                  <a:pt x="429" y="475"/>
                  <a:pt x="433" y="456"/>
                </a:cubicBezTo>
                <a:cubicBezTo>
                  <a:pt x="434" y="451"/>
                  <a:pt x="437" y="441"/>
                  <a:pt x="434" y="436"/>
                </a:cubicBezTo>
                <a:cubicBezTo>
                  <a:pt x="429" y="427"/>
                  <a:pt x="417" y="440"/>
                  <a:pt x="414" y="444"/>
                </a:cubicBezTo>
                <a:cubicBezTo>
                  <a:pt x="403" y="459"/>
                  <a:pt x="395" y="476"/>
                  <a:pt x="386" y="489"/>
                </a:cubicBezTo>
                <a:cubicBezTo>
                  <a:pt x="384" y="479"/>
                  <a:pt x="385" y="468"/>
                  <a:pt x="384" y="457"/>
                </a:cubicBezTo>
                <a:cubicBezTo>
                  <a:pt x="383" y="439"/>
                  <a:pt x="378" y="412"/>
                  <a:pt x="367" y="405"/>
                </a:cubicBezTo>
                <a:cubicBezTo>
                  <a:pt x="364" y="405"/>
                  <a:pt x="361" y="406"/>
                  <a:pt x="359" y="406"/>
                </a:cubicBezTo>
                <a:cubicBezTo>
                  <a:pt x="352" y="411"/>
                  <a:pt x="348" y="421"/>
                  <a:pt x="346" y="430"/>
                </a:cubicBezTo>
                <a:cubicBezTo>
                  <a:pt x="344" y="448"/>
                  <a:pt x="343" y="472"/>
                  <a:pt x="345" y="493"/>
                </a:cubicBezTo>
                <a:cubicBezTo>
                  <a:pt x="347" y="499"/>
                  <a:pt x="347" y="499"/>
                  <a:pt x="347" y="499"/>
                </a:cubicBezTo>
                <a:cubicBezTo>
                  <a:pt x="347" y="494"/>
                  <a:pt x="345" y="487"/>
                  <a:pt x="346" y="483"/>
                </a:cubicBezTo>
                <a:cubicBezTo>
                  <a:pt x="346" y="504"/>
                  <a:pt x="362" y="522"/>
                  <a:pt x="361" y="543"/>
                </a:cubicBezTo>
                <a:cubicBezTo>
                  <a:pt x="359" y="535"/>
                  <a:pt x="357" y="522"/>
                  <a:pt x="353" y="514"/>
                </a:cubicBezTo>
                <a:cubicBezTo>
                  <a:pt x="359" y="535"/>
                  <a:pt x="361" y="556"/>
                  <a:pt x="360" y="574"/>
                </a:cubicBezTo>
                <a:cubicBezTo>
                  <a:pt x="356" y="578"/>
                  <a:pt x="352" y="582"/>
                  <a:pt x="348" y="587"/>
                </a:cubicBezTo>
                <a:cubicBezTo>
                  <a:pt x="353" y="585"/>
                  <a:pt x="356" y="579"/>
                  <a:pt x="360" y="578"/>
                </a:cubicBezTo>
                <a:cubicBezTo>
                  <a:pt x="356" y="609"/>
                  <a:pt x="349" y="640"/>
                  <a:pt x="342" y="667"/>
                </a:cubicBezTo>
                <a:cubicBezTo>
                  <a:pt x="352" y="639"/>
                  <a:pt x="359" y="608"/>
                  <a:pt x="362" y="575"/>
                </a:cubicBezTo>
                <a:cubicBezTo>
                  <a:pt x="362" y="610"/>
                  <a:pt x="351" y="642"/>
                  <a:pt x="343" y="670"/>
                </a:cubicBezTo>
                <a:cubicBezTo>
                  <a:pt x="349" y="655"/>
                  <a:pt x="352" y="639"/>
                  <a:pt x="358" y="624"/>
                </a:cubicBezTo>
                <a:cubicBezTo>
                  <a:pt x="353" y="648"/>
                  <a:pt x="344" y="670"/>
                  <a:pt x="334" y="692"/>
                </a:cubicBezTo>
                <a:cubicBezTo>
                  <a:pt x="356" y="658"/>
                  <a:pt x="366" y="616"/>
                  <a:pt x="368" y="569"/>
                </a:cubicBezTo>
                <a:cubicBezTo>
                  <a:pt x="386" y="551"/>
                  <a:pt x="398" y="526"/>
                  <a:pt x="409" y="506"/>
                </a:cubicBezTo>
                <a:cubicBezTo>
                  <a:pt x="401" y="523"/>
                  <a:pt x="391" y="542"/>
                  <a:pt x="380" y="557"/>
                </a:cubicBezTo>
                <a:cubicBezTo>
                  <a:pt x="379" y="559"/>
                  <a:pt x="374" y="563"/>
                  <a:pt x="376" y="562"/>
                </a:cubicBezTo>
                <a:cubicBezTo>
                  <a:pt x="377" y="562"/>
                  <a:pt x="377" y="561"/>
                  <a:pt x="378" y="561"/>
                </a:cubicBezTo>
                <a:cubicBezTo>
                  <a:pt x="378" y="564"/>
                  <a:pt x="375" y="565"/>
                  <a:pt x="374" y="567"/>
                </a:cubicBezTo>
                <a:cubicBezTo>
                  <a:pt x="382" y="559"/>
                  <a:pt x="389" y="549"/>
                  <a:pt x="396" y="538"/>
                </a:cubicBezTo>
                <a:close/>
                <a:moveTo>
                  <a:pt x="413" y="500"/>
                </a:moveTo>
                <a:cubicBezTo>
                  <a:pt x="418" y="488"/>
                  <a:pt x="423" y="474"/>
                  <a:pt x="426" y="460"/>
                </a:cubicBezTo>
                <a:cubicBezTo>
                  <a:pt x="427" y="455"/>
                  <a:pt x="427" y="450"/>
                  <a:pt x="430" y="446"/>
                </a:cubicBezTo>
                <a:cubicBezTo>
                  <a:pt x="426" y="463"/>
                  <a:pt x="423" y="484"/>
                  <a:pt x="415" y="499"/>
                </a:cubicBezTo>
                <a:cubicBezTo>
                  <a:pt x="415" y="499"/>
                  <a:pt x="414" y="502"/>
                  <a:pt x="413" y="500"/>
                </a:cubicBezTo>
                <a:close/>
                <a:moveTo>
                  <a:pt x="384" y="522"/>
                </a:moveTo>
                <a:cubicBezTo>
                  <a:pt x="377" y="523"/>
                  <a:pt x="373" y="516"/>
                  <a:pt x="380" y="515"/>
                </a:cubicBezTo>
                <a:cubicBezTo>
                  <a:pt x="381" y="517"/>
                  <a:pt x="379" y="517"/>
                  <a:pt x="379" y="519"/>
                </a:cubicBezTo>
                <a:cubicBezTo>
                  <a:pt x="379" y="521"/>
                  <a:pt x="380" y="520"/>
                  <a:pt x="381" y="521"/>
                </a:cubicBezTo>
                <a:cubicBezTo>
                  <a:pt x="383" y="520"/>
                  <a:pt x="382" y="519"/>
                  <a:pt x="383" y="517"/>
                </a:cubicBezTo>
                <a:cubicBezTo>
                  <a:pt x="383" y="516"/>
                  <a:pt x="384" y="517"/>
                  <a:pt x="385" y="516"/>
                </a:cubicBezTo>
                <a:cubicBezTo>
                  <a:pt x="385" y="519"/>
                  <a:pt x="384" y="520"/>
                  <a:pt x="384" y="522"/>
                </a:cubicBezTo>
                <a:close/>
                <a:moveTo>
                  <a:pt x="388" y="500"/>
                </a:moveTo>
                <a:cubicBezTo>
                  <a:pt x="389" y="495"/>
                  <a:pt x="393" y="493"/>
                  <a:pt x="394" y="489"/>
                </a:cubicBezTo>
                <a:cubicBezTo>
                  <a:pt x="394" y="491"/>
                  <a:pt x="391" y="497"/>
                  <a:pt x="388" y="500"/>
                </a:cubicBezTo>
                <a:close/>
                <a:moveTo>
                  <a:pt x="389" y="496"/>
                </a:moveTo>
                <a:cubicBezTo>
                  <a:pt x="394" y="484"/>
                  <a:pt x="404" y="468"/>
                  <a:pt x="413" y="454"/>
                </a:cubicBezTo>
                <a:cubicBezTo>
                  <a:pt x="416" y="448"/>
                  <a:pt x="422" y="441"/>
                  <a:pt x="429" y="438"/>
                </a:cubicBezTo>
                <a:cubicBezTo>
                  <a:pt x="431" y="439"/>
                  <a:pt x="430" y="443"/>
                  <a:pt x="430" y="445"/>
                </a:cubicBezTo>
                <a:cubicBezTo>
                  <a:pt x="426" y="445"/>
                  <a:pt x="430" y="442"/>
                  <a:pt x="428" y="439"/>
                </a:cubicBezTo>
                <a:cubicBezTo>
                  <a:pt x="410" y="455"/>
                  <a:pt x="401" y="477"/>
                  <a:pt x="389" y="496"/>
                </a:cubicBezTo>
                <a:close/>
                <a:moveTo>
                  <a:pt x="415" y="445"/>
                </a:moveTo>
                <a:cubicBezTo>
                  <a:pt x="418" y="441"/>
                  <a:pt x="423" y="434"/>
                  <a:pt x="431" y="434"/>
                </a:cubicBezTo>
                <a:cubicBezTo>
                  <a:pt x="436" y="440"/>
                  <a:pt x="434" y="448"/>
                  <a:pt x="432" y="455"/>
                </a:cubicBezTo>
                <a:cubicBezTo>
                  <a:pt x="429" y="474"/>
                  <a:pt x="421" y="493"/>
                  <a:pt x="413" y="509"/>
                </a:cubicBezTo>
                <a:cubicBezTo>
                  <a:pt x="412" y="510"/>
                  <a:pt x="412" y="509"/>
                  <a:pt x="413" y="508"/>
                </a:cubicBezTo>
                <a:cubicBezTo>
                  <a:pt x="420" y="493"/>
                  <a:pt x="427" y="473"/>
                  <a:pt x="431" y="454"/>
                </a:cubicBezTo>
                <a:cubicBezTo>
                  <a:pt x="432" y="448"/>
                  <a:pt x="436" y="439"/>
                  <a:pt x="428" y="435"/>
                </a:cubicBezTo>
                <a:cubicBezTo>
                  <a:pt x="417" y="441"/>
                  <a:pt x="411" y="453"/>
                  <a:pt x="405" y="464"/>
                </a:cubicBezTo>
                <a:cubicBezTo>
                  <a:pt x="399" y="474"/>
                  <a:pt x="392" y="484"/>
                  <a:pt x="386" y="495"/>
                </a:cubicBezTo>
                <a:cubicBezTo>
                  <a:pt x="394" y="478"/>
                  <a:pt x="403" y="461"/>
                  <a:pt x="415" y="445"/>
                </a:cubicBezTo>
                <a:close/>
                <a:moveTo>
                  <a:pt x="355" y="423"/>
                </a:moveTo>
                <a:cubicBezTo>
                  <a:pt x="350" y="438"/>
                  <a:pt x="350" y="455"/>
                  <a:pt x="348" y="472"/>
                </a:cubicBezTo>
                <a:cubicBezTo>
                  <a:pt x="348" y="456"/>
                  <a:pt x="350" y="437"/>
                  <a:pt x="354" y="423"/>
                </a:cubicBezTo>
                <a:cubicBezTo>
                  <a:pt x="355" y="422"/>
                  <a:pt x="355" y="423"/>
                  <a:pt x="355" y="423"/>
                </a:cubicBezTo>
                <a:close/>
                <a:moveTo>
                  <a:pt x="359" y="413"/>
                </a:moveTo>
                <a:cubicBezTo>
                  <a:pt x="359" y="415"/>
                  <a:pt x="357" y="418"/>
                  <a:pt x="356" y="419"/>
                </a:cubicBezTo>
                <a:cubicBezTo>
                  <a:pt x="355" y="418"/>
                  <a:pt x="357" y="415"/>
                  <a:pt x="359" y="413"/>
                </a:cubicBezTo>
                <a:close/>
                <a:moveTo>
                  <a:pt x="361" y="409"/>
                </a:moveTo>
                <a:cubicBezTo>
                  <a:pt x="352" y="413"/>
                  <a:pt x="351" y="428"/>
                  <a:pt x="349" y="437"/>
                </a:cubicBezTo>
                <a:cubicBezTo>
                  <a:pt x="347" y="449"/>
                  <a:pt x="346" y="459"/>
                  <a:pt x="346" y="469"/>
                </a:cubicBezTo>
                <a:cubicBezTo>
                  <a:pt x="344" y="460"/>
                  <a:pt x="346" y="451"/>
                  <a:pt x="347" y="442"/>
                </a:cubicBezTo>
                <a:cubicBezTo>
                  <a:pt x="349" y="428"/>
                  <a:pt x="351" y="415"/>
                  <a:pt x="361" y="406"/>
                </a:cubicBezTo>
                <a:cubicBezTo>
                  <a:pt x="367" y="406"/>
                  <a:pt x="371" y="408"/>
                  <a:pt x="373" y="414"/>
                </a:cubicBezTo>
                <a:cubicBezTo>
                  <a:pt x="372" y="414"/>
                  <a:pt x="373" y="411"/>
                  <a:pt x="371" y="411"/>
                </a:cubicBezTo>
                <a:cubicBezTo>
                  <a:pt x="370" y="413"/>
                  <a:pt x="373" y="414"/>
                  <a:pt x="374" y="415"/>
                </a:cubicBezTo>
                <a:cubicBezTo>
                  <a:pt x="380" y="438"/>
                  <a:pt x="382" y="462"/>
                  <a:pt x="384" y="482"/>
                </a:cubicBezTo>
                <a:cubicBezTo>
                  <a:pt x="384" y="487"/>
                  <a:pt x="386" y="493"/>
                  <a:pt x="383" y="496"/>
                </a:cubicBezTo>
                <a:cubicBezTo>
                  <a:pt x="381" y="474"/>
                  <a:pt x="380" y="441"/>
                  <a:pt x="373" y="418"/>
                </a:cubicBezTo>
                <a:cubicBezTo>
                  <a:pt x="371" y="413"/>
                  <a:pt x="368" y="407"/>
                  <a:pt x="361" y="409"/>
                </a:cubicBezTo>
                <a:close/>
                <a:moveTo>
                  <a:pt x="371" y="419"/>
                </a:moveTo>
                <a:cubicBezTo>
                  <a:pt x="369" y="419"/>
                  <a:pt x="369" y="415"/>
                  <a:pt x="368" y="414"/>
                </a:cubicBezTo>
                <a:cubicBezTo>
                  <a:pt x="370" y="415"/>
                  <a:pt x="370" y="417"/>
                  <a:pt x="371" y="419"/>
                </a:cubicBezTo>
                <a:close/>
                <a:moveTo>
                  <a:pt x="362" y="563"/>
                </a:moveTo>
                <a:cubicBezTo>
                  <a:pt x="363" y="563"/>
                  <a:pt x="363" y="569"/>
                  <a:pt x="362" y="571"/>
                </a:cubicBezTo>
                <a:cubicBezTo>
                  <a:pt x="360" y="569"/>
                  <a:pt x="363" y="566"/>
                  <a:pt x="362" y="563"/>
                </a:cubicBezTo>
                <a:close/>
                <a:moveTo>
                  <a:pt x="368" y="564"/>
                </a:moveTo>
                <a:cubicBezTo>
                  <a:pt x="367" y="553"/>
                  <a:pt x="368" y="540"/>
                  <a:pt x="366" y="528"/>
                </a:cubicBezTo>
                <a:cubicBezTo>
                  <a:pt x="365" y="521"/>
                  <a:pt x="361" y="515"/>
                  <a:pt x="360" y="509"/>
                </a:cubicBezTo>
                <a:cubicBezTo>
                  <a:pt x="350" y="477"/>
                  <a:pt x="356" y="448"/>
                  <a:pt x="363" y="424"/>
                </a:cubicBezTo>
                <a:cubicBezTo>
                  <a:pt x="369" y="447"/>
                  <a:pt x="371" y="478"/>
                  <a:pt x="375" y="503"/>
                </a:cubicBezTo>
                <a:cubicBezTo>
                  <a:pt x="375" y="509"/>
                  <a:pt x="374" y="514"/>
                  <a:pt x="372" y="519"/>
                </a:cubicBezTo>
                <a:cubicBezTo>
                  <a:pt x="373" y="521"/>
                  <a:pt x="371" y="526"/>
                  <a:pt x="376" y="526"/>
                </a:cubicBezTo>
                <a:cubicBezTo>
                  <a:pt x="377" y="527"/>
                  <a:pt x="381" y="526"/>
                  <a:pt x="383" y="527"/>
                </a:cubicBezTo>
                <a:cubicBezTo>
                  <a:pt x="379" y="525"/>
                  <a:pt x="376" y="522"/>
                  <a:pt x="374" y="520"/>
                </a:cubicBezTo>
                <a:cubicBezTo>
                  <a:pt x="376" y="520"/>
                  <a:pt x="380" y="523"/>
                  <a:pt x="384" y="524"/>
                </a:cubicBezTo>
                <a:cubicBezTo>
                  <a:pt x="386" y="523"/>
                  <a:pt x="386" y="521"/>
                  <a:pt x="387" y="519"/>
                </a:cubicBezTo>
                <a:cubicBezTo>
                  <a:pt x="389" y="521"/>
                  <a:pt x="386" y="524"/>
                  <a:pt x="384" y="526"/>
                </a:cubicBezTo>
                <a:cubicBezTo>
                  <a:pt x="390" y="525"/>
                  <a:pt x="388" y="520"/>
                  <a:pt x="389" y="516"/>
                </a:cubicBezTo>
                <a:cubicBezTo>
                  <a:pt x="399" y="497"/>
                  <a:pt x="409" y="475"/>
                  <a:pt x="421" y="459"/>
                </a:cubicBezTo>
                <a:cubicBezTo>
                  <a:pt x="411" y="499"/>
                  <a:pt x="392" y="535"/>
                  <a:pt x="368" y="564"/>
                </a:cubicBezTo>
                <a:close/>
                <a:moveTo>
                  <a:pt x="344" y="907"/>
                </a:moveTo>
                <a:cubicBezTo>
                  <a:pt x="333" y="911"/>
                  <a:pt x="322" y="911"/>
                  <a:pt x="311" y="911"/>
                </a:cubicBezTo>
                <a:cubicBezTo>
                  <a:pt x="319" y="915"/>
                  <a:pt x="335" y="913"/>
                  <a:pt x="346" y="910"/>
                </a:cubicBezTo>
                <a:cubicBezTo>
                  <a:pt x="349" y="909"/>
                  <a:pt x="355" y="907"/>
                  <a:pt x="356" y="904"/>
                </a:cubicBezTo>
                <a:cubicBezTo>
                  <a:pt x="352" y="908"/>
                  <a:pt x="343" y="910"/>
                  <a:pt x="339" y="910"/>
                </a:cubicBezTo>
                <a:cubicBezTo>
                  <a:pt x="340" y="908"/>
                  <a:pt x="345" y="910"/>
                  <a:pt x="344" y="907"/>
                </a:cubicBezTo>
                <a:close/>
                <a:moveTo>
                  <a:pt x="366" y="408"/>
                </a:moveTo>
                <a:cubicBezTo>
                  <a:pt x="368" y="408"/>
                  <a:pt x="369" y="410"/>
                  <a:pt x="371" y="411"/>
                </a:cubicBezTo>
                <a:cubicBezTo>
                  <a:pt x="370" y="409"/>
                  <a:pt x="367" y="407"/>
                  <a:pt x="366" y="408"/>
                </a:cubicBezTo>
                <a:close/>
                <a:moveTo>
                  <a:pt x="360" y="970"/>
                </a:moveTo>
                <a:cubicBezTo>
                  <a:pt x="356" y="965"/>
                  <a:pt x="351" y="958"/>
                  <a:pt x="347" y="956"/>
                </a:cubicBezTo>
                <a:cubicBezTo>
                  <a:pt x="352" y="960"/>
                  <a:pt x="353" y="969"/>
                  <a:pt x="360" y="970"/>
                </a:cubicBezTo>
                <a:close/>
                <a:moveTo>
                  <a:pt x="627" y="349"/>
                </a:moveTo>
                <a:cubicBezTo>
                  <a:pt x="618" y="314"/>
                  <a:pt x="597" y="287"/>
                  <a:pt x="577" y="265"/>
                </a:cubicBezTo>
                <a:cubicBezTo>
                  <a:pt x="513" y="198"/>
                  <a:pt x="414" y="163"/>
                  <a:pt x="292" y="197"/>
                </a:cubicBezTo>
                <a:cubicBezTo>
                  <a:pt x="328" y="180"/>
                  <a:pt x="375" y="181"/>
                  <a:pt x="410" y="182"/>
                </a:cubicBezTo>
                <a:cubicBezTo>
                  <a:pt x="368" y="172"/>
                  <a:pt x="291" y="182"/>
                  <a:pt x="255" y="211"/>
                </a:cubicBezTo>
                <a:cubicBezTo>
                  <a:pt x="264" y="207"/>
                  <a:pt x="273" y="201"/>
                  <a:pt x="284" y="201"/>
                </a:cubicBezTo>
                <a:cubicBezTo>
                  <a:pt x="245" y="220"/>
                  <a:pt x="218" y="249"/>
                  <a:pt x="194" y="276"/>
                </a:cubicBezTo>
                <a:cubicBezTo>
                  <a:pt x="205" y="259"/>
                  <a:pt x="218" y="245"/>
                  <a:pt x="232" y="232"/>
                </a:cubicBezTo>
                <a:cubicBezTo>
                  <a:pt x="209" y="247"/>
                  <a:pt x="194" y="270"/>
                  <a:pt x="182" y="291"/>
                </a:cubicBezTo>
                <a:cubicBezTo>
                  <a:pt x="184" y="289"/>
                  <a:pt x="187" y="285"/>
                  <a:pt x="190" y="286"/>
                </a:cubicBezTo>
                <a:cubicBezTo>
                  <a:pt x="189" y="291"/>
                  <a:pt x="183" y="294"/>
                  <a:pt x="183" y="300"/>
                </a:cubicBezTo>
                <a:cubicBezTo>
                  <a:pt x="190" y="293"/>
                  <a:pt x="195" y="282"/>
                  <a:pt x="203" y="274"/>
                </a:cubicBezTo>
                <a:cubicBezTo>
                  <a:pt x="195" y="287"/>
                  <a:pt x="186" y="299"/>
                  <a:pt x="182" y="314"/>
                </a:cubicBezTo>
                <a:cubicBezTo>
                  <a:pt x="200" y="287"/>
                  <a:pt x="218" y="256"/>
                  <a:pt x="252" y="237"/>
                </a:cubicBezTo>
                <a:cubicBezTo>
                  <a:pt x="240" y="247"/>
                  <a:pt x="230" y="261"/>
                  <a:pt x="223" y="273"/>
                </a:cubicBezTo>
                <a:cubicBezTo>
                  <a:pt x="234" y="262"/>
                  <a:pt x="246" y="249"/>
                  <a:pt x="262" y="238"/>
                </a:cubicBezTo>
                <a:cubicBezTo>
                  <a:pt x="277" y="228"/>
                  <a:pt x="298" y="220"/>
                  <a:pt x="318" y="215"/>
                </a:cubicBezTo>
                <a:cubicBezTo>
                  <a:pt x="339" y="209"/>
                  <a:pt x="364" y="205"/>
                  <a:pt x="385" y="210"/>
                </a:cubicBezTo>
                <a:cubicBezTo>
                  <a:pt x="387" y="210"/>
                  <a:pt x="389" y="212"/>
                  <a:pt x="391" y="212"/>
                </a:cubicBezTo>
                <a:cubicBezTo>
                  <a:pt x="397" y="213"/>
                  <a:pt x="403" y="212"/>
                  <a:pt x="408" y="212"/>
                </a:cubicBezTo>
                <a:cubicBezTo>
                  <a:pt x="489" y="220"/>
                  <a:pt x="549" y="270"/>
                  <a:pt x="590" y="342"/>
                </a:cubicBezTo>
                <a:cubicBezTo>
                  <a:pt x="593" y="341"/>
                  <a:pt x="590" y="338"/>
                  <a:pt x="592" y="338"/>
                </a:cubicBezTo>
                <a:cubicBezTo>
                  <a:pt x="597" y="344"/>
                  <a:pt x="600" y="352"/>
                  <a:pt x="603" y="360"/>
                </a:cubicBezTo>
                <a:cubicBezTo>
                  <a:pt x="618" y="408"/>
                  <a:pt x="617" y="461"/>
                  <a:pt x="603" y="496"/>
                </a:cubicBezTo>
                <a:cubicBezTo>
                  <a:pt x="601" y="497"/>
                  <a:pt x="603" y="494"/>
                  <a:pt x="602" y="495"/>
                </a:cubicBezTo>
                <a:cubicBezTo>
                  <a:pt x="587" y="548"/>
                  <a:pt x="558" y="587"/>
                  <a:pt x="513" y="622"/>
                </a:cubicBezTo>
                <a:cubicBezTo>
                  <a:pt x="491" y="639"/>
                  <a:pt x="465" y="652"/>
                  <a:pt x="443" y="669"/>
                </a:cubicBezTo>
                <a:cubicBezTo>
                  <a:pt x="420" y="686"/>
                  <a:pt x="404" y="705"/>
                  <a:pt x="385" y="724"/>
                </a:cubicBezTo>
                <a:cubicBezTo>
                  <a:pt x="362" y="710"/>
                  <a:pt x="325" y="699"/>
                  <a:pt x="292" y="697"/>
                </a:cubicBezTo>
                <a:cubicBezTo>
                  <a:pt x="272" y="695"/>
                  <a:pt x="237" y="695"/>
                  <a:pt x="240" y="719"/>
                </a:cubicBezTo>
                <a:cubicBezTo>
                  <a:pt x="243" y="740"/>
                  <a:pt x="271" y="739"/>
                  <a:pt x="283" y="749"/>
                </a:cubicBezTo>
                <a:cubicBezTo>
                  <a:pt x="281" y="749"/>
                  <a:pt x="280" y="748"/>
                  <a:pt x="279" y="748"/>
                </a:cubicBezTo>
                <a:cubicBezTo>
                  <a:pt x="293" y="754"/>
                  <a:pt x="305" y="757"/>
                  <a:pt x="320" y="758"/>
                </a:cubicBezTo>
                <a:cubicBezTo>
                  <a:pt x="341" y="758"/>
                  <a:pt x="366" y="757"/>
                  <a:pt x="381" y="755"/>
                </a:cubicBezTo>
                <a:cubicBezTo>
                  <a:pt x="383" y="755"/>
                  <a:pt x="386" y="758"/>
                  <a:pt x="388" y="762"/>
                </a:cubicBezTo>
                <a:cubicBezTo>
                  <a:pt x="371" y="771"/>
                  <a:pt x="346" y="772"/>
                  <a:pt x="330" y="769"/>
                </a:cubicBezTo>
                <a:cubicBezTo>
                  <a:pt x="343" y="774"/>
                  <a:pt x="365" y="770"/>
                  <a:pt x="381" y="768"/>
                </a:cubicBezTo>
                <a:cubicBezTo>
                  <a:pt x="326" y="781"/>
                  <a:pt x="285" y="763"/>
                  <a:pt x="245" y="754"/>
                </a:cubicBezTo>
                <a:cubicBezTo>
                  <a:pt x="251" y="758"/>
                  <a:pt x="258" y="759"/>
                  <a:pt x="265" y="763"/>
                </a:cubicBezTo>
                <a:cubicBezTo>
                  <a:pt x="256" y="762"/>
                  <a:pt x="247" y="757"/>
                  <a:pt x="240" y="755"/>
                </a:cubicBezTo>
                <a:cubicBezTo>
                  <a:pt x="241" y="756"/>
                  <a:pt x="245" y="758"/>
                  <a:pt x="244" y="760"/>
                </a:cubicBezTo>
                <a:cubicBezTo>
                  <a:pt x="235" y="759"/>
                  <a:pt x="221" y="759"/>
                  <a:pt x="222" y="768"/>
                </a:cubicBezTo>
                <a:cubicBezTo>
                  <a:pt x="223" y="777"/>
                  <a:pt x="235" y="775"/>
                  <a:pt x="240" y="780"/>
                </a:cubicBezTo>
                <a:cubicBezTo>
                  <a:pt x="238" y="781"/>
                  <a:pt x="247" y="780"/>
                  <a:pt x="246" y="781"/>
                </a:cubicBezTo>
                <a:cubicBezTo>
                  <a:pt x="263" y="783"/>
                  <a:pt x="269" y="785"/>
                  <a:pt x="286" y="788"/>
                </a:cubicBezTo>
                <a:cubicBezTo>
                  <a:pt x="296" y="790"/>
                  <a:pt x="307" y="794"/>
                  <a:pt x="318" y="796"/>
                </a:cubicBezTo>
                <a:cubicBezTo>
                  <a:pt x="337" y="799"/>
                  <a:pt x="355" y="808"/>
                  <a:pt x="371" y="814"/>
                </a:cubicBezTo>
                <a:cubicBezTo>
                  <a:pt x="348" y="817"/>
                  <a:pt x="328" y="809"/>
                  <a:pt x="308" y="807"/>
                </a:cubicBezTo>
                <a:cubicBezTo>
                  <a:pt x="309" y="807"/>
                  <a:pt x="312" y="808"/>
                  <a:pt x="311" y="809"/>
                </a:cubicBezTo>
                <a:cubicBezTo>
                  <a:pt x="281" y="802"/>
                  <a:pt x="267" y="801"/>
                  <a:pt x="241" y="792"/>
                </a:cubicBezTo>
                <a:cubicBezTo>
                  <a:pt x="243" y="794"/>
                  <a:pt x="228" y="790"/>
                  <a:pt x="229" y="793"/>
                </a:cubicBezTo>
                <a:cubicBezTo>
                  <a:pt x="223" y="793"/>
                  <a:pt x="213" y="790"/>
                  <a:pt x="207" y="795"/>
                </a:cubicBezTo>
                <a:cubicBezTo>
                  <a:pt x="206" y="807"/>
                  <a:pt x="219" y="807"/>
                  <a:pt x="226" y="811"/>
                </a:cubicBezTo>
                <a:cubicBezTo>
                  <a:pt x="224" y="813"/>
                  <a:pt x="220" y="813"/>
                  <a:pt x="219" y="816"/>
                </a:cubicBezTo>
                <a:cubicBezTo>
                  <a:pt x="269" y="821"/>
                  <a:pt x="317" y="831"/>
                  <a:pt x="359" y="849"/>
                </a:cubicBezTo>
                <a:cubicBezTo>
                  <a:pt x="336" y="850"/>
                  <a:pt x="314" y="853"/>
                  <a:pt x="294" y="850"/>
                </a:cubicBezTo>
                <a:cubicBezTo>
                  <a:pt x="290" y="849"/>
                  <a:pt x="286" y="846"/>
                  <a:pt x="281" y="845"/>
                </a:cubicBezTo>
                <a:cubicBezTo>
                  <a:pt x="267" y="841"/>
                  <a:pt x="253" y="841"/>
                  <a:pt x="241" y="836"/>
                </a:cubicBezTo>
                <a:cubicBezTo>
                  <a:pt x="246" y="836"/>
                  <a:pt x="253" y="837"/>
                  <a:pt x="258" y="835"/>
                </a:cubicBezTo>
                <a:cubicBezTo>
                  <a:pt x="248" y="833"/>
                  <a:pt x="218" y="830"/>
                  <a:pt x="223" y="846"/>
                </a:cubicBezTo>
                <a:cubicBezTo>
                  <a:pt x="226" y="855"/>
                  <a:pt x="241" y="854"/>
                  <a:pt x="249" y="857"/>
                </a:cubicBezTo>
                <a:cubicBezTo>
                  <a:pt x="246" y="854"/>
                  <a:pt x="238" y="854"/>
                  <a:pt x="236" y="851"/>
                </a:cubicBezTo>
                <a:cubicBezTo>
                  <a:pt x="254" y="858"/>
                  <a:pt x="273" y="858"/>
                  <a:pt x="291" y="863"/>
                </a:cubicBezTo>
                <a:cubicBezTo>
                  <a:pt x="300" y="865"/>
                  <a:pt x="310" y="871"/>
                  <a:pt x="319" y="875"/>
                </a:cubicBezTo>
                <a:cubicBezTo>
                  <a:pt x="333" y="882"/>
                  <a:pt x="343" y="890"/>
                  <a:pt x="353" y="899"/>
                </a:cubicBezTo>
                <a:cubicBezTo>
                  <a:pt x="347" y="883"/>
                  <a:pt x="333" y="878"/>
                  <a:pt x="322" y="870"/>
                </a:cubicBezTo>
                <a:cubicBezTo>
                  <a:pt x="335" y="871"/>
                  <a:pt x="353" y="871"/>
                  <a:pt x="367" y="868"/>
                </a:cubicBezTo>
                <a:cubicBezTo>
                  <a:pt x="377" y="866"/>
                  <a:pt x="387" y="862"/>
                  <a:pt x="389" y="854"/>
                </a:cubicBezTo>
                <a:cubicBezTo>
                  <a:pt x="388" y="853"/>
                  <a:pt x="386" y="856"/>
                  <a:pt x="385" y="853"/>
                </a:cubicBezTo>
                <a:cubicBezTo>
                  <a:pt x="388" y="843"/>
                  <a:pt x="372" y="838"/>
                  <a:pt x="368" y="834"/>
                </a:cubicBezTo>
                <a:cubicBezTo>
                  <a:pt x="382" y="834"/>
                  <a:pt x="407" y="831"/>
                  <a:pt x="408" y="818"/>
                </a:cubicBezTo>
                <a:cubicBezTo>
                  <a:pt x="404" y="803"/>
                  <a:pt x="391" y="801"/>
                  <a:pt x="381" y="794"/>
                </a:cubicBezTo>
                <a:cubicBezTo>
                  <a:pt x="403" y="789"/>
                  <a:pt x="421" y="778"/>
                  <a:pt x="415" y="754"/>
                </a:cubicBezTo>
                <a:cubicBezTo>
                  <a:pt x="413" y="752"/>
                  <a:pt x="409" y="744"/>
                  <a:pt x="407" y="741"/>
                </a:cubicBezTo>
                <a:cubicBezTo>
                  <a:pt x="420" y="729"/>
                  <a:pt x="431" y="720"/>
                  <a:pt x="443" y="707"/>
                </a:cubicBezTo>
                <a:cubicBezTo>
                  <a:pt x="456" y="697"/>
                  <a:pt x="469" y="686"/>
                  <a:pt x="482" y="675"/>
                </a:cubicBezTo>
                <a:cubicBezTo>
                  <a:pt x="484" y="674"/>
                  <a:pt x="481" y="672"/>
                  <a:pt x="483" y="671"/>
                </a:cubicBezTo>
                <a:cubicBezTo>
                  <a:pt x="498" y="662"/>
                  <a:pt x="510" y="652"/>
                  <a:pt x="525" y="643"/>
                </a:cubicBezTo>
                <a:cubicBezTo>
                  <a:pt x="526" y="645"/>
                  <a:pt x="523" y="645"/>
                  <a:pt x="523" y="647"/>
                </a:cubicBezTo>
                <a:cubicBezTo>
                  <a:pt x="544" y="632"/>
                  <a:pt x="562" y="616"/>
                  <a:pt x="577" y="597"/>
                </a:cubicBezTo>
                <a:cubicBezTo>
                  <a:pt x="593" y="578"/>
                  <a:pt x="602" y="558"/>
                  <a:pt x="612" y="535"/>
                </a:cubicBezTo>
                <a:cubicBezTo>
                  <a:pt x="629" y="493"/>
                  <a:pt x="644" y="439"/>
                  <a:pt x="633" y="382"/>
                </a:cubicBezTo>
                <a:cubicBezTo>
                  <a:pt x="631" y="369"/>
                  <a:pt x="631" y="362"/>
                  <a:pt x="627" y="349"/>
                </a:cubicBezTo>
                <a:close/>
                <a:moveTo>
                  <a:pt x="286" y="723"/>
                </a:moveTo>
                <a:cubicBezTo>
                  <a:pt x="307" y="723"/>
                  <a:pt x="328" y="729"/>
                  <a:pt x="346" y="735"/>
                </a:cubicBezTo>
                <a:cubicBezTo>
                  <a:pt x="325" y="736"/>
                  <a:pt x="304" y="730"/>
                  <a:pt x="286" y="723"/>
                </a:cubicBezTo>
                <a:close/>
                <a:moveTo>
                  <a:pt x="230" y="840"/>
                </a:moveTo>
                <a:cubicBezTo>
                  <a:pt x="231" y="838"/>
                  <a:pt x="239" y="834"/>
                  <a:pt x="240" y="838"/>
                </a:cubicBezTo>
                <a:cubicBezTo>
                  <a:pt x="236" y="838"/>
                  <a:pt x="232" y="840"/>
                  <a:pt x="230" y="840"/>
                </a:cubicBezTo>
                <a:close/>
              </a:path>
            </a:pathLst>
          </a:custGeom>
          <a:solidFill>
            <a:srgbClr val="FDBE00"/>
          </a:solidFill>
          <a:ln>
            <a:noFill/>
          </a:ln>
        </p:spPr>
        <p:txBody>
          <a:bodyPr vert="horz" wrap="square" lIns="91440" tIns="45720" rIns="91440" bIns="45720" numCol="1" anchor="t" anchorCtr="0" compatLnSpc="1"/>
          <a:lstStyle/>
          <a:p>
            <a:endParaRPr lang="zh-CN" altLang="en-US"/>
          </a:p>
        </p:txBody>
      </p:sp>
      <p:pic>
        <p:nvPicPr>
          <p:cNvPr id="8" name="图片 7" descr="WechatIMG3484.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738" y="81280"/>
            <a:ext cx="3098177" cy="1113243"/>
          </a:xfrm>
          <a:prstGeom prst="rect">
            <a:avLst/>
          </a:prstGeom>
        </p:spPr>
      </p:pic>
      <p:sp>
        <p:nvSpPr>
          <p:cNvPr id="13" name="文本框 12"/>
          <p:cNvSpPr txBox="1"/>
          <p:nvPr/>
        </p:nvSpPr>
        <p:spPr>
          <a:xfrm>
            <a:off x="5324121" y="2669793"/>
            <a:ext cx="1368035" cy="1198880"/>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en-US" altLang="zh-CN" sz="3600" dirty="0" smtClean="0">
                <a:solidFill>
                  <a:srgbClr val="5F7797"/>
                </a:solidFill>
              </a:rPr>
              <a:t>02</a:t>
            </a:r>
            <a:endParaRPr lang="en-US" altLang="zh-CN" sz="3600" dirty="0" smtClean="0">
              <a:solidFill>
                <a:srgbClr val="5F7797"/>
              </a:solidFill>
            </a:endParaRPr>
          </a:p>
          <a:p>
            <a:endParaRPr lang="en-US" altLang="zh-CN" sz="3600" dirty="0" smtClean="0">
              <a:solidFill>
                <a:srgbClr val="5F7797"/>
              </a:solidFill>
            </a:endParaRPr>
          </a:p>
        </p:txBody>
      </p:sp>
      <p:sp>
        <p:nvSpPr>
          <p:cNvPr id="14" name="文本框 13"/>
          <p:cNvSpPr txBox="1"/>
          <p:nvPr/>
        </p:nvSpPr>
        <p:spPr>
          <a:xfrm>
            <a:off x="5324121" y="3401948"/>
            <a:ext cx="1368035" cy="1198880"/>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en-US" altLang="zh-CN" sz="3600" dirty="0" smtClean="0">
                <a:solidFill>
                  <a:srgbClr val="5F7797"/>
                </a:solidFill>
              </a:rPr>
              <a:t>03</a:t>
            </a:r>
            <a:endParaRPr lang="en-US" altLang="zh-CN" sz="3600" dirty="0" smtClean="0">
              <a:solidFill>
                <a:srgbClr val="5F7797"/>
              </a:solidFill>
            </a:endParaRPr>
          </a:p>
          <a:p>
            <a:endParaRPr lang="en-US" altLang="zh-CN" sz="3600" dirty="0" smtClean="0">
              <a:solidFill>
                <a:srgbClr val="5F7797"/>
              </a:solidFill>
            </a:endParaRPr>
          </a:p>
        </p:txBody>
      </p:sp>
      <p:sp>
        <p:nvSpPr>
          <p:cNvPr id="15" name="文本框 14"/>
          <p:cNvSpPr txBox="1"/>
          <p:nvPr/>
        </p:nvSpPr>
        <p:spPr>
          <a:xfrm>
            <a:off x="5324121" y="4120768"/>
            <a:ext cx="1368035" cy="1198880"/>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en-US" altLang="zh-CN" sz="3600" dirty="0" smtClean="0">
                <a:solidFill>
                  <a:srgbClr val="5F7797"/>
                </a:solidFill>
              </a:rPr>
              <a:t>04</a:t>
            </a:r>
            <a:endParaRPr lang="en-US" altLang="zh-CN" sz="3600" dirty="0" smtClean="0">
              <a:solidFill>
                <a:srgbClr val="5F7797"/>
              </a:solidFill>
            </a:endParaRPr>
          </a:p>
          <a:p>
            <a:endParaRPr lang="en-US" altLang="zh-CN" sz="3600" dirty="0" smtClean="0">
              <a:solidFill>
                <a:srgbClr val="5F7797"/>
              </a:solidFill>
            </a:endParaRPr>
          </a:p>
        </p:txBody>
      </p:sp>
      <p:sp>
        <p:nvSpPr>
          <p:cNvPr id="16" name="文本框 15"/>
          <p:cNvSpPr txBox="1"/>
          <p:nvPr/>
        </p:nvSpPr>
        <p:spPr>
          <a:xfrm>
            <a:off x="5324121" y="4882768"/>
            <a:ext cx="1368035" cy="1198880"/>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en-US" altLang="zh-CN" sz="3600" dirty="0" smtClean="0">
                <a:solidFill>
                  <a:srgbClr val="5F7797"/>
                </a:solidFill>
              </a:rPr>
              <a:t>05</a:t>
            </a:r>
            <a:endParaRPr lang="en-US" altLang="zh-CN" sz="3600" dirty="0" smtClean="0">
              <a:solidFill>
                <a:srgbClr val="5F7797"/>
              </a:solidFill>
            </a:endParaRPr>
          </a:p>
          <a:p>
            <a:endParaRPr lang="en-US" altLang="zh-CN" sz="3600" dirty="0" smtClean="0">
              <a:solidFill>
                <a:srgbClr val="5F7797"/>
              </a:solidFill>
            </a:endParaRPr>
          </a:p>
        </p:txBody>
      </p:sp>
      <p:sp>
        <p:nvSpPr>
          <p:cNvPr id="19" name="文本框 18"/>
          <p:cNvSpPr txBox="1"/>
          <p:nvPr/>
        </p:nvSpPr>
        <p:spPr>
          <a:xfrm>
            <a:off x="5324121" y="5574283"/>
            <a:ext cx="1368035" cy="1198880"/>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en-US" altLang="zh-CN" sz="3600" dirty="0" smtClean="0">
                <a:solidFill>
                  <a:srgbClr val="5F7797"/>
                </a:solidFill>
              </a:rPr>
              <a:t>06</a:t>
            </a:r>
            <a:endParaRPr lang="en-US" altLang="zh-CN" sz="3600" dirty="0" smtClean="0">
              <a:solidFill>
                <a:srgbClr val="5F7797"/>
              </a:solidFill>
            </a:endParaRPr>
          </a:p>
          <a:p>
            <a:endParaRPr lang="en-US" altLang="zh-CN" sz="3600" dirty="0" smtClean="0">
              <a:solidFill>
                <a:srgbClr val="5F7797"/>
              </a:solidFill>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33"/>
                                        </p:tgtEl>
                                        <p:attrNameLst>
                                          <p:attrName>style.visibility</p:attrName>
                                        </p:attrNameLst>
                                      </p:cBhvr>
                                      <p:to>
                                        <p:strVal val="visible"/>
                                      </p:to>
                                    </p:set>
                                    <p:anim calcmode="lin" valueType="num">
                                      <p:cBhvr>
                                        <p:cTn id="13" dur="500" fill="hold"/>
                                        <p:tgtEl>
                                          <p:spTgt spid="133"/>
                                        </p:tgtEl>
                                        <p:attrNameLst>
                                          <p:attrName>ppt_w</p:attrName>
                                        </p:attrNameLst>
                                      </p:cBhvr>
                                      <p:tavLst>
                                        <p:tav tm="0">
                                          <p:val>
                                            <p:fltVal val="0"/>
                                          </p:val>
                                        </p:tav>
                                        <p:tav tm="100000">
                                          <p:val>
                                            <p:strVal val="#ppt_w"/>
                                          </p:val>
                                        </p:tav>
                                      </p:tavLst>
                                    </p:anim>
                                    <p:anim calcmode="lin" valueType="num">
                                      <p:cBhvr>
                                        <p:cTn id="14" dur="500" fill="hold"/>
                                        <p:tgtEl>
                                          <p:spTgt spid="133"/>
                                        </p:tgtEl>
                                        <p:attrNameLst>
                                          <p:attrName>ppt_h</p:attrName>
                                        </p:attrNameLst>
                                      </p:cBhvr>
                                      <p:tavLst>
                                        <p:tav tm="0">
                                          <p:val>
                                            <p:fltVal val="0"/>
                                          </p:val>
                                        </p:tav>
                                        <p:tav tm="100000">
                                          <p:val>
                                            <p:strVal val="#ppt_h"/>
                                          </p:val>
                                        </p:tav>
                                      </p:tavLst>
                                    </p:anim>
                                    <p:animEffect transition="in" filter="fade">
                                      <p:cBhvr>
                                        <p:cTn id="15" dur="500"/>
                                        <p:tgtEl>
                                          <p:spTgt spid="133"/>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2ECD629-4DA5-4EAE-B174-69948CAAE2CE}" type="slidenum">
              <a:rPr>
                <a:solidFill>
                  <a:srgbClr val="FFFFFF"/>
                </a:solidFill>
                <a:cs typeface="+mn-ea"/>
                <a:sym typeface="+mn-lt"/>
              </a:rPr>
            </a:fld>
            <a:endParaRPr dirty="0">
              <a:solidFill>
                <a:srgbClr val="FFFFFF"/>
              </a:solidFill>
              <a:cs typeface="+mn-ea"/>
              <a:sym typeface="+mn-lt"/>
            </a:endParaRPr>
          </a:p>
        </p:txBody>
      </p:sp>
      <p:grpSp>
        <p:nvGrpSpPr>
          <p:cNvPr id="5" name="Group 7"/>
          <p:cNvGrpSpPr/>
          <p:nvPr/>
        </p:nvGrpSpPr>
        <p:grpSpPr>
          <a:xfrm>
            <a:off x="5882640" y="2945765"/>
            <a:ext cx="6239512" cy="753110"/>
            <a:chOff x="7696443" y="3520260"/>
            <a:chExt cx="4040504" cy="753581"/>
          </a:xfrm>
        </p:grpSpPr>
        <p:sp>
          <p:nvSpPr>
            <p:cNvPr id="37" name="Title 1"/>
            <p:cNvSpPr txBox="1"/>
            <p:nvPr/>
          </p:nvSpPr>
          <p:spPr>
            <a:xfrm>
              <a:off x="7696443" y="3520260"/>
              <a:ext cx="4040504" cy="368935"/>
            </a:xfrm>
            <a:prstGeom prst="rect">
              <a:avLst/>
            </a:prstGeom>
            <a:noFill/>
          </p:spPr>
          <p:txBody>
            <a:bodyPr wrap="square" anchor="ctr">
              <a:noAutofit/>
            </a:bodyPr>
            <a:lstStyle>
              <a:lvl1pPr algn="ctr" rtl="0" fontAlgn="base">
                <a:spcBef>
                  <a:spcPct val="0"/>
                </a:spcBef>
                <a:spcAft>
                  <a:spcPct val="0"/>
                </a:spcAft>
                <a:defRPr lang="en-US" sz="2400" kern="0" smtClean="0">
                  <a:solidFill>
                    <a:srgbClr val="DD2067"/>
                  </a:solidFill>
                  <a:latin typeface="+mj-lt"/>
                  <a:ea typeface="+mj-ea"/>
                  <a:cs typeface="Arial" panose="020B0604020202020204" pitchFamily="34" charset="0"/>
                  <a:sym typeface="Calibri" panose="020F0502020204030204" charset="0"/>
                </a:defRPr>
              </a:lvl1pPr>
              <a:lvl2pPr algn="ctr" rtl="0" fontAlgn="base">
                <a:spcBef>
                  <a:spcPct val="0"/>
                </a:spcBef>
                <a:spcAft>
                  <a:spcPct val="0"/>
                </a:spcAft>
                <a:defRPr sz="4400">
                  <a:solidFill>
                    <a:schemeClr val="tx1"/>
                  </a:solidFill>
                  <a:latin typeface="Calibri" panose="020F0502020204030204" charset="0"/>
                  <a:ea typeface="Hiragino Kaku Gothic ProN" panose="020B0300000000000000" charset="-122"/>
                  <a:cs typeface="Hiragino Kaku Gothic ProN" panose="020B0300000000000000" charset="-122"/>
                  <a:sym typeface="Calibri" panose="020F0502020204030204" charset="0"/>
                </a:defRPr>
              </a:lvl2pPr>
              <a:lvl3pPr algn="ctr" rtl="0" fontAlgn="base">
                <a:spcBef>
                  <a:spcPct val="0"/>
                </a:spcBef>
                <a:spcAft>
                  <a:spcPct val="0"/>
                </a:spcAft>
                <a:defRPr sz="4400">
                  <a:solidFill>
                    <a:schemeClr val="tx1"/>
                  </a:solidFill>
                  <a:latin typeface="Calibri" panose="020F0502020204030204" charset="0"/>
                  <a:ea typeface="Hiragino Kaku Gothic ProN" panose="020B0300000000000000" charset="-122"/>
                  <a:cs typeface="Hiragino Kaku Gothic ProN" panose="020B0300000000000000" charset="-122"/>
                  <a:sym typeface="Calibri" panose="020F0502020204030204" charset="0"/>
                </a:defRPr>
              </a:lvl3pPr>
              <a:lvl4pPr algn="ctr" rtl="0" fontAlgn="base">
                <a:spcBef>
                  <a:spcPct val="0"/>
                </a:spcBef>
                <a:spcAft>
                  <a:spcPct val="0"/>
                </a:spcAft>
                <a:defRPr sz="4400">
                  <a:solidFill>
                    <a:schemeClr val="tx1"/>
                  </a:solidFill>
                  <a:latin typeface="Calibri" panose="020F0502020204030204" charset="0"/>
                  <a:ea typeface="Hiragino Kaku Gothic ProN" panose="020B0300000000000000" charset="-122"/>
                  <a:cs typeface="Hiragino Kaku Gothic ProN" panose="020B0300000000000000" charset="-122"/>
                  <a:sym typeface="Calibri" panose="020F0502020204030204" charset="0"/>
                </a:defRPr>
              </a:lvl4pPr>
              <a:lvl5pPr algn="ctr" rtl="0" fontAlgn="base">
                <a:spcBef>
                  <a:spcPct val="0"/>
                </a:spcBef>
                <a:spcAft>
                  <a:spcPct val="0"/>
                </a:spcAft>
                <a:defRPr sz="4400">
                  <a:solidFill>
                    <a:schemeClr val="tx1"/>
                  </a:solidFill>
                  <a:latin typeface="Calibri" panose="020F0502020204030204" charset="0"/>
                  <a:ea typeface="Hiragino Kaku Gothic ProN" panose="020B0300000000000000" charset="-122"/>
                  <a:cs typeface="Hiragino Kaku Gothic ProN" panose="020B0300000000000000" charset="-122"/>
                  <a:sym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ea typeface="Hiragino Kaku Gothic ProN" panose="020B0300000000000000" charset="-122"/>
                  <a:cs typeface="Hiragino Kaku Gothic ProN" panose="020B0300000000000000" charset="-122"/>
                  <a:sym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ea typeface="Hiragino Kaku Gothic ProN" panose="020B0300000000000000" charset="-122"/>
                  <a:cs typeface="Hiragino Kaku Gothic ProN" panose="020B0300000000000000" charset="-122"/>
                  <a:sym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ea typeface="Hiragino Kaku Gothic ProN" panose="020B0300000000000000" charset="-122"/>
                  <a:cs typeface="Hiragino Kaku Gothic ProN" panose="020B0300000000000000" charset="-122"/>
                  <a:sym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ea typeface="Hiragino Kaku Gothic ProN" panose="020B0300000000000000" charset="-122"/>
                  <a:cs typeface="Hiragino Kaku Gothic ProN" panose="020B0300000000000000" charset="-122"/>
                  <a:sym typeface="Calibri" panose="020F0502020204030204" charset="0"/>
                </a:defRPr>
              </a:lvl9pPr>
            </a:lstStyle>
            <a:p>
              <a:pPr defTabSz="913765"/>
              <a:r>
                <a:rPr lang="zh-CN" altLang="en-US" sz="2000" dirty="0">
                  <a:solidFill>
                    <a:srgbClr val="FFFFFF"/>
                  </a:solidFill>
                  <a:cs typeface="+mn-ea"/>
                  <a:sym typeface="+mn-lt"/>
                </a:rPr>
                <a:t>江西省电化教育馆发文</a:t>
              </a:r>
              <a:endParaRPr lang="zh-CN" altLang="en-US" sz="2000" dirty="0">
                <a:solidFill>
                  <a:srgbClr val="FFFFFF"/>
                </a:solidFill>
                <a:cs typeface="+mn-ea"/>
                <a:sym typeface="+mn-lt"/>
              </a:endParaRPr>
            </a:p>
            <a:p>
              <a:pPr defTabSz="913765"/>
              <a:r>
                <a:rPr lang="zh-CN" altLang="en-US" sz="2000" dirty="0">
                  <a:solidFill>
                    <a:schemeClr val="tx1"/>
                  </a:solidFill>
                  <a:cs typeface="+mn-ea"/>
                  <a:sym typeface="+mn-lt"/>
                </a:rPr>
                <a:t>支持思创优学在江西省开展创客教育活动</a:t>
              </a:r>
              <a:endParaRPr lang="zh-CN" altLang="en-US" sz="2000" dirty="0">
                <a:solidFill>
                  <a:schemeClr val="tx1"/>
                </a:solidFill>
                <a:cs typeface="+mn-ea"/>
                <a:sym typeface="+mn-lt"/>
              </a:endParaRPr>
            </a:p>
            <a:p>
              <a:pPr defTabSz="913765"/>
              <a:r>
                <a:rPr lang="zh-CN" altLang="en-US" sz="2000" dirty="0">
                  <a:solidFill>
                    <a:schemeClr val="tx1"/>
                  </a:solidFill>
                  <a:cs typeface="+mn-ea"/>
                  <a:sym typeface="+mn-lt"/>
                </a:rPr>
                <a:t>我司无人机项目加入江西省中小学电脑制作活动省赛</a:t>
              </a:r>
              <a:endParaRPr lang="zh-CN" altLang="en-US" sz="2000" dirty="0">
                <a:solidFill>
                  <a:schemeClr val="tx1"/>
                </a:solidFill>
                <a:cs typeface="+mn-ea"/>
                <a:sym typeface="+mn-lt"/>
              </a:endParaRPr>
            </a:p>
          </p:txBody>
        </p:sp>
        <p:cxnSp>
          <p:nvCxnSpPr>
            <p:cNvPr id="7" name="Straight Connector 6"/>
            <p:cNvCxnSpPr/>
            <p:nvPr/>
          </p:nvCxnSpPr>
          <p:spPr>
            <a:xfrm>
              <a:off x="7936199" y="4273841"/>
              <a:ext cx="36449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 name="图片 1" descr="屏幕快照 2018-12-18 下午8.45.49"/>
          <p:cNvPicPr>
            <a:picLocks noChangeAspect="1"/>
          </p:cNvPicPr>
          <p:nvPr/>
        </p:nvPicPr>
        <p:blipFill>
          <a:blip r:embed="rId1" cstate="print"/>
          <a:stretch>
            <a:fillRect/>
          </a:stretch>
        </p:blipFill>
        <p:spPr>
          <a:xfrm>
            <a:off x="-236220" y="-212090"/>
            <a:ext cx="5768975" cy="7070090"/>
          </a:xfrm>
          <a:prstGeom prst="rect">
            <a:avLst/>
          </a:prstGeom>
        </p:spPr>
      </p:pic>
      <p:sp>
        <p:nvSpPr>
          <p:cNvPr id="4" name="单圆角矩形 3"/>
          <p:cNvSpPr/>
          <p:nvPr/>
        </p:nvSpPr>
        <p:spPr>
          <a:xfrm>
            <a:off x="2501900" y="3589655"/>
            <a:ext cx="2513965" cy="346710"/>
          </a:xfrm>
          <a:prstGeom prst="round1Rect">
            <a:avLst/>
          </a:prstGeom>
          <a:noFill/>
          <a:ln w="57150">
            <a:solidFill>
              <a:srgbClr val="FF0000"/>
            </a:solid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pic>
        <p:nvPicPr>
          <p:cNvPr id="10" name="图片 9" descr="WechatIMG3484.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93822" y="0"/>
            <a:ext cx="3098177" cy="111324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drap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p:cNvGrpSpPr/>
          <p:nvPr/>
        </p:nvGrpSpPr>
        <p:grpSpPr>
          <a:xfrm>
            <a:off x="7303135" y="1423035"/>
            <a:ext cx="4368800" cy="909955"/>
            <a:chOff x="8051820" y="3142462"/>
            <a:chExt cx="3726214" cy="910261"/>
          </a:xfrm>
        </p:grpSpPr>
        <p:sp>
          <p:nvSpPr>
            <p:cNvPr id="37" name="Title 1"/>
            <p:cNvSpPr txBox="1"/>
            <p:nvPr/>
          </p:nvSpPr>
          <p:spPr>
            <a:xfrm>
              <a:off x="8051820" y="3142462"/>
              <a:ext cx="3726214" cy="369129"/>
            </a:xfrm>
            <a:prstGeom prst="rect">
              <a:avLst/>
            </a:prstGeom>
            <a:noFill/>
          </p:spPr>
          <p:txBody>
            <a:bodyPr wrap="square" anchor="ctr">
              <a:noAutofit/>
            </a:bodyPr>
            <a:lstStyle>
              <a:lvl1pPr algn="ctr" rtl="0" fontAlgn="base">
                <a:spcBef>
                  <a:spcPct val="0"/>
                </a:spcBef>
                <a:spcAft>
                  <a:spcPct val="0"/>
                </a:spcAft>
                <a:defRPr lang="en-US" sz="2400" kern="0" smtClean="0">
                  <a:solidFill>
                    <a:srgbClr val="DD2067"/>
                  </a:solidFill>
                  <a:latin typeface="+mj-lt"/>
                  <a:ea typeface="+mj-ea"/>
                  <a:cs typeface="Arial" panose="020B0604020202020204" pitchFamily="34" charset="0"/>
                  <a:sym typeface="Calibri" panose="020F0502020204030204" charset="0"/>
                </a:defRPr>
              </a:lvl1pPr>
              <a:lvl2pPr algn="ctr" rtl="0" fontAlgn="base">
                <a:spcBef>
                  <a:spcPct val="0"/>
                </a:spcBef>
                <a:spcAft>
                  <a:spcPct val="0"/>
                </a:spcAft>
                <a:defRPr sz="4400">
                  <a:solidFill>
                    <a:schemeClr val="tx1"/>
                  </a:solidFill>
                  <a:latin typeface="Calibri" panose="020F0502020204030204" charset="0"/>
                  <a:ea typeface="Hiragino Kaku Gothic ProN" panose="020B0300000000000000" charset="-122"/>
                  <a:cs typeface="Hiragino Kaku Gothic ProN" panose="020B0300000000000000" charset="-122"/>
                  <a:sym typeface="Calibri" panose="020F0502020204030204" charset="0"/>
                </a:defRPr>
              </a:lvl2pPr>
              <a:lvl3pPr algn="ctr" rtl="0" fontAlgn="base">
                <a:spcBef>
                  <a:spcPct val="0"/>
                </a:spcBef>
                <a:spcAft>
                  <a:spcPct val="0"/>
                </a:spcAft>
                <a:defRPr sz="4400">
                  <a:solidFill>
                    <a:schemeClr val="tx1"/>
                  </a:solidFill>
                  <a:latin typeface="Calibri" panose="020F0502020204030204" charset="0"/>
                  <a:ea typeface="Hiragino Kaku Gothic ProN" panose="020B0300000000000000" charset="-122"/>
                  <a:cs typeface="Hiragino Kaku Gothic ProN" panose="020B0300000000000000" charset="-122"/>
                  <a:sym typeface="Calibri" panose="020F0502020204030204" charset="0"/>
                </a:defRPr>
              </a:lvl3pPr>
              <a:lvl4pPr algn="ctr" rtl="0" fontAlgn="base">
                <a:spcBef>
                  <a:spcPct val="0"/>
                </a:spcBef>
                <a:spcAft>
                  <a:spcPct val="0"/>
                </a:spcAft>
                <a:defRPr sz="4400">
                  <a:solidFill>
                    <a:schemeClr val="tx1"/>
                  </a:solidFill>
                  <a:latin typeface="Calibri" panose="020F0502020204030204" charset="0"/>
                  <a:ea typeface="Hiragino Kaku Gothic ProN" panose="020B0300000000000000" charset="-122"/>
                  <a:cs typeface="Hiragino Kaku Gothic ProN" panose="020B0300000000000000" charset="-122"/>
                  <a:sym typeface="Calibri" panose="020F0502020204030204" charset="0"/>
                </a:defRPr>
              </a:lvl4pPr>
              <a:lvl5pPr algn="ctr" rtl="0" fontAlgn="base">
                <a:spcBef>
                  <a:spcPct val="0"/>
                </a:spcBef>
                <a:spcAft>
                  <a:spcPct val="0"/>
                </a:spcAft>
                <a:defRPr sz="4400">
                  <a:solidFill>
                    <a:schemeClr val="tx1"/>
                  </a:solidFill>
                  <a:latin typeface="Calibri" panose="020F0502020204030204" charset="0"/>
                  <a:ea typeface="Hiragino Kaku Gothic ProN" panose="020B0300000000000000" charset="-122"/>
                  <a:cs typeface="Hiragino Kaku Gothic ProN" panose="020B0300000000000000" charset="-122"/>
                  <a:sym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ea typeface="Hiragino Kaku Gothic ProN" panose="020B0300000000000000" charset="-122"/>
                  <a:cs typeface="Hiragino Kaku Gothic ProN" panose="020B0300000000000000" charset="-122"/>
                  <a:sym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ea typeface="Hiragino Kaku Gothic ProN" panose="020B0300000000000000" charset="-122"/>
                  <a:cs typeface="Hiragino Kaku Gothic ProN" panose="020B0300000000000000" charset="-122"/>
                  <a:sym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ea typeface="Hiragino Kaku Gothic ProN" panose="020B0300000000000000" charset="-122"/>
                  <a:cs typeface="Hiragino Kaku Gothic ProN" panose="020B0300000000000000" charset="-122"/>
                  <a:sym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ea typeface="Hiragino Kaku Gothic ProN" panose="020B0300000000000000" charset="-122"/>
                  <a:cs typeface="Hiragino Kaku Gothic ProN" panose="020B0300000000000000" charset="-122"/>
                  <a:sym typeface="Calibri" panose="020F0502020204030204" charset="0"/>
                </a:defRPr>
              </a:lvl9pPr>
            </a:lstStyle>
            <a:p>
              <a:pPr defTabSz="913765"/>
              <a:r>
                <a:rPr altLang="zh-CN" sz="2800" dirty="0">
                  <a:solidFill>
                    <a:schemeClr val="tx1"/>
                  </a:solidFill>
                  <a:cs typeface="+mn-ea"/>
                  <a:sym typeface="+mn-lt"/>
                </a:rPr>
                <a:t>2018</a:t>
              </a:r>
              <a:r>
                <a:rPr lang="zh-CN" altLang="en-US" sz="2800" dirty="0">
                  <a:solidFill>
                    <a:schemeClr val="tx1"/>
                  </a:solidFill>
                  <a:cs typeface="+mn-ea"/>
                  <a:sym typeface="+mn-lt"/>
                </a:rPr>
                <a:t>年创客教育</a:t>
              </a:r>
              <a:endParaRPr lang="zh-CN" altLang="en-US" sz="2800" dirty="0">
                <a:solidFill>
                  <a:schemeClr val="tx1"/>
                </a:solidFill>
                <a:cs typeface="+mn-ea"/>
                <a:sym typeface="+mn-lt"/>
              </a:endParaRPr>
            </a:p>
            <a:p>
              <a:pPr defTabSz="913765"/>
              <a:r>
                <a:rPr lang="zh-CN" altLang="en-US" sz="2800" dirty="0">
                  <a:solidFill>
                    <a:schemeClr val="tx1"/>
                  </a:solidFill>
                  <a:cs typeface="+mn-ea"/>
                  <a:sym typeface="+mn-lt"/>
                </a:rPr>
                <a:t>公益活动走近江西鹰潭</a:t>
              </a:r>
              <a:endParaRPr lang="zh-CN" altLang="en-US" sz="2800" dirty="0">
                <a:solidFill>
                  <a:schemeClr val="tx1"/>
                </a:solidFill>
                <a:cs typeface="+mn-ea"/>
                <a:sym typeface="+mn-lt"/>
              </a:endParaRPr>
            </a:p>
          </p:txBody>
        </p:sp>
        <p:cxnSp>
          <p:nvCxnSpPr>
            <p:cNvPr id="7" name="Straight Connector 6"/>
            <p:cNvCxnSpPr/>
            <p:nvPr/>
          </p:nvCxnSpPr>
          <p:spPr>
            <a:xfrm>
              <a:off x="8092457" y="4052723"/>
              <a:ext cx="36449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a:off x="1012190" y="4886325"/>
            <a:ext cx="4358005" cy="50165"/>
          </a:xfrm>
          <a:prstGeom prst="line">
            <a:avLst/>
          </a:prstGeom>
          <a:ln>
            <a:solidFill>
              <a:schemeClr val="bg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图片 2" descr="WechatIMG250"/>
          <p:cNvPicPr>
            <a:picLocks noChangeAspect="1"/>
          </p:cNvPicPr>
          <p:nvPr/>
        </p:nvPicPr>
        <p:blipFill>
          <a:blip r:embed="rId1" cstate="print"/>
          <a:stretch>
            <a:fillRect/>
          </a:stretch>
        </p:blipFill>
        <p:spPr>
          <a:xfrm>
            <a:off x="1905" y="0"/>
            <a:ext cx="6228715" cy="4671695"/>
          </a:xfrm>
          <a:prstGeom prst="rect">
            <a:avLst/>
          </a:prstGeom>
        </p:spPr>
      </p:pic>
      <p:pic>
        <p:nvPicPr>
          <p:cNvPr id="2" name="图片 1" descr="WechatIMG252"/>
          <p:cNvPicPr>
            <a:picLocks noChangeAspect="1"/>
          </p:cNvPicPr>
          <p:nvPr/>
        </p:nvPicPr>
        <p:blipFill>
          <a:blip r:embed="rId2" cstate="print"/>
          <a:stretch>
            <a:fillRect/>
          </a:stretch>
        </p:blipFill>
        <p:spPr>
          <a:xfrm>
            <a:off x="6229985" y="2529205"/>
            <a:ext cx="5960745" cy="4328795"/>
          </a:xfrm>
          <a:prstGeom prst="rect">
            <a:avLst/>
          </a:prstGeom>
        </p:spPr>
      </p:pic>
      <p:pic>
        <p:nvPicPr>
          <p:cNvPr id="10" name="图片 9" descr="WechatIMG348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93822" y="0"/>
            <a:ext cx="3098177" cy="111324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drap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7350760" y="1404620"/>
            <a:ext cx="4368800" cy="928370"/>
            <a:chOff x="8092440" y="3124041"/>
            <a:chExt cx="3726214" cy="928682"/>
          </a:xfrm>
        </p:grpSpPr>
        <p:sp>
          <p:nvSpPr>
            <p:cNvPr id="37" name="Title 1"/>
            <p:cNvSpPr txBox="1"/>
            <p:nvPr/>
          </p:nvSpPr>
          <p:spPr>
            <a:xfrm>
              <a:off x="8092440" y="3124041"/>
              <a:ext cx="3726214" cy="369129"/>
            </a:xfrm>
            <a:prstGeom prst="rect">
              <a:avLst/>
            </a:prstGeom>
            <a:noFill/>
          </p:spPr>
          <p:txBody>
            <a:bodyPr wrap="square" anchor="ctr">
              <a:noAutofit/>
            </a:bodyPr>
            <a:lstStyle>
              <a:lvl1pPr algn="ctr" rtl="0" fontAlgn="base">
                <a:spcBef>
                  <a:spcPct val="0"/>
                </a:spcBef>
                <a:spcAft>
                  <a:spcPct val="0"/>
                </a:spcAft>
                <a:defRPr lang="en-US" sz="2400" kern="0" smtClean="0">
                  <a:solidFill>
                    <a:srgbClr val="DD2067"/>
                  </a:solidFill>
                  <a:latin typeface="+mj-lt"/>
                  <a:ea typeface="+mj-ea"/>
                  <a:cs typeface="Arial" panose="020B0604020202020204" pitchFamily="34" charset="0"/>
                  <a:sym typeface="Calibri" panose="020F0502020204030204" charset="0"/>
                </a:defRPr>
              </a:lvl1pPr>
              <a:lvl2pPr algn="ctr" rtl="0" fontAlgn="base">
                <a:spcBef>
                  <a:spcPct val="0"/>
                </a:spcBef>
                <a:spcAft>
                  <a:spcPct val="0"/>
                </a:spcAft>
                <a:defRPr sz="4400">
                  <a:solidFill>
                    <a:schemeClr val="tx1"/>
                  </a:solidFill>
                  <a:latin typeface="Calibri" panose="020F0502020204030204" charset="0"/>
                  <a:ea typeface="Hiragino Kaku Gothic ProN" panose="020B0300000000000000" charset="-122"/>
                  <a:cs typeface="Hiragino Kaku Gothic ProN" panose="020B0300000000000000" charset="-122"/>
                  <a:sym typeface="Calibri" panose="020F0502020204030204" charset="0"/>
                </a:defRPr>
              </a:lvl2pPr>
              <a:lvl3pPr algn="ctr" rtl="0" fontAlgn="base">
                <a:spcBef>
                  <a:spcPct val="0"/>
                </a:spcBef>
                <a:spcAft>
                  <a:spcPct val="0"/>
                </a:spcAft>
                <a:defRPr sz="4400">
                  <a:solidFill>
                    <a:schemeClr val="tx1"/>
                  </a:solidFill>
                  <a:latin typeface="Calibri" panose="020F0502020204030204" charset="0"/>
                  <a:ea typeface="Hiragino Kaku Gothic ProN" panose="020B0300000000000000" charset="-122"/>
                  <a:cs typeface="Hiragino Kaku Gothic ProN" panose="020B0300000000000000" charset="-122"/>
                  <a:sym typeface="Calibri" panose="020F0502020204030204" charset="0"/>
                </a:defRPr>
              </a:lvl3pPr>
              <a:lvl4pPr algn="ctr" rtl="0" fontAlgn="base">
                <a:spcBef>
                  <a:spcPct val="0"/>
                </a:spcBef>
                <a:spcAft>
                  <a:spcPct val="0"/>
                </a:spcAft>
                <a:defRPr sz="4400">
                  <a:solidFill>
                    <a:schemeClr val="tx1"/>
                  </a:solidFill>
                  <a:latin typeface="Calibri" panose="020F0502020204030204" charset="0"/>
                  <a:ea typeface="Hiragino Kaku Gothic ProN" panose="020B0300000000000000" charset="-122"/>
                  <a:cs typeface="Hiragino Kaku Gothic ProN" panose="020B0300000000000000" charset="-122"/>
                  <a:sym typeface="Calibri" panose="020F0502020204030204" charset="0"/>
                </a:defRPr>
              </a:lvl4pPr>
              <a:lvl5pPr algn="ctr" rtl="0" fontAlgn="base">
                <a:spcBef>
                  <a:spcPct val="0"/>
                </a:spcBef>
                <a:spcAft>
                  <a:spcPct val="0"/>
                </a:spcAft>
                <a:defRPr sz="4400">
                  <a:solidFill>
                    <a:schemeClr val="tx1"/>
                  </a:solidFill>
                  <a:latin typeface="Calibri" panose="020F0502020204030204" charset="0"/>
                  <a:ea typeface="Hiragino Kaku Gothic ProN" panose="020B0300000000000000" charset="-122"/>
                  <a:cs typeface="Hiragino Kaku Gothic ProN" panose="020B0300000000000000" charset="-122"/>
                  <a:sym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ea typeface="Hiragino Kaku Gothic ProN" panose="020B0300000000000000" charset="-122"/>
                  <a:cs typeface="Hiragino Kaku Gothic ProN" panose="020B0300000000000000" charset="-122"/>
                  <a:sym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ea typeface="Hiragino Kaku Gothic ProN" panose="020B0300000000000000" charset="-122"/>
                  <a:cs typeface="Hiragino Kaku Gothic ProN" panose="020B0300000000000000" charset="-122"/>
                  <a:sym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ea typeface="Hiragino Kaku Gothic ProN" panose="020B0300000000000000" charset="-122"/>
                  <a:cs typeface="Hiragino Kaku Gothic ProN" panose="020B0300000000000000" charset="-122"/>
                  <a:sym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ea typeface="Hiragino Kaku Gothic ProN" panose="020B0300000000000000" charset="-122"/>
                  <a:cs typeface="Hiragino Kaku Gothic ProN" panose="020B0300000000000000" charset="-122"/>
                  <a:sym typeface="Calibri" panose="020F0502020204030204" charset="0"/>
                </a:defRPr>
              </a:lvl9pPr>
            </a:lstStyle>
            <a:p>
              <a:pPr defTabSz="913765"/>
              <a:r>
                <a:rPr altLang="zh-CN" sz="2800" dirty="0">
                  <a:solidFill>
                    <a:schemeClr val="tx1"/>
                  </a:solidFill>
                  <a:cs typeface="+mn-ea"/>
                  <a:sym typeface="+mn-lt"/>
                </a:rPr>
                <a:t>2018</a:t>
              </a:r>
              <a:r>
                <a:rPr lang="zh-CN" altLang="en-US" sz="2800" dirty="0">
                  <a:solidFill>
                    <a:schemeClr val="tx1"/>
                  </a:solidFill>
                  <a:cs typeface="+mn-ea"/>
                  <a:sym typeface="+mn-lt"/>
                </a:rPr>
                <a:t>年创客教育</a:t>
              </a:r>
              <a:endParaRPr lang="zh-CN" altLang="en-US" sz="2800" dirty="0">
                <a:solidFill>
                  <a:schemeClr val="tx1"/>
                </a:solidFill>
                <a:cs typeface="+mn-ea"/>
                <a:sym typeface="+mn-lt"/>
              </a:endParaRPr>
            </a:p>
            <a:p>
              <a:pPr defTabSz="913765"/>
              <a:r>
                <a:rPr lang="zh-CN" altLang="en-US" sz="2800" dirty="0">
                  <a:solidFill>
                    <a:schemeClr val="tx1"/>
                  </a:solidFill>
                  <a:cs typeface="+mn-ea"/>
                  <a:sym typeface="+mn-lt"/>
                </a:rPr>
                <a:t>公益活动走近江西抚州</a:t>
              </a:r>
              <a:endParaRPr lang="zh-CN" altLang="en-US" sz="2800" dirty="0">
                <a:solidFill>
                  <a:schemeClr val="tx1"/>
                </a:solidFill>
                <a:cs typeface="+mn-ea"/>
                <a:sym typeface="+mn-lt"/>
              </a:endParaRPr>
            </a:p>
          </p:txBody>
        </p:sp>
        <p:cxnSp>
          <p:nvCxnSpPr>
            <p:cNvPr id="7" name="Straight Connector 6"/>
            <p:cNvCxnSpPr/>
            <p:nvPr/>
          </p:nvCxnSpPr>
          <p:spPr>
            <a:xfrm>
              <a:off x="8092457" y="4052723"/>
              <a:ext cx="36449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a:off x="1012190" y="4886325"/>
            <a:ext cx="4358005" cy="50165"/>
          </a:xfrm>
          <a:prstGeom prst="line">
            <a:avLst/>
          </a:prstGeom>
          <a:ln>
            <a:solidFill>
              <a:schemeClr val="bg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 name="图片 3" descr="WechatIMG353"/>
          <p:cNvPicPr>
            <a:picLocks noChangeAspect="1"/>
          </p:cNvPicPr>
          <p:nvPr/>
        </p:nvPicPr>
        <p:blipFill>
          <a:blip r:embed="rId1" cstate="print"/>
          <a:stretch>
            <a:fillRect/>
          </a:stretch>
        </p:blipFill>
        <p:spPr>
          <a:xfrm>
            <a:off x="1905" y="0"/>
            <a:ext cx="6234430" cy="4676140"/>
          </a:xfrm>
          <a:prstGeom prst="rect">
            <a:avLst/>
          </a:prstGeom>
        </p:spPr>
      </p:pic>
      <p:pic>
        <p:nvPicPr>
          <p:cNvPr id="5" name="图片 4" descr="WechatIMG352"/>
          <p:cNvPicPr>
            <a:picLocks noChangeAspect="1"/>
          </p:cNvPicPr>
          <p:nvPr/>
        </p:nvPicPr>
        <p:blipFill>
          <a:blip r:embed="rId2" cstate="print"/>
          <a:stretch>
            <a:fillRect/>
          </a:stretch>
        </p:blipFill>
        <p:spPr>
          <a:xfrm>
            <a:off x="6381750" y="2501265"/>
            <a:ext cx="5808980" cy="4356735"/>
          </a:xfrm>
          <a:prstGeom prst="rect">
            <a:avLst/>
          </a:prstGeom>
        </p:spPr>
      </p:pic>
      <p:pic>
        <p:nvPicPr>
          <p:cNvPr id="10" name="图片 9" descr="WechatIMG348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93822" y="0"/>
            <a:ext cx="3098177" cy="111324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drap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7350760" y="1404620"/>
            <a:ext cx="4368800" cy="928370"/>
            <a:chOff x="8092440" y="3124041"/>
            <a:chExt cx="3726214" cy="928682"/>
          </a:xfrm>
        </p:grpSpPr>
        <p:sp>
          <p:nvSpPr>
            <p:cNvPr id="37" name="Title 1"/>
            <p:cNvSpPr txBox="1"/>
            <p:nvPr/>
          </p:nvSpPr>
          <p:spPr>
            <a:xfrm>
              <a:off x="8092440" y="3124041"/>
              <a:ext cx="3726214" cy="369129"/>
            </a:xfrm>
            <a:prstGeom prst="rect">
              <a:avLst/>
            </a:prstGeom>
            <a:noFill/>
          </p:spPr>
          <p:txBody>
            <a:bodyPr wrap="square" anchor="ctr">
              <a:noAutofit/>
            </a:bodyPr>
            <a:lstStyle>
              <a:lvl1pPr algn="ctr" rtl="0" fontAlgn="base">
                <a:spcBef>
                  <a:spcPct val="0"/>
                </a:spcBef>
                <a:spcAft>
                  <a:spcPct val="0"/>
                </a:spcAft>
                <a:defRPr lang="en-US" sz="2400" kern="0" smtClean="0">
                  <a:solidFill>
                    <a:srgbClr val="DD2067"/>
                  </a:solidFill>
                  <a:latin typeface="+mj-lt"/>
                  <a:ea typeface="+mj-ea"/>
                  <a:cs typeface="Arial" panose="020B0604020202020204" pitchFamily="34" charset="0"/>
                  <a:sym typeface="Calibri" panose="020F0502020204030204" charset="0"/>
                </a:defRPr>
              </a:lvl1pPr>
              <a:lvl2pPr algn="ctr" rtl="0" fontAlgn="base">
                <a:spcBef>
                  <a:spcPct val="0"/>
                </a:spcBef>
                <a:spcAft>
                  <a:spcPct val="0"/>
                </a:spcAft>
                <a:defRPr sz="4400">
                  <a:solidFill>
                    <a:schemeClr val="tx1"/>
                  </a:solidFill>
                  <a:latin typeface="Calibri" panose="020F0502020204030204" charset="0"/>
                  <a:ea typeface="Hiragino Kaku Gothic ProN" panose="020B0300000000000000" charset="-122"/>
                  <a:cs typeface="Hiragino Kaku Gothic ProN" panose="020B0300000000000000" charset="-122"/>
                  <a:sym typeface="Calibri" panose="020F0502020204030204" charset="0"/>
                </a:defRPr>
              </a:lvl2pPr>
              <a:lvl3pPr algn="ctr" rtl="0" fontAlgn="base">
                <a:spcBef>
                  <a:spcPct val="0"/>
                </a:spcBef>
                <a:spcAft>
                  <a:spcPct val="0"/>
                </a:spcAft>
                <a:defRPr sz="4400">
                  <a:solidFill>
                    <a:schemeClr val="tx1"/>
                  </a:solidFill>
                  <a:latin typeface="Calibri" panose="020F0502020204030204" charset="0"/>
                  <a:ea typeface="Hiragino Kaku Gothic ProN" panose="020B0300000000000000" charset="-122"/>
                  <a:cs typeface="Hiragino Kaku Gothic ProN" panose="020B0300000000000000" charset="-122"/>
                  <a:sym typeface="Calibri" panose="020F0502020204030204" charset="0"/>
                </a:defRPr>
              </a:lvl3pPr>
              <a:lvl4pPr algn="ctr" rtl="0" fontAlgn="base">
                <a:spcBef>
                  <a:spcPct val="0"/>
                </a:spcBef>
                <a:spcAft>
                  <a:spcPct val="0"/>
                </a:spcAft>
                <a:defRPr sz="4400">
                  <a:solidFill>
                    <a:schemeClr val="tx1"/>
                  </a:solidFill>
                  <a:latin typeface="Calibri" panose="020F0502020204030204" charset="0"/>
                  <a:ea typeface="Hiragino Kaku Gothic ProN" panose="020B0300000000000000" charset="-122"/>
                  <a:cs typeface="Hiragino Kaku Gothic ProN" panose="020B0300000000000000" charset="-122"/>
                  <a:sym typeface="Calibri" panose="020F0502020204030204" charset="0"/>
                </a:defRPr>
              </a:lvl4pPr>
              <a:lvl5pPr algn="ctr" rtl="0" fontAlgn="base">
                <a:spcBef>
                  <a:spcPct val="0"/>
                </a:spcBef>
                <a:spcAft>
                  <a:spcPct val="0"/>
                </a:spcAft>
                <a:defRPr sz="4400">
                  <a:solidFill>
                    <a:schemeClr val="tx1"/>
                  </a:solidFill>
                  <a:latin typeface="Calibri" panose="020F0502020204030204" charset="0"/>
                  <a:ea typeface="Hiragino Kaku Gothic ProN" panose="020B0300000000000000" charset="-122"/>
                  <a:cs typeface="Hiragino Kaku Gothic ProN" panose="020B0300000000000000" charset="-122"/>
                  <a:sym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ea typeface="Hiragino Kaku Gothic ProN" panose="020B0300000000000000" charset="-122"/>
                  <a:cs typeface="Hiragino Kaku Gothic ProN" panose="020B0300000000000000" charset="-122"/>
                  <a:sym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ea typeface="Hiragino Kaku Gothic ProN" panose="020B0300000000000000" charset="-122"/>
                  <a:cs typeface="Hiragino Kaku Gothic ProN" panose="020B0300000000000000" charset="-122"/>
                  <a:sym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ea typeface="Hiragino Kaku Gothic ProN" panose="020B0300000000000000" charset="-122"/>
                  <a:cs typeface="Hiragino Kaku Gothic ProN" panose="020B0300000000000000" charset="-122"/>
                  <a:sym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ea typeface="Hiragino Kaku Gothic ProN" panose="020B0300000000000000" charset="-122"/>
                  <a:cs typeface="Hiragino Kaku Gothic ProN" panose="020B0300000000000000" charset="-122"/>
                  <a:sym typeface="Calibri" panose="020F0502020204030204" charset="0"/>
                </a:defRPr>
              </a:lvl9pPr>
            </a:lstStyle>
            <a:p>
              <a:pPr defTabSz="913765"/>
              <a:r>
                <a:rPr altLang="zh-CN" sz="2800" dirty="0">
                  <a:solidFill>
                    <a:schemeClr val="tx1"/>
                  </a:solidFill>
                  <a:cs typeface="+mn-ea"/>
                  <a:sym typeface="+mn-lt"/>
                </a:rPr>
                <a:t>2018</a:t>
              </a:r>
              <a:r>
                <a:rPr lang="zh-CN" altLang="en-US" sz="2800" dirty="0">
                  <a:solidFill>
                    <a:schemeClr val="tx1"/>
                  </a:solidFill>
                  <a:cs typeface="+mn-ea"/>
                  <a:sym typeface="+mn-lt"/>
                </a:rPr>
                <a:t>年创客教育</a:t>
              </a:r>
              <a:endParaRPr lang="zh-CN" altLang="en-US" sz="2800" dirty="0">
                <a:solidFill>
                  <a:schemeClr val="tx1"/>
                </a:solidFill>
                <a:cs typeface="+mn-ea"/>
                <a:sym typeface="+mn-lt"/>
              </a:endParaRPr>
            </a:p>
            <a:p>
              <a:pPr defTabSz="913765"/>
              <a:r>
                <a:rPr lang="zh-CN" altLang="en-US" sz="2800" dirty="0">
                  <a:solidFill>
                    <a:schemeClr val="tx1"/>
                  </a:solidFill>
                  <a:cs typeface="+mn-ea"/>
                  <a:sym typeface="+mn-lt"/>
                </a:rPr>
                <a:t>公益活动走近江西萍乡</a:t>
              </a:r>
              <a:endParaRPr lang="zh-CN" altLang="en-US" sz="2800" dirty="0">
                <a:solidFill>
                  <a:schemeClr val="tx1"/>
                </a:solidFill>
                <a:cs typeface="+mn-ea"/>
                <a:sym typeface="+mn-lt"/>
              </a:endParaRPr>
            </a:p>
          </p:txBody>
        </p:sp>
        <p:cxnSp>
          <p:nvCxnSpPr>
            <p:cNvPr id="7" name="Straight Connector 6"/>
            <p:cNvCxnSpPr/>
            <p:nvPr/>
          </p:nvCxnSpPr>
          <p:spPr>
            <a:xfrm>
              <a:off x="8092457" y="4052723"/>
              <a:ext cx="36449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a:off x="1012190" y="4886325"/>
            <a:ext cx="4358005" cy="50165"/>
          </a:xfrm>
          <a:prstGeom prst="line">
            <a:avLst/>
          </a:prstGeom>
          <a:ln>
            <a:solidFill>
              <a:schemeClr val="bg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图片 9" descr="WechatIMG249"/>
          <p:cNvPicPr>
            <a:picLocks noChangeAspect="1"/>
          </p:cNvPicPr>
          <p:nvPr/>
        </p:nvPicPr>
        <p:blipFill>
          <a:blip r:embed="rId1" cstate="print"/>
          <a:stretch>
            <a:fillRect/>
          </a:stretch>
        </p:blipFill>
        <p:spPr>
          <a:xfrm>
            <a:off x="1905" y="0"/>
            <a:ext cx="5801995" cy="4351655"/>
          </a:xfrm>
          <a:prstGeom prst="rect">
            <a:avLst/>
          </a:prstGeom>
        </p:spPr>
      </p:pic>
      <p:pic>
        <p:nvPicPr>
          <p:cNvPr id="11" name="图片 10" descr="WechatIMG248"/>
          <p:cNvPicPr>
            <a:picLocks noChangeAspect="1"/>
          </p:cNvPicPr>
          <p:nvPr/>
        </p:nvPicPr>
        <p:blipFill>
          <a:blip r:embed="rId2" cstate="print"/>
          <a:stretch>
            <a:fillRect/>
          </a:stretch>
        </p:blipFill>
        <p:spPr>
          <a:xfrm>
            <a:off x="5803900" y="2658745"/>
            <a:ext cx="6386830" cy="4199255"/>
          </a:xfrm>
          <a:prstGeom prst="rect">
            <a:avLst/>
          </a:prstGeom>
        </p:spPr>
      </p:pic>
      <p:pic>
        <p:nvPicPr>
          <p:cNvPr id="8" name="图片 7" descr="WechatIMG348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93822" y="0"/>
            <a:ext cx="3098177" cy="111324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drap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6806565" y="1231900"/>
            <a:ext cx="5438775" cy="928370"/>
            <a:chOff x="8092440" y="3124041"/>
            <a:chExt cx="3726214" cy="928682"/>
          </a:xfrm>
        </p:grpSpPr>
        <p:sp>
          <p:nvSpPr>
            <p:cNvPr id="37" name="Title 1"/>
            <p:cNvSpPr txBox="1"/>
            <p:nvPr/>
          </p:nvSpPr>
          <p:spPr>
            <a:xfrm>
              <a:off x="8092440" y="3124041"/>
              <a:ext cx="3726214" cy="369129"/>
            </a:xfrm>
            <a:prstGeom prst="rect">
              <a:avLst/>
            </a:prstGeom>
            <a:noFill/>
          </p:spPr>
          <p:txBody>
            <a:bodyPr wrap="square" anchor="ctr">
              <a:noAutofit/>
            </a:bodyPr>
            <a:lstStyle>
              <a:lvl1pPr algn="ctr" rtl="0" fontAlgn="base">
                <a:spcBef>
                  <a:spcPct val="0"/>
                </a:spcBef>
                <a:spcAft>
                  <a:spcPct val="0"/>
                </a:spcAft>
                <a:defRPr lang="en-US" sz="2400" kern="0" smtClean="0">
                  <a:solidFill>
                    <a:srgbClr val="DD2067"/>
                  </a:solidFill>
                  <a:latin typeface="+mj-lt"/>
                  <a:ea typeface="+mj-ea"/>
                  <a:cs typeface="Arial" panose="020B0604020202020204" pitchFamily="34" charset="0"/>
                  <a:sym typeface="Calibri" panose="020F0502020204030204" charset="0"/>
                </a:defRPr>
              </a:lvl1pPr>
              <a:lvl2pPr algn="ctr" rtl="0" fontAlgn="base">
                <a:spcBef>
                  <a:spcPct val="0"/>
                </a:spcBef>
                <a:spcAft>
                  <a:spcPct val="0"/>
                </a:spcAft>
                <a:defRPr sz="4400">
                  <a:solidFill>
                    <a:schemeClr val="tx1"/>
                  </a:solidFill>
                  <a:latin typeface="Calibri" panose="020F0502020204030204" charset="0"/>
                  <a:ea typeface="Hiragino Kaku Gothic ProN" panose="020B0300000000000000" charset="-122"/>
                  <a:cs typeface="Hiragino Kaku Gothic ProN" panose="020B0300000000000000" charset="-122"/>
                  <a:sym typeface="Calibri" panose="020F0502020204030204" charset="0"/>
                </a:defRPr>
              </a:lvl2pPr>
              <a:lvl3pPr algn="ctr" rtl="0" fontAlgn="base">
                <a:spcBef>
                  <a:spcPct val="0"/>
                </a:spcBef>
                <a:spcAft>
                  <a:spcPct val="0"/>
                </a:spcAft>
                <a:defRPr sz="4400">
                  <a:solidFill>
                    <a:schemeClr val="tx1"/>
                  </a:solidFill>
                  <a:latin typeface="Calibri" panose="020F0502020204030204" charset="0"/>
                  <a:ea typeface="Hiragino Kaku Gothic ProN" panose="020B0300000000000000" charset="-122"/>
                  <a:cs typeface="Hiragino Kaku Gothic ProN" panose="020B0300000000000000" charset="-122"/>
                  <a:sym typeface="Calibri" panose="020F0502020204030204" charset="0"/>
                </a:defRPr>
              </a:lvl3pPr>
              <a:lvl4pPr algn="ctr" rtl="0" fontAlgn="base">
                <a:spcBef>
                  <a:spcPct val="0"/>
                </a:spcBef>
                <a:spcAft>
                  <a:spcPct val="0"/>
                </a:spcAft>
                <a:defRPr sz="4400">
                  <a:solidFill>
                    <a:schemeClr val="tx1"/>
                  </a:solidFill>
                  <a:latin typeface="Calibri" panose="020F0502020204030204" charset="0"/>
                  <a:ea typeface="Hiragino Kaku Gothic ProN" panose="020B0300000000000000" charset="-122"/>
                  <a:cs typeface="Hiragino Kaku Gothic ProN" panose="020B0300000000000000" charset="-122"/>
                  <a:sym typeface="Calibri" panose="020F0502020204030204" charset="0"/>
                </a:defRPr>
              </a:lvl4pPr>
              <a:lvl5pPr algn="ctr" rtl="0" fontAlgn="base">
                <a:spcBef>
                  <a:spcPct val="0"/>
                </a:spcBef>
                <a:spcAft>
                  <a:spcPct val="0"/>
                </a:spcAft>
                <a:defRPr sz="4400">
                  <a:solidFill>
                    <a:schemeClr val="tx1"/>
                  </a:solidFill>
                  <a:latin typeface="Calibri" panose="020F0502020204030204" charset="0"/>
                  <a:ea typeface="Hiragino Kaku Gothic ProN" panose="020B0300000000000000" charset="-122"/>
                  <a:cs typeface="Hiragino Kaku Gothic ProN" panose="020B0300000000000000" charset="-122"/>
                  <a:sym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ea typeface="Hiragino Kaku Gothic ProN" panose="020B0300000000000000" charset="-122"/>
                  <a:cs typeface="Hiragino Kaku Gothic ProN" panose="020B0300000000000000" charset="-122"/>
                  <a:sym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ea typeface="Hiragino Kaku Gothic ProN" panose="020B0300000000000000" charset="-122"/>
                  <a:cs typeface="Hiragino Kaku Gothic ProN" panose="020B0300000000000000" charset="-122"/>
                  <a:sym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ea typeface="Hiragino Kaku Gothic ProN" panose="020B0300000000000000" charset="-122"/>
                  <a:cs typeface="Hiragino Kaku Gothic ProN" panose="020B0300000000000000" charset="-122"/>
                  <a:sym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ea typeface="Hiragino Kaku Gothic ProN" panose="020B0300000000000000" charset="-122"/>
                  <a:cs typeface="Hiragino Kaku Gothic ProN" panose="020B0300000000000000" charset="-122"/>
                  <a:sym typeface="Calibri" panose="020F0502020204030204" charset="0"/>
                </a:defRPr>
              </a:lvl9pPr>
            </a:lstStyle>
            <a:p>
              <a:pPr defTabSz="913765"/>
              <a:r>
                <a:rPr lang="zh-CN" altLang="en-US" sz="2800" dirty="0" smtClean="0">
                  <a:solidFill>
                    <a:schemeClr val="tx1"/>
                  </a:solidFill>
                  <a:cs typeface="+mn-ea"/>
                  <a:sym typeface="+mn-lt"/>
                </a:rPr>
                <a:t>截止目前在江西省累计捐赠</a:t>
              </a:r>
              <a:endParaRPr lang="zh-CN" altLang="en-US" sz="2800" dirty="0" smtClean="0">
                <a:solidFill>
                  <a:schemeClr val="tx1"/>
                </a:solidFill>
                <a:cs typeface="+mn-ea"/>
                <a:sym typeface="+mn-lt"/>
              </a:endParaRPr>
            </a:p>
            <a:p>
              <a:pPr defTabSz="913765"/>
              <a:r>
                <a:rPr lang="zh-CN" altLang="en-US" sz="2800" dirty="0" smtClean="0">
                  <a:solidFill>
                    <a:schemeClr val="tx1"/>
                  </a:solidFill>
                  <a:cs typeface="+mn-ea"/>
                  <a:sym typeface="+mn-lt"/>
                </a:rPr>
                <a:t>超过</a:t>
              </a:r>
              <a:r>
                <a:rPr altLang="zh-CN" sz="2800" dirty="0" smtClean="0">
                  <a:solidFill>
                    <a:schemeClr val="tx1"/>
                  </a:solidFill>
                  <a:cs typeface="+mn-ea"/>
                  <a:sym typeface="+mn-lt"/>
                </a:rPr>
                <a:t>200</a:t>
              </a:r>
              <a:r>
                <a:rPr lang="zh-CN" altLang="en-US" sz="2800" dirty="0" smtClean="0">
                  <a:solidFill>
                    <a:schemeClr val="tx1"/>
                  </a:solidFill>
                  <a:cs typeface="+mn-ea"/>
                  <a:sym typeface="+mn-lt"/>
                </a:rPr>
                <a:t>架教学无人机</a:t>
              </a:r>
              <a:endParaRPr lang="zh-CN" altLang="en-US" sz="2800" dirty="0" smtClean="0">
                <a:solidFill>
                  <a:schemeClr val="tx1"/>
                </a:solidFill>
                <a:cs typeface="+mn-ea"/>
                <a:sym typeface="+mn-lt"/>
              </a:endParaRPr>
            </a:p>
            <a:p>
              <a:pPr defTabSz="913765"/>
              <a:r>
                <a:rPr lang="zh-CN" altLang="en-US" sz="2800" dirty="0" smtClean="0">
                  <a:solidFill>
                    <a:schemeClr val="tx1"/>
                  </a:solidFill>
                  <a:cs typeface="+mn-ea"/>
                  <a:sym typeface="+mn-lt"/>
                </a:rPr>
                <a:t>普惠近百所中小学校</a:t>
              </a:r>
              <a:r>
                <a:rPr lang="zh-CN" altLang="en-US" sz="2800" dirty="0" smtClean="0">
                  <a:solidFill>
                    <a:srgbClr val="FFFFFF"/>
                  </a:solidFill>
                  <a:cs typeface="+mn-ea"/>
                  <a:sym typeface="+mn-lt"/>
                </a:rPr>
                <a:t>。</a:t>
              </a:r>
              <a:endParaRPr lang="zh-CN" altLang="en-US" sz="2800" dirty="0">
                <a:solidFill>
                  <a:srgbClr val="FFFFFF"/>
                </a:solidFill>
                <a:cs typeface="+mn-ea"/>
                <a:sym typeface="+mn-lt"/>
              </a:endParaRPr>
            </a:p>
          </p:txBody>
        </p:sp>
        <p:cxnSp>
          <p:nvCxnSpPr>
            <p:cNvPr id="7" name="Straight Connector 6"/>
            <p:cNvCxnSpPr/>
            <p:nvPr/>
          </p:nvCxnSpPr>
          <p:spPr>
            <a:xfrm>
              <a:off x="8092457" y="4052723"/>
              <a:ext cx="36449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图片 4" descr="WechatIMG368"/>
          <p:cNvPicPr>
            <a:picLocks noChangeAspect="1"/>
          </p:cNvPicPr>
          <p:nvPr/>
        </p:nvPicPr>
        <p:blipFill>
          <a:blip r:embed="rId1"/>
          <a:stretch>
            <a:fillRect/>
          </a:stretch>
        </p:blipFill>
        <p:spPr>
          <a:xfrm>
            <a:off x="-48260" y="0"/>
            <a:ext cx="6755765" cy="3988435"/>
          </a:xfrm>
          <a:prstGeom prst="rect">
            <a:avLst/>
          </a:prstGeom>
        </p:spPr>
      </p:pic>
      <p:pic>
        <p:nvPicPr>
          <p:cNvPr id="8" name="图片 7" descr="640"/>
          <p:cNvPicPr>
            <a:picLocks noChangeAspect="1"/>
          </p:cNvPicPr>
          <p:nvPr/>
        </p:nvPicPr>
        <p:blipFill>
          <a:blip r:embed="rId2"/>
          <a:stretch>
            <a:fillRect/>
          </a:stretch>
        </p:blipFill>
        <p:spPr>
          <a:xfrm>
            <a:off x="6706870" y="2762250"/>
            <a:ext cx="5538470" cy="415417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drap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chenying0907 52"/>
          <p:cNvGrpSpPr/>
          <p:nvPr/>
        </p:nvGrpSpPr>
        <p:grpSpPr>
          <a:xfrm>
            <a:off x="3631246" y="1992248"/>
            <a:ext cx="1272229" cy="1089866"/>
            <a:chOff x="6549258" y="2489790"/>
            <a:chExt cx="1272229" cy="1089866"/>
          </a:xfrm>
        </p:grpSpPr>
        <p:grpSp>
          <p:nvGrpSpPr>
            <p:cNvPr id="3" name="chenying0907 53"/>
            <p:cNvGrpSpPr/>
            <p:nvPr>
              <p:custDataLst>
                <p:tags r:id="rId1"/>
              </p:custDataLst>
            </p:nvPr>
          </p:nvGrpSpPr>
          <p:grpSpPr bwMode="auto">
            <a:xfrm>
              <a:off x="6549258" y="2489790"/>
              <a:ext cx="1092096" cy="1089866"/>
              <a:chOff x="1188720" y="1335024"/>
              <a:chExt cx="900000" cy="900000"/>
            </a:xfrm>
          </p:grpSpPr>
          <p:sp>
            <p:nvSpPr>
              <p:cNvPr id="56" name="矩形 55"/>
              <p:cNvSpPr/>
              <p:nvPr/>
            </p:nvSpPr>
            <p:spPr>
              <a:xfrm>
                <a:off x="1188720" y="1335024"/>
                <a:ext cx="900000" cy="900000"/>
              </a:xfrm>
              <a:prstGeom prst="rect">
                <a:avLst/>
              </a:prstGeom>
              <a:noFill/>
              <a:ln w="19050" cap="flat" cmpd="sng" algn="ctr">
                <a:solidFill>
                  <a:srgbClr val="5F7797"/>
                </a:solidFill>
                <a:prstDash val="solid"/>
                <a:miter lim="800000"/>
              </a:ln>
              <a:effectLst/>
            </p:spPr>
            <p:txBody>
              <a:bodyPr anchor="ctr"/>
              <a:lstStyle/>
              <a:p>
                <a:pPr algn="ctr">
                  <a:defRPr/>
                </a:pPr>
                <a:endParaRPr lang="zh-CN" altLang="en-US" sz="2400" kern="0">
                  <a:solidFill>
                    <a:schemeClr val="accent2"/>
                  </a:solidFill>
                </a:endParaRPr>
              </a:p>
            </p:txBody>
          </p:sp>
          <p:cxnSp>
            <p:nvCxnSpPr>
              <p:cNvPr id="57" name="直接连接符 56"/>
              <p:cNvCxnSpPr/>
              <p:nvPr/>
            </p:nvCxnSpPr>
            <p:spPr>
              <a:xfrm>
                <a:off x="1188720" y="1785944"/>
                <a:ext cx="900000" cy="0"/>
              </a:xfrm>
              <a:prstGeom prst="line">
                <a:avLst/>
              </a:prstGeom>
              <a:noFill/>
              <a:ln w="12700" cap="flat" cmpd="sng" algn="ctr">
                <a:solidFill>
                  <a:schemeClr val="tx2"/>
                </a:solidFill>
                <a:prstDash val="dash"/>
                <a:miter lim="800000"/>
              </a:ln>
              <a:effectLst/>
            </p:spPr>
          </p:cxnSp>
          <p:cxnSp>
            <p:nvCxnSpPr>
              <p:cNvPr id="58" name="直接连接符 57"/>
              <p:cNvCxnSpPr/>
              <p:nvPr/>
            </p:nvCxnSpPr>
            <p:spPr>
              <a:xfrm rot="5400000">
                <a:off x="1188719" y="1785025"/>
                <a:ext cx="900000" cy="0"/>
              </a:xfrm>
              <a:prstGeom prst="line">
                <a:avLst/>
              </a:prstGeom>
              <a:noFill/>
              <a:ln w="12700" cap="flat" cmpd="sng" algn="ctr">
                <a:solidFill>
                  <a:srgbClr val="5F7797"/>
                </a:solidFill>
                <a:prstDash val="dash"/>
                <a:miter lim="800000"/>
              </a:ln>
              <a:effectLst/>
            </p:spPr>
          </p:cxnSp>
        </p:grpSp>
        <p:sp>
          <p:nvSpPr>
            <p:cNvPr id="55" name="文本框 54"/>
            <p:cNvSpPr txBox="1"/>
            <p:nvPr>
              <p:custDataLst>
                <p:tags r:id="rId2"/>
              </p:custDataLst>
            </p:nvPr>
          </p:nvSpPr>
          <p:spPr>
            <a:xfrm>
              <a:off x="6626868" y="2526891"/>
              <a:ext cx="1194619" cy="1015663"/>
            </a:xfrm>
            <a:prstGeom prst="rect">
              <a:avLst/>
            </a:prstGeom>
            <a:noFill/>
            <a:ln>
              <a:noFill/>
            </a:ln>
          </p:spPr>
          <p:txBody>
            <a:bodyPr wrap="square" rtlCol="0">
              <a:spAutoFit/>
            </a:bodyPr>
            <a:lstStyle>
              <a:defPPr>
                <a:defRPr lang="zh-CN"/>
              </a:defPPr>
              <a:lvl1pPr>
                <a:defRPr sz="5400" b="1">
                  <a:blipFill dpi="0" rotWithShape="1">
                    <a:blip r:embed="rId3"/>
                    <a:srcRect/>
                    <a:stretch>
                      <a:fillRect/>
                    </a:stretch>
                  </a:blipFill>
                </a:defRPr>
              </a:lvl1pPr>
            </a:lstStyle>
            <a:p>
              <a:r>
                <a:rPr lang="zh-CN" altLang="en-US" sz="6000" dirty="0">
                  <a:solidFill>
                    <a:srgbClr val="5F7797"/>
                  </a:solidFill>
                  <a:latin typeface="华文新魏" panose="02010800040101010101" pitchFamily="2" charset="-122"/>
                  <a:ea typeface="华文新魏" panose="02010800040101010101" pitchFamily="2" charset="-122"/>
                </a:rPr>
                <a:t>第</a:t>
              </a:r>
              <a:endParaRPr lang="zh-CN" altLang="en-US" sz="6000" dirty="0">
                <a:solidFill>
                  <a:srgbClr val="5F7797"/>
                </a:solidFill>
                <a:latin typeface="华文新魏" panose="02010800040101010101" pitchFamily="2" charset="-122"/>
                <a:ea typeface="华文新魏" panose="02010800040101010101" pitchFamily="2" charset="-122"/>
              </a:endParaRPr>
            </a:p>
          </p:txBody>
        </p:sp>
      </p:grpSp>
      <p:grpSp>
        <p:nvGrpSpPr>
          <p:cNvPr id="4" name="chenying0907 58"/>
          <p:cNvGrpSpPr/>
          <p:nvPr/>
        </p:nvGrpSpPr>
        <p:grpSpPr>
          <a:xfrm>
            <a:off x="4928388" y="1992248"/>
            <a:ext cx="1296148" cy="1089866"/>
            <a:chOff x="7846400" y="2489790"/>
            <a:chExt cx="1296148" cy="1089866"/>
          </a:xfrm>
        </p:grpSpPr>
        <p:grpSp>
          <p:nvGrpSpPr>
            <p:cNvPr id="5" name="chenying0907 57"/>
            <p:cNvGrpSpPr/>
            <p:nvPr>
              <p:custDataLst>
                <p:tags r:id="rId4"/>
              </p:custDataLst>
            </p:nvPr>
          </p:nvGrpSpPr>
          <p:grpSpPr bwMode="auto">
            <a:xfrm>
              <a:off x="7846400" y="2489790"/>
              <a:ext cx="1089866" cy="1089866"/>
              <a:chOff x="1188720" y="1335024"/>
              <a:chExt cx="900000" cy="900000"/>
            </a:xfrm>
          </p:grpSpPr>
          <p:sp>
            <p:nvSpPr>
              <p:cNvPr id="62" name="矩形 61"/>
              <p:cNvSpPr/>
              <p:nvPr/>
            </p:nvSpPr>
            <p:spPr>
              <a:xfrm>
                <a:off x="1188720" y="1335024"/>
                <a:ext cx="900000" cy="900000"/>
              </a:xfrm>
              <a:prstGeom prst="rect">
                <a:avLst/>
              </a:prstGeom>
              <a:noFill/>
              <a:ln w="19050" cap="flat" cmpd="sng" algn="ctr">
                <a:solidFill>
                  <a:srgbClr val="5F7797"/>
                </a:solidFill>
                <a:prstDash val="solid"/>
                <a:miter lim="800000"/>
              </a:ln>
              <a:effectLst/>
            </p:spPr>
            <p:txBody>
              <a:bodyPr anchor="ctr"/>
              <a:lstStyle/>
              <a:p>
                <a:pPr algn="ctr">
                  <a:defRPr/>
                </a:pPr>
                <a:endParaRPr lang="zh-CN" altLang="en-US" sz="2400" kern="0">
                  <a:solidFill>
                    <a:srgbClr val="5F7797"/>
                  </a:solidFill>
                </a:endParaRPr>
              </a:p>
            </p:txBody>
          </p:sp>
          <p:cxnSp>
            <p:nvCxnSpPr>
              <p:cNvPr id="63" name="直接连接符 62"/>
              <p:cNvCxnSpPr/>
              <p:nvPr/>
            </p:nvCxnSpPr>
            <p:spPr>
              <a:xfrm>
                <a:off x="1188720" y="1785944"/>
                <a:ext cx="900000" cy="0"/>
              </a:xfrm>
              <a:prstGeom prst="line">
                <a:avLst/>
              </a:prstGeom>
              <a:noFill/>
              <a:ln w="12700" cap="flat" cmpd="sng" algn="ctr">
                <a:solidFill>
                  <a:srgbClr val="5F7797"/>
                </a:solidFill>
                <a:prstDash val="dash"/>
                <a:miter lim="800000"/>
              </a:ln>
              <a:effectLst/>
            </p:spPr>
          </p:cxnSp>
          <p:cxnSp>
            <p:nvCxnSpPr>
              <p:cNvPr id="64" name="直接连接符 63"/>
              <p:cNvCxnSpPr/>
              <p:nvPr/>
            </p:nvCxnSpPr>
            <p:spPr>
              <a:xfrm rot="5400000">
                <a:off x="1189639" y="1785025"/>
                <a:ext cx="900000" cy="0"/>
              </a:xfrm>
              <a:prstGeom prst="line">
                <a:avLst/>
              </a:prstGeom>
              <a:noFill/>
              <a:ln w="12700" cap="flat" cmpd="sng" algn="ctr">
                <a:solidFill>
                  <a:srgbClr val="5F7797"/>
                </a:solidFill>
                <a:prstDash val="dash"/>
                <a:miter lim="800000"/>
              </a:ln>
              <a:effectLst/>
            </p:spPr>
          </p:cxnSp>
        </p:grpSp>
        <p:sp>
          <p:nvSpPr>
            <p:cNvPr id="61" name="文本框 60"/>
            <p:cNvSpPr txBox="1"/>
            <p:nvPr>
              <p:custDataLst>
                <p:tags r:id="rId5"/>
              </p:custDataLst>
            </p:nvPr>
          </p:nvSpPr>
          <p:spPr>
            <a:xfrm>
              <a:off x="7945700" y="2494161"/>
              <a:ext cx="1196848" cy="1015663"/>
            </a:xfrm>
            <a:prstGeom prst="rect">
              <a:avLst/>
            </a:prstGeom>
            <a:noFill/>
            <a:ln>
              <a:noFill/>
            </a:ln>
          </p:spPr>
          <p:txBody>
            <a:bodyPr wrap="square" rtlCol="0">
              <a:spAutoFit/>
            </a:bodyPr>
            <a:lstStyle>
              <a:defPPr>
                <a:defRPr lang="zh-CN"/>
              </a:defPPr>
              <a:lvl1pPr>
                <a:defRPr sz="6000" b="1">
                  <a:blipFill dpi="0" rotWithShape="1">
                    <a:blip r:embed="rId3"/>
                    <a:srcRect/>
                    <a:stretch>
                      <a:fillRect/>
                    </a:stretch>
                  </a:blipFill>
                  <a:latin typeface="华文新魏" panose="02010800040101010101" pitchFamily="2" charset="-122"/>
                  <a:ea typeface="华文新魏" panose="02010800040101010101" pitchFamily="2" charset="-122"/>
                </a:defRPr>
              </a:lvl1pPr>
            </a:lstStyle>
            <a:p>
              <a:r>
                <a:rPr lang="zh-CN" altLang="en-US">
                  <a:solidFill>
                    <a:srgbClr val="5F7797"/>
                  </a:solidFill>
                </a:rPr>
                <a:t>五</a:t>
              </a:r>
              <a:endParaRPr lang="zh-CN" altLang="en-US" dirty="0">
                <a:solidFill>
                  <a:srgbClr val="5F7797"/>
                </a:solidFill>
              </a:endParaRPr>
            </a:p>
          </p:txBody>
        </p:sp>
      </p:grpSp>
      <p:grpSp>
        <p:nvGrpSpPr>
          <p:cNvPr id="6" name="chenying0907 64"/>
          <p:cNvGrpSpPr/>
          <p:nvPr/>
        </p:nvGrpSpPr>
        <p:grpSpPr>
          <a:xfrm>
            <a:off x="6225530" y="1992247"/>
            <a:ext cx="1254018" cy="1089867"/>
            <a:chOff x="9143542" y="2489789"/>
            <a:chExt cx="1254018" cy="1089867"/>
          </a:xfrm>
        </p:grpSpPr>
        <p:grpSp>
          <p:nvGrpSpPr>
            <p:cNvPr id="7" name="chenying0907 61"/>
            <p:cNvGrpSpPr/>
            <p:nvPr>
              <p:custDataLst>
                <p:tags r:id="rId6"/>
              </p:custDataLst>
            </p:nvPr>
          </p:nvGrpSpPr>
          <p:grpSpPr bwMode="auto">
            <a:xfrm>
              <a:off x="9143542" y="2489790"/>
              <a:ext cx="1089866" cy="1089866"/>
              <a:chOff x="1188720" y="1335024"/>
              <a:chExt cx="900000" cy="900000"/>
            </a:xfrm>
          </p:grpSpPr>
          <p:sp>
            <p:nvSpPr>
              <p:cNvPr id="68" name="矩形 67"/>
              <p:cNvSpPr/>
              <p:nvPr/>
            </p:nvSpPr>
            <p:spPr>
              <a:xfrm>
                <a:off x="1188720" y="1335024"/>
                <a:ext cx="900000" cy="900000"/>
              </a:xfrm>
              <a:prstGeom prst="rect">
                <a:avLst/>
              </a:prstGeom>
              <a:noFill/>
              <a:ln w="19050" cap="flat" cmpd="sng" algn="ctr">
                <a:solidFill>
                  <a:srgbClr val="5F7797"/>
                </a:solidFill>
                <a:prstDash val="solid"/>
                <a:miter lim="800000"/>
              </a:ln>
              <a:effectLst/>
            </p:spPr>
            <p:txBody>
              <a:bodyPr anchor="ctr"/>
              <a:lstStyle/>
              <a:p>
                <a:pPr algn="ctr">
                  <a:defRPr/>
                </a:pPr>
                <a:endParaRPr lang="zh-CN" altLang="en-US" sz="2400" kern="0">
                  <a:solidFill>
                    <a:srgbClr val="5F7797"/>
                  </a:solidFill>
                </a:endParaRPr>
              </a:p>
            </p:txBody>
          </p:sp>
          <p:cxnSp>
            <p:nvCxnSpPr>
              <p:cNvPr id="69" name="直接连接符 68"/>
              <p:cNvCxnSpPr/>
              <p:nvPr/>
            </p:nvCxnSpPr>
            <p:spPr>
              <a:xfrm>
                <a:off x="1188720" y="1785944"/>
                <a:ext cx="900000" cy="0"/>
              </a:xfrm>
              <a:prstGeom prst="line">
                <a:avLst/>
              </a:prstGeom>
              <a:noFill/>
              <a:ln w="12700" cap="flat" cmpd="sng" algn="ctr">
                <a:solidFill>
                  <a:srgbClr val="5F7797"/>
                </a:solidFill>
                <a:prstDash val="dash"/>
                <a:miter lim="800000"/>
              </a:ln>
              <a:effectLst/>
            </p:spPr>
          </p:cxnSp>
          <p:cxnSp>
            <p:nvCxnSpPr>
              <p:cNvPr id="70" name="直接连接符 69"/>
              <p:cNvCxnSpPr/>
              <p:nvPr/>
            </p:nvCxnSpPr>
            <p:spPr>
              <a:xfrm rot="5400000">
                <a:off x="1189639" y="1785025"/>
                <a:ext cx="900000" cy="0"/>
              </a:xfrm>
              <a:prstGeom prst="line">
                <a:avLst/>
              </a:prstGeom>
              <a:noFill/>
              <a:ln w="12700" cap="flat" cmpd="sng" algn="ctr">
                <a:solidFill>
                  <a:srgbClr val="5F7797"/>
                </a:solidFill>
                <a:prstDash val="dash"/>
                <a:miter lim="800000"/>
              </a:ln>
              <a:effectLst/>
            </p:spPr>
          </p:cxnSp>
        </p:grpSp>
        <p:sp>
          <p:nvSpPr>
            <p:cNvPr id="67" name="文本框 66"/>
            <p:cNvSpPr txBox="1"/>
            <p:nvPr>
              <p:custDataLst>
                <p:tags r:id="rId7"/>
              </p:custDataLst>
            </p:nvPr>
          </p:nvSpPr>
          <p:spPr>
            <a:xfrm>
              <a:off x="9200712" y="2489789"/>
              <a:ext cx="1196848" cy="1015663"/>
            </a:xfrm>
            <a:prstGeom prst="rect">
              <a:avLst/>
            </a:prstGeom>
            <a:noFill/>
            <a:ln>
              <a:noFill/>
            </a:ln>
          </p:spPr>
          <p:txBody>
            <a:bodyPr wrap="square" rtlCol="0">
              <a:spAutoFit/>
            </a:bodyPr>
            <a:lstStyle>
              <a:defPPr>
                <a:defRPr lang="zh-CN"/>
              </a:defPPr>
              <a:lvl1pPr>
                <a:defRPr sz="6000" b="1">
                  <a:blipFill dpi="0" rotWithShape="1">
                    <a:blip r:embed="rId3"/>
                    <a:srcRect/>
                    <a:stretch>
                      <a:fillRect/>
                    </a:stretch>
                  </a:blipFill>
                  <a:latin typeface="华文新魏" panose="02010800040101010101" pitchFamily="2" charset="-122"/>
                  <a:ea typeface="华文新魏" panose="02010800040101010101" pitchFamily="2" charset="-122"/>
                </a:defRPr>
              </a:lvl1pPr>
            </a:lstStyle>
            <a:p>
              <a:r>
                <a:rPr lang="zh-CN" altLang="en-US" dirty="0">
                  <a:solidFill>
                    <a:srgbClr val="5F7797"/>
                  </a:solidFill>
                </a:rPr>
                <a:t>章</a:t>
              </a:r>
              <a:endParaRPr lang="zh-CN" altLang="en-US" dirty="0">
                <a:solidFill>
                  <a:srgbClr val="5F7797"/>
                </a:solidFill>
              </a:endParaRPr>
            </a:p>
          </p:txBody>
        </p:sp>
      </p:grpSp>
      <p:grpSp>
        <p:nvGrpSpPr>
          <p:cNvPr id="9" name="chenying0907 70"/>
          <p:cNvGrpSpPr/>
          <p:nvPr/>
        </p:nvGrpSpPr>
        <p:grpSpPr>
          <a:xfrm>
            <a:off x="7520442" y="1992248"/>
            <a:ext cx="1309737" cy="1089866"/>
            <a:chOff x="10438454" y="2489790"/>
            <a:chExt cx="1309737" cy="1089866"/>
          </a:xfrm>
        </p:grpSpPr>
        <p:grpSp>
          <p:nvGrpSpPr>
            <p:cNvPr id="10" name="chenying0907 65"/>
            <p:cNvGrpSpPr/>
            <p:nvPr>
              <p:custDataLst>
                <p:tags r:id="rId8"/>
              </p:custDataLst>
            </p:nvPr>
          </p:nvGrpSpPr>
          <p:grpSpPr bwMode="auto">
            <a:xfrm>
              <a:off x="10438454" y="2489790"/>
              <a:ext cx="1092096" cy="1089866"/>
              <a:chOff x="1188720" y="1335024"/>
              <a:chExt cx="900000" cy="900000"/>
            </a:xfrm>
          </p:grpSpPr>
          <p:sp>
            <p:nvSpPr>
              <p:cNvPr id="74" name="矩形 73"/>
              <p:cNvSpPr/>
              <p:nvPr/>
            </p:nvSpPr>
            <p:spPr>
              <a:xfrm>
                <a:off x="1188720" y="1335024"/>
                <a:ext cx="900000" cy="900000"/>
              </a:xfrm>
              <a:prstGeom prst="rect">
                <a:avLst/>
              </a:prstGeom>
              <a:noFill/>
              <a:ln w="19050" cap="flat" cmpd="sng" algn="ctr">
                <a:solidFill>
                  <a:srgbClr val="5F7797"/>
                </a:solidFill>
                <a:prstDash val="solid"/>
                <a:miter lim="800000"/>
              </a:ln>
              <a:effectLst/>
            </p:spPr>
            <p:txBody>
              <a:bodyPr anchor="ctr"/>
              <a:lstStyle/>
              <a:p>
                <a:pPr algn="ctr">
                  <a:defRPr/>
                </a:pPr>
                <a:endParaRPr lang="zh-CN" altLang="en-US" sz="2400" kern="0">
                  <a:solidFill>
                    <a:srgbClr val="5F7797"/>
                  </a:solidFill>
                </a:endParaRPr>
              </a:p>
            </p:txBody>
          </p:sp>
          <p:cxnSp>
            <p:nvCxnSpPr>
              <p:cNvPr id="75" name="直接连接符 74"/>
              <p:cNvCxnSpPr/>
              <p:nvPr/>
            </p:nvCxnSpPr>
            <p:spPr>
              <a:xfrm>
                <a:off x="1188720" y="1785944"/>
                <a:ext cx="900000" cy="0"/>
              </a:xfrm>
              <a:prstGeom prst="line">
                <a:avLst/>
              </a:prstGeom>
              <a:noFill/>
              <a:ln w="12700" cap="flat" cmpd="sng" algn="ctr">
                <a:solidFill>
                  <a:srgbClr val="5F7797"/>
                </a:solidFill>
                <a:prstDash val="dash"/>
                <a:miter lim="800000"/>
              </a:ln>
              <a:effectLst/>
            </p:spPr>
          </p:cxnSp>
          <p:cxnSp>
            <p:nvCxnSpPr>
              <p:cNvPr id="76" name="直接连接符 75"/>
              <p:cNvCxnSpPr/>
              <p:nvPr/>
            </p:nvCxnSpPr>
            <p:spPr>
              <a:xfrm rot="5400000">
                <a:off x="1188720" y="1785025"/>
                <a:ext cx="900000" cy="0"/>
              </a:xfrm>
              <a:prstGeom prst="line">
                <a:avLst/>
              </a:prstGeom>
              <a:noFill/>
              <a:ln w="12700" cap="flat" cmpd="sng" algn="ctr">
                <a:solidFill>
                  <a:srgbClr val="5F7797"/>
                </a:solidFill>
                <a:prstDash val="dash"/>
                <a:miter lim="800000"/>
              </a:ln>
              <a:effectLst/>
            </p:spPr>
          </p:cxnSp>
        </p:grpSp>
        <p:sp>
          <p:nvSpPr>
            <p:cNvPr id="73" name="文本框 72"/>
            <p:cNvSpPr txBox="1"/>
            <p:nvPr>
              <p:custDataLst>
                <p:tags r:id="rId9"/>
              </p:custDataLst>
            </p:nvPr>
          </p:nvSpPr>
          <p:spPr>
            <a:xfrm>
              <a:off x="10553572" y="2497385"/>
              <a:ext cx="1194619" cy="1015663"/>
            </a:xfrm>
            <a:prstGeom prst="rect">
              <a:avLst/>
            </a:prstGeom>
            <a:noFill/>
            <a:ln>
              <a:noFill/>
            </a:ln>
          </p:spPr>
          <p:txBody>
            <a:bodyPr wrap="square" rtlCol="0">
              <a:spAutoFit/>
            </a:bodyPr>
            <a:lstStyle>
              <a:defPPr>
                <a:defRPr lang="zh-CN"/>
              </a:defPPr>
              <a:lvl1pPr>
                <a:defRPr sz="6000" b="1">
                  <a:blipFill dpi="0" rotWithShape="1">
                    <a:blip r:embed="rId3"/>
                    <a:srcRect/>
                    <a:stretch>
                      <a:fillRect/>
                    </a:stretch>
                  </a:blipFill>
                  <a:latin typeface="华文新魏" panose="02010800040101010101" pitchFamily="2" charset="-122"/>
                  <a:ea typeface="华文新魏" panose="02010800040101010101" pitchFamily="2" charset="-122"/>
                </a:defRPr>
              </a:lvl1pPr>
            </a:lstStyle>
            <a:p>
              <a:r>
                <a:rPr lang="zh-CN" altLang="en-US" dirty="0">
                  <a:solidFill>
                    <a:srgbClr val="5F7797"/>
                  </a:solidFill>
                </a:rPr>
                <a:t>节</a:t>
              </a:r>
              <a:endParaRPr lang="zh-CN" altLang="en-US" dirty="0">
                <a:solidFill>
                  <a:srgbClr val="5F7797"/>
                </a:solidFill>
              </a:endParaRPr>
            </a:p>
          </p:txBody>
        </p:sp>
      </p:grpSp>
      <p:sp>
        <p:nvSpPr>
          <p:cNvPr id="77" name="文本框 76"/>
          <p:cNvSpPr txBox="1"/>
          <p:nvPr>
            <p:custDataLst>
              <p:tags r:id="rId10"/>
            </p:custDataLst>
          </p:nvPr>
        </p:nvSpPr>
        <p:spPr>
          <a:xfrm>
            <a:off x="3932457" y="1443970"/>
            <a:ext cx="704290" cy="523220"/>
          </a:xfrm>
          <a:prstGeom prst="rect">
            <a:avLst/>
          </a:prstGeom>
          <a:noFill/>
          <a:ln>
            <a:noFill/>
          </a:ln>
        </p:spPr>
        <p:txBody>
          <a:bodyPr wrap="square" rtlCol="0">
            <a:spAutoFit/>
          </a:bodyPr>
          <a:lstStyle>
            <a:defPPr>
              <a:defRPr lang="zh-CN"/>
            </a:defPPr>
            <a:lvl1pPr>
              <a:defRPr sz="6000" b="1">
                <a:blipFill dpi="0" rotWithShape="1">
                  <a:blip r:embed="rId3"/>
                  <a:srcRect/>
                  <a:stretch>
                    <a:fillRect/>
                  </a:stretch>
                </a:blipFill>
                <a:latin typeface="华文新魏" panose="02010800040101010101" pitchFamily="2" charset="-122"/>
                <a:ea typeface="华文新魏" panose="02010800040101010101" pitchFamily="2" charset="-122"/>
              </a:defRPr>
            </a:lvl1pPr>
          </a:lstStyle>
          <a:p>
            <a:r>
              <a:rPr lang="en-US" altLang="zh-CN" sz="2800" dirty="0">
                <a:solidFill>
                  <a:srgbClr val="5F7797"/>
                </a:solidFill>
              </a:rPr>
              <a:t>di</a:t>
            </a:r>
            <a:endParaRPr lang="zh-CN" altLang="en-US" sz="2800" dirty="0">
              <a:solidFill>
                <a:srgbClr val="5F7797"/>
              </a:solidFill>
            </a:endParaRPr>
          </a:p>
        </p:txBody>
      </p:sp>
      <p:sp>
        <p:nvSpPr>
          <p:cNvPr id="78" name="文本框 77"/>
          <p:cNvSpPr txBox="1"/>
          <p:nvPr>
            <p:custDataLst>
              <p:tags r:id="rId11"/>
            </p:custDataLst>
          </p:nvPr>
        </p:nvSpPr>
        <p:spPr>
          <a:xfrm>
            <a:off x="5144413" y="1451565"/>
            <a:ext cx="702062" cy="523220"/>
          </a:xfrm>
          <a:prstGeom prst="rect">
            <a:avLst/>
          </a:prstGeom>
          <a:noFill/>
          <a:ln>
            <a:noFill/>
          </a:ln>
        </p:spPr>
        <p:txBody>
          <a:bodyPr wrap="square" rtlCol="0">
            <a:spAutoFit/>
          </a:bodyPr>
          <a:lstStyle>
            <a:defPPr>
              <a:defRPr lang="zh-CN"/>
            </a:defPPr>
            <a:lvl1pPr>
              <a:defRPr sz="2800" b="1">
                <a:blipFill dpi="0" rotWithShape="1">
                  <a:blip r:embed="rId3"/>
                  <a:srcRect/>
                  <a:stretch>
                    <a:fillRect/>
                  </a:stretch>
                </a:blipFill>
                <a:latin typeface="华文新魏" panose="02010800040101010101" pitchFamily="2" charset="-122"/>
                <a:ea typeface="华文新魏" panose="02010800040101010101" pitchFamily="2" charset="-122"/>
              </a:defRPr>
            </a:lvl1pPr>
          </a:lstStyle>
          <a:p>
            <a:r>
              <a:rPr lang="en-US" altLang="zh-CN">
                <a:solidFill>
                  <a:srgbClr val="5F7797"/>
                </a:solidFill>
              </a:rPr>
              <a:t>wu</a:t>
            </a:r>
            <a:endParaRPr lang="zh-CN" altLang="en-US" dirty="0">
              <a:solidFill>
                <a:srgbClr val="5F7797"/>
              </a:solidFill>
            </a:endParaRPr>
          </a:p>
        </p:txBody>
      </p:sp>
      <p:sp>
        <p:nvSpPr>
          <p:cNvPr id="79" name="文本框 78"/>
          <p:cNvSpPr txBox="1"/>
          <p:nvPr>
            <p:custDataLst>
              <p:tags r:id="rId12"/>
            </p:custDataLst>
          </p:nvPr>
        </p:nvSpPr>
        <p:spPr>
          <a:xfrm>
            <a:off x="6225530" y="1451565"/>
            <a:ext cx="1542306" cy="523220"/>
          </a:xfrm>
          <a:prstGeom prst="rect">
            <a:avLst/>
          </a:prstGeom>
          <a:noFill/>
          <a:ln>
            <a:noFill/>
          </a:ln>
        </p:spPr>
        <p:txBody>
          <a:bodyPr wrap="square" rtlCol="0">
            <a:spAutoFit/>
          </a:bodyPr>
          <a:lstStyle>
            <a:defPPr>
              <a:defRPr lang="zh-CN"/>
            </a:defPPr>
            <a:lvl1pPr>
              <a:defRPr sz="2800" b="1">
                <a:blipFill dpi="0" rotWithShape="1">
                  <a:blip r:embed="rId3"/>
                  <a:srcRect/>
                  <a:stretch>
                    <a:fillRect/>
                  </a:stretch>
                </a:blipFill>
                <a:latin typeface="华文新魏" panose="02010800040101010101" pitchFamily="2" charset="-122"/>
                <a:ea typeface="华文新魏" panose="02010800040101010101" pitchFamily="2" charset="-122"/>
              </a:defRPr>
            </a:lvl1pPr>
          </a:lstStyle>
          <a:p>
            <a:r>
              <a:rPr lang="en-US" altLang="zh-CN" dirty="0">
                <a:solidFill>
                  <a:srgbClr val="5F7797"/>
                </a:solidFill>
              </a:rPr>
              <a:t>zhang</a:t>
            </a:r>
            <a:endParaRPr lang="zh-CN" altLang="en-US" dirty="0">
              <a:solidFill>
                <a:srgbClr val="5F7797"/>
              </a:solidFill>
            </a:endParaRPr>
          </a:p>
        </p:txBody>
      </p:sp>
      <p:sp>
        <p:nvSpPr>
          <p:cNvPr id="80" name="文本框 79"/>
          <p:cNvSpPr txBox="1"/>
          <p:nvPr>
            <p:custDataLst>
              <p:tags r:id="rId13"/>
            </p:custDataLst>
          </p:nvPr>
        </p:nvSpPr>
        <p:spPr>
          <a:xfrm>
            <a:off x="7823885" y="1443970"/>
            <a:ext cx="835788" cy="523220"/>
          </a:xfrm>
          <a:prstGeom prst="rect">
            <a:avLst/>
          </a:prstGeom>
          <a:noFill/>
          <a:ln>
            <a:noFill/>
          </a:ln>
        </p:spPr>
        <p:txBody>
          <a:bodyPr wrap="square" rtlCol="0">
            <a:spAutoFit/>
          </a:bodyPr>
          <a:lstStyle>
            <a:defPPr>
              <a:defRPr lang="zh-CN"/>
            </a:defPPr>
            <a:lvl1pPr>
              <a:defRPr sz="2800" b="1">
                <a:blipFill dpi="0" rotWithShape="1">
                  <a:blip r:embed="rId3"/>
                  <a:srcRect/>
                  <a:stretch>
                    <a:fillRect/>
                  </a:stretch>
                </a:blipFill>
                <a:latin typeface="华文新魏" panose="02010800040101010101" pitchFamily="2" charset="-122"/>
                <a:ea typeface="华文新魏" panose="02010800040101010101" pitchFamily="2" charset="-122"/>
              </a:defRPr>
            </a:lvl1pPr>
          </a:lstStyle>
          <a:p>
            <a:r>
              <a:rPr lang="en-US" altLang="zh-CN" dirty="0">
                <a:solidFill>
                  <a:srgbClr val="5F7797"/>
                </a:solidFill>
              </a:rPr>
              <a:t>jie</a:t>
            </a:r>
            <a:endParaRPr lang="zh-CN" altLang="en-US" dirty="0">
              <a:solidFill>
                <a:srgbClr val="5F7797"/>
              </a:solidFill>
            </a:endParaRPr>
          </a:p>
        </p:txBody>
      </p:sp>
      <p:sp>
        <p:nvSpPr>
          <p:cNvPr id="82" name="文本框 81"/>
          <p:cNvSpPr txBox="1"/>
          <p:nvPr>
            <p:custDataLst>
              <p:tags r:id="rId14"/>
            </p:custDataLst>
          </p:nvPr>
        </p:nvSpPr>
        <p:spPr>
          <a:xfrm>
            <a:off x="2070202" y="3818255"/>
            <a:ext cx="9341510" cy="1256030"/>
          </a:xfrm>
          <a:prstGeom prst="rect">
            <a:avLst/>
          </a:prstGeom>
          <a:noFill/>
        </p:spPr>
        <p:txBody>
          <a:bodyPr/>
          <a:lstStyle/>
          <a:p>
            <a:pPr algn="ctr">
              <a:lnSpc>
                <a:spcPct val="150000"/>
              </a:lnSpc>
              <a:defRPr/>
            </a:pPr>
            <a:r>
              <a:rPr lang="zh-CN" altLang="en-US" sz="6000" b="1" dirty="0" smtClean="0">
                <a:blipFill>
                  <a:blip r:embed="rId15"/>
                  <a:stretch>
                    <a:fillRect/>
                  </a:stretch>
                </a:blipFill>
                <a:latin typeface="+mn-ea"/>
              </a:rPr>
              <a:t>思创优学部分学校合作案例</a:t>
            </a:r>
            <a:endParaRPr lang="en-US" altLang="zh-CN" sz="6000" b="1" dirty="0">
              <a:blipFill>
                <a:blip r:embed="rId15"/>
                <a:stretch>
                  <a:fillRect/>
                </a:stretch>
              </a:blipFill>
              <a:latin typeface="+mn-ea"/>
            </a:endParaRPr>
          </a:p>
        </p:txBody>
      </p:sp>
      <p:pic>
        <p:nvPicPr>
          <p:cNvPr id="8" name="图片 7" descr="WechatIMG3484.p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093822" y="0"/>
            <a:ext cx="3098177" cy="111324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77"/>
                                        </p:tgtEl>
                                        <p:attrNameLst>
                                          <p:attrName>style.visibility</p:attrName>
                                        </p:attrNameLst>
                                      </p:cBhvr>
                                      <p:to>
                                        <p:strVal val="visible"/>
                                      </p:to>
                                    </p:set>
                                    <p:animEffect transition="in" filter="fade">
                                      <p:cBhvr>
                                        <p:cTn id="31" dur="500"/>
                                        <p:tgtEl>
                                          <p:spTgt spid="77"/>
                                        </p:tgtEl>
                                      </p:cBhvr>
                                    </p:animEffec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500"/>
                                        <p:tgtEl>
                                          <p:spTgt spid="78"/>
                                        </p:tgtEl>
                                      </p:cBhvr>
                                    </p:animEffect>
                                  </p:childTnLst>
                                </p:cTn>
                              </p:par>
                            </p:childTnLst>
                          </p:cTn>
                        </p:par>
                        <p:par>
                          <p:cTn id="36" fill="hold">
                            <p:stCondLst>
                              <p:cond delay="3000"/>
                            </p:stCondLst>
                            <p:childTnLst>
                              <p:par>
                                <p:cTn id="37" presetID="10" presetClass="entr" presetSubtype="0" fill="hold" grpId="0" nodeType="afterEffect">
                                  <p:stCondLst>
                                    <p:cond delay="0"/>
                                  </p:stCondLst>
                                  <p:childTnLst>
                                    <p:set>
                                      <p:cBhvr>
                                        <p:cTn id="38" dur="1" fill="hold">
                                          <p:stCondLst>
                                            <p:cond delay="0"/>
                                          </p:stCondLst>
                                        </p:cTn>
                                        <p:tgtEl>
                                          <p:spTgt spid="79"/>
                                        </p:tgtEl>
                                        <p:attrNameLst>
                                          <p:attrName>style.visibility</p:attrName>
                                        </p:attrNameLst>
                                      </p:cBhvr>
                                      <p:to>
                                        <p:strVal val="visible"/>
                                      </p:to>
                                    </p:set>
                                    <p:animEffect transition="in" filter="fade">
                                      <p:cBhvr>
                                        <p:cTn id="39" dur="500"/>
                                        <p:tgtEl>
                                          <p:spTgt spid="79"/>
                                        </p:tgtEl>
                                      </p:cBhvr>
                                    </p:animEffect>
                                  </p:childTnLst>
                                </p:cTn>
                              </p:par>
                            </p:childTnLst>
                          </p:cTn>
                        </p:par>
                        <p:par>
                          <p:cTn id="40" fill="hold">
                            <p:stCondLst>
                              <p:cond delay="3500"/>
                            </p:stCondLst>
                            <p:childTnLst>
                              <p:par>
                                <p:cTn id="41" presetID="10" presetClass="entr" presetSubtype="0" fill="hold" grpId="0" nodeType="afterEffect">
                                  <p:stCondLst>
                                    <p:cond delay="0"/>
                                  </p:stCondLst>
                                  <p:childTnLst>
                                    <p:set>
                                      <p:cBhvr>
                                        <p:cTn id="42" dur="1" fill="hold">
                                          <p:stCondLst>
                                            <p:cond delay="0"/>
                                          </p:stCondLst>
                                        </p:cTn>
                                        <p:tgtEl>
                                          <p:spTgt spid="80"/>
                                        </p:tgtEl>
                                        <p:attrNameLst>
                                          <p:attrName>style.visibility</p:attrName>
                                        </p:attrNameLst>
                                      </p:cBhvr>
                                      <p:to>
                                        <p:strVal val="visible"/>
                                      </p:to>
                                    </p:set>
                                    <p:animEffect transition="in" filter="fade">
                                      <p:cBhvr>
                                        <p:cTn id="43"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79" grpId="0"/>
      <p:bldP spid="8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cstate="print"/>
          <a:srcRect/>
          <a:stretch>
            <a:fillRect/>
          </a:stretch>
        </p:blipFill>
        <p:spPr bwMode="auto">
          <a:xfrm>
            <a:off x="157265" y="1006811"/>
            <a:ext cx="5639612" cy="3759741"/>
          </a:xfrm>
          <a:prstGeom prst="rect">
            <a:avLst/>
          </a:prstGeom>
          <a:noFill/>
          <a:ln w="9525">
            <a:noFill/>
            <a:miter lim="800000"/>
            <a:headEnd/>
            <a:tailEnd/>
          </a:ln>
        </p:spPr>
      </p:pic>
      <p:pic>
        <p:nvPicPr>
          <p:cNvPr id="1027" name="Picture 3"/>
          <p:cNvPicPr>
            <a:picLocks noChangeAspect="1" noChangeArrowheads="1"/>
          </p:cNvPicPr>
          <p:nvPr/>
        </p:nvPicPr>
        <p:blipFill>
          <a:blip r:embed="rId2" cstate="print"/>
          <a:srcRect/>
          <a:stretch>
            <a:fillRect/>
          </a:stretch>
        </p:blipFill>
        <p:spPr bwMode="auto">
          <a:xfrm>
            <a:off x="6734784" y="972766"/>
            <a:ext cx="5032440" cy="3774330"/>
          </a:xfrm>
          <a:prstGeom prst="rect">
            <a:avLst/>
          </a:prstGeom>
          <a:noFill/>
          <a:ln w="9525">
            <a:noFill/>
            <a:miter lim="800000"/>
            <a:headEnd/>
            <a:tailEnd/>
          </a:ln>
        </p:spPr>
      </p:pic>
      <p:sp>
        <p:nvSpPr>
          <p:cNvPr id="14" name="文本框 6"/>
          <p:cNvSpPr txBox="1"/>
          <p:nvPr/>
        </p:nvSpPr>
        <p:spPr>
          <a:xfrm>
            <a:off x="2772185" y="5464107"/>
            <a:ext cx="6699380" cy="707886"/>
          </a:xfrm>
          <a:prstGeom prst="rect">
            <a:avLst/>
          </a:prstGeom>
          <a:noFill/>
        </p:spPr>
        <p:txBody>
          <a:bodyPr wrap="square" rtlCol="0">
            <a:spAutoFit/>
          </a:bodyPr>
          <a:lstStyle/>
          <a:p>
            <a:r>
              <a:rPr lang="zh-CN" altLang="en-US" sz="4000" b="1" dirty="0" smtClean="0">
                <a:solidFill>
                  <a:schemeClr val="tx1"/>
                </a:solidFill>
                <a:latin typeface="Adobe 黑体 Std" panose="020B0400000000000000" charset="-122"/>
                <a:ea typeface="Adobe 黑体 Std" panose="020B0400000000000000" charset="-122"/>
              </a:rPr>
              <a:t>北京市航天中学</a:t>
            </a:r>
            <a:endParaRPr lang="zh-CN" altLang="en-US" sz="4000" b="1" dirty="0" smtClean="0">
              <a:solidFill>
                <a:schemeClr val="tx1"/>
              </a:solidFill>
              <a:latin typeface="Adobe 黑体 Std" panose="020B0400000000000000" charset="-122"/>
              <a:ea typeface="Adobe 黑体 Std" panose="020B0400000000000000" charset="-122"/>
            </a:endParaRPr>
          </a:p>
        </p:txBody>
      </p:sp>
      <p:pic>
        <p:nvPicPr>
          <p:cNvPr id="8" name="图片 7" descr="WechatIMG348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6187" y="-106045"/>
            <a:ext cx="3098177" cy="111324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drape"/>
      </p:transition>
    </mc:Choice>
    <mc:Fallback>
      <p:transition spd="slow" advClick="0" advTm="3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cstate="print"/>
          <a:srcRect/>
          <a:stretch>
            <a:fillRect/>
          </a:stretch>
        </p:blipFill>
        <p:spPr bwMode="auto">
          <a:xfrm>
            <a:off x="333713" y="1113114"/>
            <a:ext cx="5489644" cy="4117233"/>
          </a:xfrm>
          <a:prstGeom prst="rect">
            <a:avLst/>
          </a:prstGeom>
          <a:noFill/>
          <a:ln w="9525">
            <a:noFill/>
            <a:miter lim="800000"/>
            <a:headEnd/>
            <a:tailEnd/>
          </a:ln>
        </p:spPr>
      </p:pic>
      <p:sp>
        <p:nvSpPr>
          <p:cNvPr id="13" name="文本框 6"/>
          <p:cNvSpPr txBox="1"/>
          <p:nvPr/>
        </p:nvSpPr>
        <p:spPr>
          <a:xfrm>
            <a:off x="2772185" y="5464107"/>
            <a:ext cx="6699380" cy="707886"/>
          </a:xfrm>
          <a:prstGeom prst="rect">
            <a:avLst/>
          </a:prstGeom>
          <a:noFill/>
        </p:spPr>
        <p:txBody>
          <a:bodyPr wrap="square" rtlCol="0">
            <a:spAutoFit/>
          </a:bodyPr>
          <a:lstStyle/>
          <a:p>
            <a:r>
              <a:rPr lang="zh-CN" altLang="en-US" sz="4000" b="1" dirty="0" smtClean="0">
                <a:solidFill>
                  <a:schemeClr val="tx1"/>
                </a:solidFill>
                <a:latin typeface="Adobe 黑体 Std" panose="020B0400000000000000" charset="-122"/>
                <a:ea typeface="Adobe 黑体 Std" panose="020B0400000000000000" charset="-122"/>
              </a:rPr>
              <a:t>湖口县第五小学</a:t>
            </a:r>
            <a:endParaRPr lang="zh-CN" altLang="en-US" sz="4000" b="1" dirty="0" smtClean="0">
              <a:solidFill>
                <a:schemeClr val="tx1"/>
              </a:solidFill>
              <a:latin typeface="Adobe 黑体 Std" panose="020B0400000000000000" charset="-122"/>
              <a:ea typeface="Adobe 黑体 Std" panose="020B0400000000000000" charset="-122"/>
            </a:endParaRPr>
          </a:p>
        </p:txBody>
      </p:sp>
      <p:pic>
        <p:nvPicPr>
          <p:cNvPr id="2052" name="Picture 4"/>
          <p:cNvPicPr>
            <a:picLocks noChangeAspect="1" noChangeArrowheads="1"/>
          </p:cNvPicPr>
          <p:nvPr/>
        </p:nvPicPr>
        <p:blipFill>
          <a:blip r:embed="rId2" cstate="print"/>
          <a:srcRect/>
          <a:stretch>
            <a:fillRect/>
          </a:stretch>
        </p:blipFill>
        <p:spPr bwMode="auto">
          <a:xfrm>
            <a:off x="6432779" y="1113184"/>
            <a:ext cx="5233886" cy="4061267"/>
          </a:xfrm>
          <a:prstGeom prst="rect">
            <a:avLst/>
          </a:prstGeom>
          <a:noFill/>
          <a:ln w="9525">
            <a:noFill/>
            <a:miter lim="800000"/>
            <a:headEnd/>
            <a:tailEnd/>
          </a:ln>
        </p:spPr>
      </p:pic>
      <p:pic>
        <p:nvPicPr>
          <p:cNvPr id="8" name="图片 7" descr="WechatIMG348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93822" y="0"/>
            <a:ext cx="3098177" cy="111324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drape"/>
      </p:transition>
    </mc:Choice>
    <mc:Fallback>
      <p:transition spd="slow" advClick="0" advTm="3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6"/>
          <p:cNvSpPr txBox="1"/>
          <p:nvPr/>
        </p:nvSpPr>
        <p:spPr>
          <a:xfrm>
            <a:off x="1449420" y="5464107"/>
            <a:ext cx="8998085" cy="707886"/>
          </a:xfrm>
          <a:prstGeom prst="rect">
            <a:avLst/>
          </a:prstGeom>
          <a:noFill/>
        </p:spPr>
        <p:txBody>
          <a:bodyPr wrap="square" rtlCol="0">
            <a:spAutoFit/>
          </a:bodyPr>
          <a:lstStyle/>
          <a:p>
            <a:r>
              <a:rPr lang="zh-CN" altLang="en-US" sz="4000" b="1" dirty="0" smtClean="0">
                <a:solidFill>
                  <a:schemeClr val="tx1"/>
                </a:solidFill>
                <a:latin typeface="Adobe 黑体 Std" panose="020B0400000000000000" charset="-122"/>
                <a:ea typeface="Adobe 黑体 Std" panose="020B0400000000000000" charset="-122"/>
              </a:rPr>
              <a:t>赣南师范大学附属中学</a:t>
            </a:r>
            <a:endParaRPr lang="zh-CN" altLang="en-US" sz="4000" b="1" dirty="0" smtClean="0">
              <a:solidFill>
                <a:schemeClr val="tx1"/>
              </a:solidFill>
              <a:latin typeface="Adobe 黑体 Std" panose="020B0400000000000000" charset="-122"/>
              <a:ea typeface="Adobe 黑体 Std" panose="020B0400000000000000" charset="-122"/>
            </a:endParaRPr>
          </a:p>
        </p:txBody>
      </p:sp>
      <p:pic>
        <p:nvPicPr>
          <p:cNvPr id="4098" name="Picture 2" descr="https://ccdn.goodq.top/caches/f02953b001e7716c5fd421544ca6ca64/aHR0cDovL3d3dy5zY3lvdXh1ZS5jb20vcWZ5LWNvbnRlbnQvdXBsb2Fkcy8yMDE4LzEyLzBhMGFhMzY5NDJmMGViMjljOGJhZjc4MDAyZTRmN2VjLmpwZw_p_p100_p_3D_p_p100_p_3D.jpg"/>
          <p:cNvPicPr>
            <a:picLocks noChangeAspect="1" noChangeArrowheads="1"/>
          </p:cNvPicPr>
          <p:nvPr/>
        </p:nvPicPr>
        <p:blipFill>
          <a:blip r:embed="rId1" cstate="print"/>
          <a:srcRect/>
          <a:stretch>
            <a:fillRect/>
          </a:stretch>
        </p:blipFill>
        <p:spPr bwMode="auto">
          <a:xfrm>
            <a:off x="204281" y="875709"/>
            <a:ext cx="5408286" cy="4056215"/>
          </a:xfrm>
          <a:prstGeom prst="rect">
            <a:avLst/>
          </a:prstGeom>
          <a:noFill/>
        </p:spPr>
      </p:pic>
      <p:pic>
        <p:nvPicPr>
          <p:cNvPr id="4099" name="Picture 3"/>
          <p:cNvPicPr>
            <a:picLocks noChangeAspect="1" noChangeArrowheads="1"/>
          </p:cNvPicPr>
          <p:nvPr/>
        </p:nvPicPr>
        <p:blipFill>
          <a:blip r:embed="rId2" cstate="print"/>
          <a:srcRect/>
          <a:stretch>
            <a:fillRect/>
          </a:stretch>
        </p:blipFill>
        <p:spPr bwMode="auto">
          <a:xfrm>
            <a:off x="6852329" y="875490"/>
            <a:ext cx="3051912" cy="4301110"/>
          </a:xfrm>
          <a:prstGeom prst="rect">
            <a:avLst/>
          </a:prstGeom>
          <a:noFill/>
          <a:ln w="9525">
            <a:noFill/>
            <a:miter lim="800000"/>
            <a:headEnd/>
            <a:tailEnd/>
          </a:ln>
        </p:spPr>
      </p:pic>
      <p:pic>
        <p:nvPicPr>
          <p:cNvPr id="8" name="图片 7" descr="WechatIMG348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93822" y="0"/>
            <a:ext cx="3098177" cy="111324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drape"/>
      </p:transition>
    </mc:Choice>
    <mc:Fallback>
      <p:transition spd="slow" advClick="0" advTm="3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6"/>
          <p:cNvSpPr txBox="1"/>
          <p:nvPr/>
        </p:nvSpPr>
        <p:spPr>
          <a:xfrm>
            <a:off x="797357" y="5464107"/>
            <a:ext cx="10775289" cy="1322070"/>
          </a:xfrm>
          <a:prstGeom prst="rect">
            <a:avLst/>
          </a:prstGeom>
          <a:noFill/>
        </p:spPr>
        <p:txBody>
          <a:bodyPr wrap="square" rtlCol="0">
            <a:spAutoFit/>
          </a:bodyPr>
          <a:lstStyle/>
          <a:p>
            <a:r>
              <a:rPr lang="zh-CN" altLang="en-US" sz="4000" dirty="0" smtClean="0">
                <a:solidFill>
                  <a:schemeClr val="tx1"/>
                </a:solidFill>
                <a:latin typeface="Adobe 黑体 Std" panose="020B0400000000000000" charset="-122"/>
                <a:ea typeface="Adobe 黑体 Std" panose="020B0400000000000000" charset="-122"/>
              </a:rPr>
              <a:t>赣南师范大学附属中学</a:t>
            </a:r>
            <a:endParaRPr lang="zh-CN" altLang="en-US" sz="4000" dirty="0" smtClean="0">
              <a:solidFill>
                <a:schemeClr val="tx1"/>
              </a:solidFill>
              <a:latin typeface="Adobe 黑体 Std" panose="020B0400000000000000" charset="-122"/>
              <a:ea typeface="Adobe 黑体 Std" panose="020B0400000000000000" charset="-122"/>
            </a:endParaRPr>
          </a:p>
          <a:p>
            <a:r>
              <a:rPr lang="zh-CN" altLang="en-US" sz="4000" dirty="0" smtClean="0">
                <a:solidFill>
                  <a:schemeClr val="tx1"/>
                </a:solidFill>
                <a:latin typeface="Adobe 黑体 Std" panose="020B0400000000000000" charset="-122"/>
                <a:ea typeface="Adobe 黑体 Std" panose="020B0400000000000000" charset="-122"/>
              </a:rPr>
              <a:t>参加第六届全国青少年电子信息智能创新大赛</a:t>
            </a:r>
            <a:endParaRPr lang="zh-CN" altLang="en-US" sz="4000" dirty="0" smtClean="0">
              <a:solidFill>
                <a:schemeClr val="tx1"/>
              </a:solidFill>
              <a:latin typeface="Adobe 黑体 Std" panose="020B0400000000000000" charset="-122"/>
              <a:ea typeface="Adobe 黑体 Std" panose="020B0400000000000000" charset="-122"/>
            </a:endParaRPr>
          </a:p>
        </p:txBody>
      </p:sp>
      <p:pic>
        <p:nvPicPr>
          <p:cNvPr id="2050" name="Picture 2"/>
          <p:cNvPicPr>
            <a:picLocks noChangeAspect="1" noChangeArrowheads="1"/>
          </p:cNvPicPr>
          <p:nvPr/>
        </p:nvPicPr>
        <p:blipFill>
          <a:blip r:embed="rId1" cstate="print"/>
          <a:srcRect/>
          <a:stretch>
            <a:fillRect/>
          </a:stretch>
        </p:blipFill>
        <p:spPr bwMode="auto">
          <a:xfrm>
            <a:off x="383768" y="1112927"/>
            <a:ext cx="4762500" cy="3562350"/>
          </a:xfrm>
          <a:prstGeom prst="rect">
            <a:avLst/>
          </a:prstGeom>
          <a:noFill/>
          <a:ln w="9525">
            <a:noFill/>
            <a:miter lim="800000"/>
            <a:headEnd/>
            <a:tailEnd/>
          </a:ln>
        </p:spPr>
      </p:pic>
      <p:pic>
        <p:nvPicPr>
          <p:cNvPr id="2052" name="Picture 4"/>
          <p:cNvPicPr>
            <a:picLocks noChangeAspect="1" noChangeArrowheads="1"/>
          </p:cNvPicPr>
          <p:nvPr/>
        </p:nvPicPr>
        <p:blipFill>
          <a:blip r:embed="rId2" cstate="print"/>
          <a:srcRect/>
          <a:stretch>
            <a:fillRect/>
          </a:stretch>
        </p:blipFill>
        <p:spPr bwMode="auto">
          <a:xfrm>
            <a:off x="5942763" y="1113311"/>
            <a:ext cx="4879468" cy="3547945"/>
          </a:xfrm>
          <a:prstGeom prst="rect">
            <a:avLst/>
          </a:prstGeom>
          <a:noFill/>
          <a:ln w="9525">
            <a:noFill/>
            <a:miter lim="800000"/>
            <a:headEnd/>
            <a:tailEnd/>
          </a:ln>
        </p:spPr>
      </p:pic>
      <p:pic>
        <p:nvPicPr>
          <p:cNvPr id="8" name="图片 7" descr="WechatIMG348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93822" y="0"/>
            <a:ext cx="3098177" cy="111324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drape"/>
      </p:transition>
    </mc:Choice>
    <mc:Fallback>
      <p:transition spd="slow" advClick="0" advTm="3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chenying0907 52"/>
          <p:cNvGrpSpPr/>
          <p:nvPr/>
        </p:nvGrpSpPr>
        <p:grpSpPr>
          <a:xfrm>
            <a:off x="3631246" y="1992248"/>
            <a:ext cx="1272229" cy="1089866"/>
            <a:chOff x="6549258" y="2489790"/>
            <a:chExt cx="1272229" cy="1089866"/>
          </a:xfrm>
        </p:grpSpPr>
        <p:grpSp>
          <p:nvGrpSpPr>
            <p:cNvPr id="54" name="chenying0907 53"/>
            <p:cNvGrpSpPr/>
            <p:nvPr>
              <p:custDataLst>
                <p:tags r:id="rId1"/>
              </p:custDataLst>
            </p:nvPr>
          </p:nvGrpSpPr>
          <p:grpSpPr bwMode="auto">
            <a:xfrm>
              <a:off x="6549258" y="2489790"/>
              <a:ext cx="1092096" cy="1089866"/>
              <a:chOff x="1188720" y="1335024"/>
              <a:chExt cx="900000" cy="900000"/>
            </a:xfrm>
          </p:grpSpPr>
          <p:sp>
            <p:nvSpPr>
              <p:cNvPr id="56" name="矩形 55"/>
              <p:cNvSpPr/>
              <p:nvPr/>
            </p:nvSpPr>
            <p:spPr>
              <a:xfrm>
                <a:off x="1188720" y="1335024"/>
                <a:ext cx="900000" cy="900000"/>
              </a:xfrm>
              <a:prstGeom prst="rect">
                <a:avLst/>
              </a:prstGeom>
              <a:noFill/>
              <a:ln w="19050" cap="flat" cmpd="sng" algn="ctr">
                <a:solidFill>
                  <a:srgbClr val="5F7797"/>
                </a:solidFill>
                <a:prstDash val="solid"/>
                <a:miter lim="800000"/>
              </a:ln>
              <a:effectLst/>
            </p:spPr>
            <p:txBody>
              <a:bodyPr anchor="ctr"/>
              <a:lstStyle/>
              <a:p>
                <a:pPr algn="ctr">
                  <a:defRPr/>
                </a:pPr>
                <a:endParaRPr lang="zh-CN" altLang="en-US" sz="2400" kern="0">
                  <a:solidFill>
                    <a:schemeClr val="accent2"/>
                  </a:solidFill>
                </a:endParaRPr>
              </a:p>
            </p:txBody>
          </p:sp>
          <p:cxnSp>
            <p:nvCxnSpPr>
              <p:cNvPr id="57" name="直接连接符 56"/>
              <p:cNvCxnSpPr/>
              <p:nvPr/>
            </p:nvCxnSpPr>
            <p:spPr>
              <a:xfrm>
                <a:off x="1188720" y="1785944"/>
                <a:ext cx="900000" cy="0"/>
              </a:xfrm>
              <a:prstGeom prst="line">
                <a:avLst/>
              </a:prstGeom>
              <a:noFill/>
              <a:ln w="12700" cap="flat" cmpd="sng" algn="ctr">
                <a:solidFill>
                  <a:schemeClr val="tx2"/>
                </a:solidFill>
                <a:prstDash val="dash"/>
                <a:miter lim="800000"/>
              </a:ln>
              <a:effectLst/>
            </p:spPr>
          </p:cxnSp>
          <p:cxnSp>
            <p:nvCxnSpPr>
              <p:cNvPr id="58" name="直接连接符 57"/>
              <p:cNvCxnSpPr/>
              <p:nvPr/>
            </p:nvCxnSpPr>
            <p:spPr>
              <a:xfrm rot="5400000">
                <a:off x="1188719" y="1785025"/>
                <a:ext cx="900000" cy="0"/>
              </a:xfrm>
              <a:prstGeom prst="line">
                <a:avLst/>
              </a:prstGeom>
              <a:noFill/>
              <a:ln w="12700" cap="flat" cmpd="sng" algn="ctr">
                <a:solidFill>
                  <a:srgbClr val="5F7797"/>
                </a:solidFill>
                <a:prstDash val="dash"/>
                <a:miter lim="800000"/>
              </a:ln>
              <a:effectLst/>
            </p:spPr>
          </p:cxnSp>
        </p:grpSp>
        <p:sp>
          <p:nvSpPr>
            <p:cNvPr id="55" name="文本框 54"/>
            <p:cNvSpPr txBox="1"/>
            <p:nvPr>
              <p:custDataLst>
                <p:tags r:id="rId2"/>
              </p:custDataLst>
            </p:nvPr>
          </p:nvSpPr>
          <p:spPr>
            <a:xfrm>
              <a:off x="6626868" y="2526891"/>
              <a:ext cx="1194619" cy="1015663"/>
            </a:xfrm>
            <a:prstGeom prst="rect">
              <a:avLst/>
            </a:prstGeom>
            <a:noFill/>
            <a:ln>
              <a:noFill/>
            </a:ln>
          </p:spPr>
          <p:txBody>
            <a:bodyPr wrap="square" rtlCol="0">
              <a:spAutoFit/>
            </a:bodyPr>
            <a:lstStyle>
              <a:defPPr>
                <a:defRPr lang="zh-CN"/>
              </a:defPPr>
              <a:lvl1pPr>
                <a:defRPr sz="5400" b="1">
                  <a:blipFill dpi="0" rotWithShape="1">
                    <a:blip r:embed="rId3"/>
                    <a:srcRect/>
                    <a:stretch>
                      <a:fillRect/>
                    </a:stretch>
                  </a:blipFill>
                </a:defRPr>
              </a:lvl1pPr>
            </a:lstStyle>
            <a:p>
              <a:r>
                <a:rPr lang="zh-CN" altLang="en-US" sz="6000" dirty="0">
                  <a:solidFill>
                    <a:srgbClr val="5F7797"/>
                  </a:solidFill>
                  <a:latin typeface="华文新魏" panose="02010800040101010101" pitchFamily="2" charset="-122"/>
                  <a:ea typeface="华文新魏" panose="02010800040101010101" pitchFamily="2" charset="-122"/>
                </a:rPr>
                <a:t>第</a:t>
              </a:r>
              <a:endParaRPr lang="zh-CN" altLang="en-US" sz="6000" dirty="0">
                <a:solidFill>
                  <a:srgbClr val="5F7797"/>
                </a:solidFill>
                <a:latin typeface="华文新魏" panose="02010800040101010101" pitchFamily="2" charset="-122"/>
                <a:ea typeface="华文新魏" panose="02010800040101010101" pitchFamily="2" charset="-122"/>
              </a:endParaRPr>
            </a:p>
          </p:txBody>
        </p:sp>
      </p:grpSp>
      <p:grpSp>
        <p:nvGrpSpPr>
          <p:cNvPr id="59" name="chenying0907 58"/>
          <p:cNvGrpSpPr/>
          <p:nvPr/>
        </p:nvGrpSpPr>
        <p:grpSpPr>
          <a:xfrm>
            <a:off x="4928388" y="1992248"/>
            <a:ext cx="1296148" cy="1089866"/>
            <a:chOff x="7846400" y="2489790"/>
            <a:chExt cx="1296148" cy="1089866"/>
          </a:xfrm>
        </p:grpSpPr>
        <p:grpSp>
          <p:nvGrpSpPr>
            <p:cNvPr id="60" name="chenying0907 57"/>
            <p:cNvGrpSpPr/>
            <p:nvPr>
              <p:custDataLst>
                <p:tags r:id="rId4"/>
              </p:custDataLst>
            </p:nvPr>
          </p:nvGrpSpPr>
          <p:grpSpPr bwMode="auto">
            <a:xfrm>
              <a:off x="7846400" y="2489790"/>
              <a:ext cx="1089866" cy="1089866"/>
              <a:chOff x="1188720" y="1335024"/>
              <a:chExt cx="900000" cy="900000"/>
            </a:xfrm>
          </p:grpSpPr>
          <p:sp>
            <p:nvSpPr>
              <p:cNvPr id="62" name="矩形 61"/>
              <p:cNvSpPr/>
              <p:nvPr/>
            </p:nvSpPr>
            <p:spPr>
              <a:xfrm>
                <a:off x="1188720" y="1335024"/>
                <a:ext cx="900000" cy="900000"/>
              </a:xfrm>
              <a:prstGeom prst="rect">
                <a:avLst/>
              </a:prstGeom>
              <a:noFill/>
              <a:ln w="19050" cap="flat" cmpd="sng" algn="ctr">
                <a:solidFill>
                  <a:srgbClr val="5F7797"/>
                </a:solidFill>
                <a:prstDash val="solid"/>
                <a:miter lim="800000"/>
              </a:ln>
              <a:effectLst/>
            </p:spPr>
            <p:txBody>
              <a:bodyPr anchor="ctr"/>
              <a:lstStyle/>
              <a:p>
                <a:pPr algn="ctr">
                  <a:defRPr/>
                </a:pPr>
                <a:endParaRPr lang="zh-CN" altLang="en-US" sz="2400" kern="0">
                  <a:solidFill>
                    <a:srgbClr val="5F7797"/>
                  </a:solidFill>
                </a:endParaRPr>
              </a:p>
            </p:txBody>
          </p:sp>
          <p:cxnSp>
            <p:nvCxnSpPr>
              <p:cNvPr id="63" name="直接连接符 62"/>
              <p:cNvCxnSpPr/>
              <p:nvPr/>
            </p:nvCxnSpPr>
            <p:spPr>
              <a:xfrm>
                <a:off x="1188720" y="1785944"/>
                <a:ext cx="900000" cy="0"/>
              </a:xfrm>
              <a:prstGeom prst="line">
                <a:avLst/>
              </a:prstGeom>
              <a:noFill/>
              <a:ln w="12700" cap="flat" cmpd="sng" algn="ctr">
                <a:solidFill>
                  <a:srgbClr val="5F7797"/>
                </a:solidFill>
                <a:prstDash val="dash"/>
                <a:miter lim="800000"/>
              </a:ln>
              <a:effectLst/>
            </p:spPr>
          </p:cxnSp>
          <p:cxnSp>
            <p:nvCxnSpPr>
              <p:cNvPr id="64" name="直接连接符 63"/>
              <p:cNvCxnSpPr/>
              <p:nvPr/>
            </p:nvCxnSpPr>
            <p:spPr>
              <a:xfrm rot="5400000">
                <a:off x="1189639" y="1785025"/>
                <a:ext cx="900000" cy="0"/>
              </a:xfrm>
              <a:prstGeom prst="line">
                <a:avLst/>
              </a:prstGeom>
              <a:noFill/>
              <a:ln w="12700" cap="flat" cmpd="sng" algn="ctr">
                <a:solidFill>
                  <a:srgbClr val="5F7797"/>
                </a:solidFill>
                <a:prstDash val="dash"/>
                <a:miter lim="800000"/>
              </a:ln>
              <a:effectLst/>
            </p:spPr>
          </p:cxnSp>
        </p:grpSp>
        <p:sp>
          <p:nvSpPr>
            <p:cNvPr id="61" name="文本框 60"/>
            <p:cNvSpPr txBox="1"/>
            <p:nvPr>
              <p:custDataLst>
                <p:tags r:id="rId5"/>
              </p:custDataLst>
            </p:nvPr>
          </p:nvSpPr>
          <p:spPr>
            <a:xfrm>
              <a:off x="7945700" y="2494161"/>
              <a:ext cx="1196848" cy="1015663"/>
            </a:xfrm>
            <a:prstGeom prst="rect">
              <a:avLst/>
            </a:prstGeom>
            <a:noFill/>
            <a:ln>
              <a:noFill/>
            </a:ln>
          </p:spPr>
          <p:txBody>
            <a:bodyPr wrap="square" rtlCol="0">
              <a:spAutoFit/>
            </a:bodyPr>
            <a:lstStyle>
              <a:defPPr>
                <a:defRPr lang="zh-CN"/>
              </a:defPPr>
              <a:lvl1pPr>
                <a:defRPr sz="6000" b="1">
                  <a:blipFill dpi="0" rotWithShape="1">
                    <a:blip r:embed="rId3"/>
                    <a:srcRect/>
                    <a:stretch>
                      <a:fillRect/>
                    </a:stretch>
                  </a:blipFill>
                  <a:latin typeface="华文新魏" panose="02010800040101010101" pitchFamily="2" charset="-122"/>
                  <a:ea typeface="华文新魏" panose="02010800040101010101" pitchFamily="2" charset="-122"/>
                </a:defRPr>
              </a:lvl1pPr>
            </a:lstStyle>
            <a:p>
              <a:r>
                <a:rPr lang="zh-CN" altLang="en-US" dirty="0">
                  <a:solidFill>
                    <a:srgbClr val="5F7797"/>
                  </a:solidFill>
                </a:rPr>
                <a:t>一</a:t>
              </a:r>
              <a:endParaRPr lang="zh-CN" altLang="en-US" dirty="0">
                <a:solidFill>
                  <a:srgbClr val="5F7797"/>
                </a:solidFill>
              </a:endParaRPr>
            </a:p>
          </p:txBody>
        </p:sp>
      </p:grpSp>
      <p:grpSp>
        <p:nvGrpSpPr>
          <p:cNvPr id="65" name="chenying0907 64"/>
          <p:cNvGrpSpPr/>
          <p:nvPr/>
        </p:nvGrpSpPr>
        <p:grpSpPr>
          <a:xfrm>
            <a:off x="6225530" y="1992247"/>
            <a:ext cx="1254018" cy="1089867"/>
            <a:chOff x="9143542" y="2489789"/>
            <a:chExt cx="1254018" cy="1089867"/>
          </a:xfrm>
        </p:grpSpPr>
        <p:grpSp>
          <p:nvGrpSpPr>
            <p:cNvPr id="66" name="chenying0907 61"/>
            <p:cNvGrpSpPr/>
            <p:nvPr>
              <p:custDataLst>
                <p:tags r:id="rId6"/>
              </p:custDataLst>
            </p:nvPr>
          </p:nvGrpSpPr>
          <p:grpSpPr bwMode="auto">
            <a:xfrm>
              <a:off x="9143542" y="2489790"/>
              <a:ext cx="1089866" cy="1089866"/>
              <a:chOff x="1188720" y="1335024"/>
              <a:chExt cx="900000" cy="900000"/>
            </a:xfrm>
          </p:grpSpPr>
          <p:sp>
            <p:nvSpPr>
              <p:cNvPr id="68" name="矩形 67"/>
              <p:cNvSpPr/>
              <p:nvPr/>
            </p:nvSpPr>
            <p:spPr>
              <a:xfrm>
                <a:off x="1188720" y="1335024"/>
                <a:ext cx="900000" cy="900000"/>
              </a:xfrm>
              <a:prstGeom prst="rect">
                <a:avLst/>
              </a:prstGeom>
              <a:noFill/>
              <a:ln w="19050" cap="flat" cmpd="sng" algn="ctr">
                <a:solidFill>
                  <a:srgbClr val="5F7797"/>
                </a:solidFill>
                <a:prstDash val="solid"/>
                <a:miter lim="800000"/>
              </a:ln>
              <a:effectLst/>
            </p:spPr>
            <p:txBody>
              <a:bodyPr anchor="ctr"/>
              <a:lstStyle/>
              <a:p>
                <a:pPr algn="ctr">
                  <a:defRPr/>
                </a:pPr>
                <a:endParaRPr lang="zh-CN" altLang="en-US" sz="2400" kern="0">
                  <a:solidFill>
                    <a:srgbClr val="5F7797"/>
                  </a:solidFill>
                </a:endParaRPr>
              </a:p>
            </p:txBody>
          </p:sp>
          <p:cxnSp>
            <p:nvCxnSpPr>
              <p:cNvPr id="69" name="直接连接符 68"/>
              <p:cNvCxnSpPr/>
              <p:nvPr/>
            </p:nvCxnSpPr>
            <p:spPr>
              <a:xfrm>
                <a:off x="1188720" y="1785944"/>
                <a:ext cx="900000" cy="0"/>
              </a:xfrm>
              <a:prstGeom prst="line">
                <a:avLst/>
              </a:prstGeom>
              <a:noFill/>
              <a:ln w="12700" cap="flat" cmpd="sng" algn="ctr">
                <a:solidFill>
                  <a:srgbClr val="5F7797"/>
                </a:solidFill>
                <a:prstDash val="dash"/>
                <a:miter lim="800000"/>
              </a:ln>
              <a:effectLst/>
            </p:spPr>
          </p:cxnSp>
          <p:cxnSp>
            <p:nvCxnSpPr>
              <p:cNvPr id="70" name="直接连接符 69"/>
              <p:cNvCxnSpPr/>
              <p:nvPr/>
            </p:nvCxnSpPr>
            <p:spPr>
              <a:xfrm rot="5400000">
                <a:off x="1189639" y="1785025"/>
                <a:ext cx="900000" cy="0"/>
              </a:xfrm>
              <a:prstGeom prst="line">
                <a:avLst/>
              </a:prstGeom>
              <a:noFill/>
              <a:ln w="12700" cap="flat" cmpd="sng" algn="ctr">
                <a:solidFill>
                  <a:srgbClr val="5F7797"/>
                </a:solidFill>
                <a:prstDash val="dash"/>
                <a:miter lim="800000"/>
              </a:ln>
              <a:effectLst/>
            </p:spPr>
          </p:cxnSp>
        </p:grpSp>
        <p:sp>
          <p:nvSpPr>
            <p:cNvPr id="67" name="文本框 66"/>
            <p:cNvSpPr txBox="1"/>
            <p:nvPr>
              <p:custDataLst>
                <p:tags r:id="rId7"/>
              </p:custDataLst>
            </p:nvPr>
          </p:nvSpPr>
          <p:spPr>
            <a:xfrm>
              <a:off x="9200712" y="2489789"/>
              <a:ext cx="1196848" cy="1015663"/>
            </a:xfrm>
            <a:prstGeom prst="rect">
              <a:avLst/>
            </a:prstGeom>
            <a:noFill/>
            <a:ln>
              <a:noFill/>
            </a:ln>
          </p:spPr>
          <p:txBody>
            <a:bodyPr wrap="square" rtlCol="0">
              <a:spAutoFit/>
            </a:bodyPr>
            <a:lstStyle>
              <a:defPPr>
                <a:defRPr lang="zh-CN"/>
              </a:defPPr>
              <a:lvl1pPr>
                <a:defRPr sz="6000" b="1">
                  <a:blipFill dpi="0" rotWithShape="1">
                    <a:blip r:embed="rId3"/>
                    <a:srcRect/>
                    <a:stretch>
                      <a:fillRect/>
                    </a:stretch>
                  </a:blipFill>
                  <a:latin typeface="华文新魏" panose="02010800040101010101" pitchFamily="2" charset="-122"/>
                  <a:ea typeface="华文新魏" panose="02010800040101010101" pitchFamily="2" charset="-122"/>
                </a:defRPr>
              </a:lvl1pPr>
            </a:lstStyle>
            <a:p>
              <a:r>
                <a:rPr lang="zh-CN" altLang="en-US" dirty="0">
                  <a:solidFill>
                    <a:srgbClr val="5F7797"/>
                  </a:solidFill>
                </a:rPr>
                <a:t>章</a:t>
              </a:r>
              <a:endParaRPr lang="zh-CN" altLang="en-US" dirty="0">
                <a:solidFill>
                  <a:srgbClr val="5F7797"/>
                </a:solidFill>
              </a:endParaRPr>
            </a:p>
          </p:txBody>
        </p:sp>
      </p:grpSp>
      <p:grpSp>
        <p:nvGrpSpPr>
          <p:cNvPr id="71" name="chenying0907 70"/>
          <p:cNvGrpSpPr/>
          <p:nvPr/>
        </p:nvGrpSpPr>
        <p:grpSpPr>
          <a:xfrm>
            <a:off x="7520442" y="1992248"/>
            <a:ext cx="1309737" cy="1089866"/>
            <a:chOff x="10438454" y="2489790"/>
            <a:chExt cx="1309737" cy="1089866"/>
          </a:xfrm>
        </p:grpSpPr>
        <p:grpSp>
          <p:nvGrpSpPr>
            <p:cNvPr id="72" name="chenying0907 65"/>
            <p:cNvGrpSpPr/>
            <p:nvPr>
              <p:custDataLst>
                <p:tags r:id="rId8"/>
              </p:custDataLst>
            </p:nvPr>
          </p:nvGrpSpPr>
          <p:grpSpPr bwMode="auto">
            <a:xfrm>
              <a:off x="10438454" y="2489790"/>
              <a:ext cx="1092096" cy="1089866"/>
              <a:chOff x="1188720" y="1335024"/>
              <a:chExt cx="900000" cy="900000"/>
            </a:xfrm>
          </p:grpSpPr>
          <p:sp>
            <p:nvSpPr>
              <p:cNvPr id="74" name="矩形 73"/>
              <p:cNvSpPr/>
              <p:nvPr/>
            </p:nvSpPr>
            <p:spPr>
              <a:xfrm>
                <a:off x="1188720" y="1335024"/>
                <a:ext cx="900000" cy="900000"/>
              </a:xfrm>
              <a:prstGeom prst="rect">
                <a:avLst/>
              </a:prstGeom>
              <a:noFill/>
              <a:ln w="19050" cap="flat" cmpd="sng" algn="ctr">
                <a:solidFill>
                  <a:srgbClr val="5F7797"/>
                </a:solidFill>
                <a:prstDash val="solid"/>
                <a:miter lim="800000"/>
              </a:ln>
              <a:effectLst/>
            </p:spPr>
            <p:txBody>
              <a:bodyPr anchor="ctr"/>
              <a:lstStyle/>
              <a:p>
                <a:pPr algn="ctr">
                  <a:defRPr/>
                </a:pPr>
                <a:endParaRPr lang="zh-CN" altLang="en-US" sz="2400" kern="0">
                  <a:solidFill>
                    <a:srgbClr val="5F7797"/>
                  </a:solidFill>
                </a:endParaRPr>
              </a:p>
            </p:txBody>
          </p:sp>
          <p:cxnSp>
            <p:nvCxnSpPr>
              <p:cNvPr id="75" name="直接连接符 74"/>
              <p:cNvCxnSpPr/>
              <p:nvPr/>
            </p:nvCxnSpPr>
            <p:spPr>
              <a:xfrm>
                <a:off x="1188720" y="1785944"/>
                <a:ext cx="900000" cy="0"/>
              </a:xfrm>
              <a:prstGeom prst="line">
                <a:avLst/>
              </a:prstGeom>
              <a:noFill/>
              <a:ln w="12700" cap="flat" cmpd="sng" algn="ctr">
                <a:solidFill>
                  <a:srgbClr val="5F7797"/>
                </a:solidFill>
                <a:prstDash val="dash"/>
                <a:miter lim="800000"/>
              </a:ln>
              <a:effectLst/>
            </p:spPr>
          </p:cxnSp>
          <p:cxnSp>
            <p:nvCxnSpPr>
              <p:cNvPr id="76" name="直接连接符 75"/>
              <p:cNvCxnSpPr/>
              <p:nvPr/>
            </p:nvCxnSpPr>
            <p:spPr>
              <a:xfrm rot="5400000">
                <a:off x="1188720" y="1785025"/>
                <a:ext cx="900000" cy="0"/>
              </a:xfrm>
              <a:prstGeom prst="line">
                <a:avLst/>
              </a:prstGeom>
              <a:noFill/>
              <a:ln w="12700" cap="flat" cmpd="sng" algn="ctr">
                <a:solidFill>
                  <a:srgbClr val="5F7797"/>
                </a:solidFill>
                <a:prstDash val="dash"/>
                <a:miter lim="800000"/>
              </a:ln>
              <a:effectLst/>
            </p:spPr>
          </p:cxnSp>
        </p:grpSp>
        <p:sp>
          <p:nvSpPr>
            <p:cNvPr id="73" name="文本框 72"/>
            <p:cNvSpPr txBox="1"/>
            <p:nvPr>
              <p:custDataLst>
                <p:tags r:id="rId9"/>
              </p:custDataLst>
            </p:nvPr>
          </p:nvSpPr>
          <p:spPr>
            <a:xfrm>
              <a:off x="10553572" y="2497385"/>
              <a:ext cx="1194619" cy="1015663"/>
            </a:xfrm>
            <a:prstGeom prst="rect">
              <a:avLst/>
            </a:prstGeom>
            <a:noFill/>
            <a:ln>
              <a:noFill/>
            </a:ln>
          </p:spPr>
          <p:txBody>
            <a:bodyPr wrap="square" rtlCol="0">
              <a:spAutoFit/>
            </a:bodyPr>
            <a:lstStyle>
              <a:defPPr>
                <a:defRPr lang="zh-CN"/>
              </a:defPPr>
              <a:lvl1pPr>
                <a:defRPr sz="6000" b="1">
                  <a:blipFill dpi="0" rotWithShape="1">
                    <a:blip r:embed="rId3"/>
                    <a:srcRect/>
                    <a:stretch>
                      <a:fillRect/>
                    </a:stretch>
                  </a:blipFill>
                  <a:latin typeface="华文新魏" panose="02010800040101010101" pitchFamily="2" charset="-122"/>
                  <a:ea typeface="华文新魏" panose="02010800040101010101" pitchFamily="2" charset="-122"/>
                </a:defRPr>
              </a:lvl1pPr>
            </a:lstStyle>
            <a:p>
              <a:r>
                <a:rPr lang="zh-CN" altLang="en-US" dirty="0">
                  <a:solidFill>
                    <a:srgbClr val="5F7797"/>
                  </a:solidFill>
                </a:rPr>
                <a:t>节</a:t>
              </a:r>
              <a:endParaRPr lang="zh-CN" altLang="en-US" dirty="0">
                <a:solidFill>
                  <a:srgbClr val="5F7797"/>
                </a:solidFill>
              </a:endParaRPr>
            </a:p>
          </p:txBody>
        </p:sp>
      </p:grpSp>
      <p:sp>
        <p:nvSpPr>
          <p:cNvPr id="77" name="文本框 76"/>
          <p:cNvSpPr txBox="1"/>
          <p:nvPr>
            <p:custDataLst>
              <p:tags r:id="rId10"/>
            </p:custDataLst>
          </p:nvPr>
        </p:nvSpPr>
        <p:spPr>
          <a:xfrm>
            <a:off x="3932457" y="1443970"/>
            <a:ext cx="704290" cy="523220"/>
          </a:xfrm>
          <a:prstGeom prst="rect">
            <a:avLst/>
          </a:prstGeom>
          <a:noFill/>
          <a:ln>
            <a:noFill/>
          </a:ln>
        </p:spPr>
        <p:txBody>
          <a:bodyPr wrap="square" rtlCol="0">
            <a:spAutoFit/>
          </a:bodyPr>
          <a:lstStyle>
            <a:defPPr>
              <a:defRPr lang="zh-CN"/>
            </a:defPPr>
            <a:lvl1pPr>
              <a:defRPr sz="6000" b="1">
                <a:blipFill dpi="0" rotWithShape="1">
                  <a:blip r:embed="rId3"/>
                  <a:srcRect/>
                  <a:stretch>
                    <a:fillRect/>
                  </a:stretch>
                </a:blipFill>
                <a:latin typeface="华文新魏" panose="02010800040101010101" pitchFamily="2" charset="-122"/>
                <a:ea typeface="华文新魏" panose="02010800040101010101" pitchFamily="2" charset="-122"/>
              </a:defRPr>
            </a:lvl1pPr>
          </a:lstStyle>
          <a:p>
            <a:r>
              <a:rPr lang="en-US" altLang="zh-CN" sz="2800" dirty="0">
                <a:solidFill>
                  <a:srgbClr val="5F7797"/>
                </a:solidFill>
              </a:rPr>
              <a:t>di</a:t>
            </a:r>
            <a:endParaRPr lang="zh-CN" altLang="en-US" sz="2800" dirty="0">
              <a:solidFill>
                <a:srgbClr val="5F7797"/>
              </a:solidFill>
            </a:endParaRPr>
          </a:p>
        </p:txBody>
      </p:sp>
      <p:sp>
        <p:nvSpPr>
          <p:cNvPr id="78" name="文本框 77"/>
          <p:cNvSpPr txBox="1"/>
          <p:nvPr>
            <p:custDataLst>
              <p:tags r:id="rId11"/>
            </p:custDataLst>
          </p:nvPr>
        </p:nvSpPr>
        <p:spPr>
          <a:xfrm>
            <a:off x="5229601" y="1443970"/>
            <a:ext cx="702062" cy="523220"/>
          </a:xfrm>
          <a:prstGeom prst="rect">
            <a:avLst/>
          </a:prstGeom>
          <a:noFill/>
          <a:ln>
            <a:noFill/>
          </a:ln>
        </p:spPr>
        <p:txBody>
          <a:bodyPr wrap="square" rtlCol="0">
            <a:spAutoFit/>
          </a:bodyPr>
          <a:lstStyle>
            <a:defPPr>
              <a:defRPr lang="zh-CN"/>
            </a:defPPr>
            <a:lvl1pPr>
              <a:defRPr sz="2800" b="1">
                <a:blipFill dpi="0" rotWithShape="1">
                  <a:blip r:embed="rId3"/>
                  <a:srcRect/>
                  <a:stretch>
                    <a:fillRect/>
                  </a:stretch>
                </a:blipFill>
                <a:latin typeface="华文新魏" panose="02010800040101010101" pitchFamily="2" charset="-122"/>
                <a:ea typeface="华文新魏" panose="02010800040101010101" pitchFamily="2" charset="-122"/>
              </a:defRPr>
            </a:lvl1pPr>
          </a:lstStyle>
          <a:p>
            <a:r>
              <a:rPr lang="en-US" altLang="zh-CN" dirty="0">
                <a:solidFill>
                  <a:srgbClr val="5F7797"/>
                </a:solidFill>
              </a:rPr>
              <a:t>yi</a:t>
            </a:r>
            <a:endParaRPr lang="zh-CN" altLang="en-US" dirty="0">
              <a:solidFill>
                <a:srgbClr val="5F7797"/>
              </a:solidFill>
            </a:endParaRPr>
          </a:p>
        </p:txBody>
      </p:sp>
      <p:sp>
        <p:nvSpPr>
          <p:cNvPr id="79" name="文本框 78"/>
          <p:cNvSpPr txBox="1"/>
          <p:nvPr>
            <p:custDataLst>
              <p:tags r:id="rId12"/>
            </p:custDataLst>
          </p:nvPr>
        </p:nvSpPr>
        <p:spPr>
          <a:xfrm>
            <a:off x="6225530" y="1451565"/>
            <a:ext cx="1542306" cy="523220"/>
          </a:xfrm>
          <a:prstGeom prst="rect">
            <a:avLst/>
          </a:prstGeom>
          <a:noFill/>
          <a:ln>
            <a:noFill/>
          </a:ln>
        </p:spPr>
        <p:txBody>
          <a:bodyPr wrap="square" rtlCol="0">
            <a:spAutoFit/>
          </a:bodyPr>
          <a:lstStyle>
            <a:defPPr>
              <a:defRPr lang="zh-CN"/>
            </a:defPPr>
            <a:lvl1pPr>
              <a:defRPr sz="2800" b="1">
                <a:blipFill dpi="0" rotWithShape="1">
                  <a:blip r:embed="rId3"/>
                  <a:srcRect/>
                  <a:stretch>
                    <a:fillRect/>
                  </a:stretch>
                </a:blipFill>
                <a:latin typeface="华文新魏" panose="02010800040101010101" pitchFamily="2" charset="-122"/>
                <a:ea typeface="华文新魏" panose="02010800040101010101" pitchFamily="2" charset="-122"/>
              </a:defRPr>
            </a:lvl1pPr>
          </a:lstStyle>
          <a:p>
            <a:r>
              <a:rPr lang="en-US" altLang="zh-CN" dirty="0">
                <a:solidFill>
                  <a:srgbClr val="5F7797"/>
                </a:solidFill>
              </a:rPr>
              <a:t>zhang</a:t>
            </a:r>
            <a:endParaRPr lang="zh-CN" altLang="en-US" dirty="0">
              <a:solidFill>
                <a:srgbClr val="5F7797"/>
              </a:solidFill>
            </a:endParaRPr>
          </a:p>
        </p:txBody>
      </p:sp>
      <p:sp>
        <p:nvSpPr>
          <p:cNvPr id="80" name="文本框 79"/>
          <p:cNvSpPr txBox="1"/>
          <p:nvPr>
            <p:custDataLst>
              <p:tags r:id="rId13"/>
            </p:custDataLst>
          </p:nvPr>
        </p:nvSpPr>
        <p:spPr>
          <a:xfrm>
            <a:off x="7823885" y="1443970"/>
            <a:ext cx="835788" cy="523220"/>
          </a:xfrm>
          <a:prstGeom prst="rect">
            <a:avLst/>
          </a:prstGeom>
          <a:noFill/>
          <a:ln>
            <a:noFill/>
          </a:ln>
        </p:spPr>
        <p:txBody>
          <a:bodyPr wrap="square" rtlCol="0">
            <a:spAutoFit/>
          </a:bodyPr>
          <a:lstStyle>
            <a:defPPr>
              <a:defRPr lang="zh-CN"/>
            </a:defPPr>
            <a:lvl1pPr>
              <a:defRPr sz="2800" b="1">
                <a:blipFill dpi="0" rotWithShape="1">
                  <a:blip r:embed="rId3"/>
                  <a:srcRect/>
                  <a:stretch>
                    <a:fillRect/>
                  </a:stretch>
                </a:blipFill>
                <a:latin typeface="华文新魏" panose="02010800040101010101" pitchFamily="2" charset="-122"/>
                <a:ea typeface="华文新魏" panose="02010800040101010101" pitchFamily="2" charset="-122"/>
              </a:defRPr>
            </a:lvl1pPr>
          </a:lstStyle>
          <a:p>
            <a:r>
              <a:rPr lang="en-US" altLang="zh-CN" dirty="0">
                <a:solidFill>
                  <a:srgbClr val="5F7797"/>
                </a:solidFill>
              </a:rPr>
              <a:t>jie</a:t>
            </a:r>
            <a:endParaRPr lang="zh-CN" altLang="en-US" dirty="0">
              <a:solidFill>
                <a:srgbClr val="5F7797"/>
              </a:solidFill>
            </a:endParaRPr>
          </a:p>
        </p:txBody>
      </p:sp>
      <p:sp>
        <p:nvSpPr>
          <p:cNvPr id="82" name="文本框 81"/>
          <p:cNvSpPr txBox="1"/>
          <p:nvPr>
            <p:custDataLst>
              <p:tags r:id="rId14"/>
            </p:custDataLst>
          </p:nvPr>
        </p:nvSpPr>
        <p:spPr>
          <a:xfrm>
            <a:off x="2501797" y="3618856"/>
            <a:ext cx="8258861" cy="1655146"/>
          </a:xfrm>
          <a:prstGeom prst="rect">
            <a:avLst/>
          </a:prstGeom>
          <a:noFill/>
        </p:spPr>
        <p:txBody>
          <a:bodyPr/>
          <a:lstStyle/>
          <a:p>
            <a:pPr algn="ctr">
              <a:lnSpc>
                <a:spcPct val="150000"/>
              </a:lnSpc>
              <a:defRPr/>
            </a:pPr>
            <a:r>
              <a:rPr lang="zh-CN" altLang="en-US" sz="6000" b="1" dirty="0" smtClean="0">
                <a:blipFill>
                  <a:blip r:embed="rId15"/>
                  <a:stretch>
                    <a:fillRect/>
                  </a:stretch>
                </a:blipFill>
                <a:latin typeface="+mn-ea"/>
              </a:rPr>
              <a:t>学习无人机的意义</a:t>
            </a:r>
            <a:endParaRPr lang="zh-CN" altLang="en-US" sz="6000" b="1" dirty="0" smtClean="0">
              <a:blipFill>
                <a:blip r:embed="rId15"/>
                <a:stretch>
                  <a:fillRect/>
                </a:stretch>
              </a:blipFill>
              <a:latin typeface="+mn-ea"/>
            </a:endParaRPr>
          </a:p>
          <a:p>
            <a:pPr algn="ctr">
              <a:lnSpc>
                <a:spcPct val="150000"/>
              </a:lnSpc>
              <a:defRPr/>
            </a:pPr>
            <a:endParaRPr lang="en-US" altLang="zh-CN" sz="6000" b="1" dirty="0">
              <a:blipFill>
                <a:blip r:embed="rId15"/>
                <a:stretch>
                  <a:fillRect/>
                </a:stretch>
              </a:blipFill>
              <a:latin typeface="+mn-ea"/>
            </a:endParaRPr>
          </a:p>
        </p:txBody>
      </p:sp>
      <p:pic>
        <p:nvPicPr>
          <p:cNvPr id="8" name="图片 7" descr="WechatIMG3484.p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093822" y="0"/>
            <a:ext cx="3098177" cy="111324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p:cTn id="13" dur="500" fill="hold"/>
                                        <p:tgtEl>
                                          <p:spTgt spid="59"/>
                                        </p:tgtEl>
                                        <p:attrNameLst>
                                          <p:attrName>ppt_w</p:attrName>
                                        </p:attrNameLst>
                                      </p:cBhvr>
                                      <p:tavLst>
                                        <p:tav tm="0">
                                          <p:val>
                                            <p:fltVal val="0"/>
                                          </p:val>
                                        </p:tav>
                                        <p:tav tm="100000">
                                          <p:val>
                                            <p:strVal val="#ppt_w"/>
                                          </p:val>
                                        </p:tav>
                                      </p:tavLst>
                                    </p:anim>
                                    <p:anim calcmode="lin" valueType="num">
                                      <p:cBhvr>
                                        <p:cTn id="14" dur="500" fill="hold"/>
                                        <p:tgtEl>
                                          <p:spTgt spid="59"/>
                                        </p:tgtEl>
                                        <p:attrNameLst>
                                          <p:attrName>ppt_h</p:attrName>
                                        </p:attrNameLst>
                                      </p:cBhvr>
                                      <p:tavLst>
                                        <p:tav tm="0">
                                          <p:val>
                                            <p:fltVal val="0"/>
                                          </p:val>
                                        </p:tav>
                                        <p:tav tm="100000">
                                          <p:val>
                                            <p:strVal val="#ppt_h"/>
                                          </p:val>
                                        </p:tav>
                                      </p:tavLst>
                                    </p:anim>
                                    <p:animEffect transition="in" filter="fade">
                                      <p:cBhvr>
                                        <p:cTn id="15" dur="500"/>
                                        <p:tgtEl>
                                          <p:spTgt spid="59"/>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65"/>
                                        </p:tgtEl>
                                        <p:attrNameLst>
                                          <p:attrName>style.visibility</p:attrName>
                                        </p:attrNameLst>
                                      </p:cBhvr>
                                      <p:to>
                                        <p:strVal val="visible"/>
                                      </p:to>
                                    </p:set>
                                    <p:anim calcmode="lin" valueType="num">
                                      <p:cBhvr>
                                        <p:cTn id="19" dur="500" fill="hold"/>
                                        <p:tgtEl>
                                          <p:spTgt spid="65"/>
                                        </p:tgtEl>
                                        <p:attrNameLst>
                                          <p:attrName>ppt_w</p:attrName>
                                        </p:attrNameLst>
                                      </p:cBhvr>
                                      <p:tavLst>
                                        <p:tav tm="0">
                                          <p:val>
                                            <p:fltVal val="0"/>
                                          </p:val>
                                        </p:tav>
                                        <p:tav tm="100000">
                                          <p:val>
                                            <p:strVal val="#ppt_w"/>
                                          </p:val>
                                        </p:tav>
                                      </p:tavLst>
                                    </p:anim>
                                    <p:anim calcmode="lin" valueType="num">
                                      <p:cBhvr>
                                        <p:cTn id="20" dur="500" fill="hold"/>
                                        <p:tgtEl>
                                          <p:spTgt spid="65"/>
                                        </p:tgtEl>
                                        <p:attrNameLst>
                                          <p:attrName>ppt_h</p:attrName>
                                        </p:attrNameLst>
                                      </p:cBhvr>
                                      <p:tavLst>
                                        <p:tav tm="0">
                                          <p:val>
                                            <p:fltVal val="0"/>
                                          </p:val>
                                        </p:tav>
                                        <p:tav tm="100000">
                                          <p:val>
                                            <p:strVal val="#ppt_h"/>
                                          </p:val>
                                        </p:tav>
                                      </p:tavLst>
                                    </p:anim>
                                    <p:animEffect transition="in" filter="fade">
                                      <p:cBhvr>
                                        <p:cTn id="21" dur="500"/>
                                        <p:tgtEl>
                                          <p:spTgt spid="6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71"/>
                                        </p:tgtEl>
                                        <p:attrNameLst>
                                          <p:attrName>style.visibility</p:attrName>
                                        </p:attrNameLst>
                                      </p:cBhvr>
                                      <p:to>
                                        <p:strVal val="visible"/>
                                      </p:to>
                                    </p:set>
                                    <p:anim calcmode="lin" valueType="num">
                                      <p:cBhvr>
                                        <p:cTn id="25" dur="500" fill="hold"/>
                                        <p:tgtEl>
                                          <p:spTgt spid="71"/>
                                        </p:tgtEl>
                                        <p:attrNameLst>
                                          <p:attrName>ppt_w</p:attrName>
                                        </p:attrNameLst>
                                      </p:cBhvr>
                                      <p:tavLst>
                                        <p:tav tm="0">
                                          <p:val>
                                            <p:fltVal val="0"/>
                                          </p:val>
                                        </p:tav>
                                        <p:tav tm="100000">
                                          <p:val>
                                            <p:strVal val="#ppt_w"/>
                                          </p:val>
                                        </p:tav>
                                      </p:tavLst>
                                    </p:anim>
                                    <p:anim calcmode="lin" valueType="num">
                                      <p:cBhvr>
                                        <p:cTn id="26" dur="500" fill="hold"/>
                                        <p:tgtEl>
                                          <p:spTgt spid="71"/>
                                        </p:tgtEl>
                                        <p:attrNameLst>
                                          <p:attrName>ppt_h</p:attrName>
                                        </p:attrNameLst>
                                      </p:cBhvr>
                                      <p:tavLst>
                                        <p:tav tm="0">
                                          <p:val>
                                            <p:fltVal val="0"/>
                                          </p:val>
                                        </p:tav>
                                        <p:tav tm="100000">
                                          <p:val>
                                            <p:strVal val="#ppt_h"/>
                                          </p:val>
                                        </p:tav>
                                      </p:tavLst>
                                    </p:anim>
                                    <p:animEffect transition="in" filter="fade">
                                      <p:cBhvr>
                                        <p:cTn id="27" dur="500"/>
                                        <p:tgtEl>
                                          <p:spTgt spid="71"/>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77"/>
                                        </p:tgtEl>
                                        <p:attrNameLst>
                                          <p:attrName>style.visibility</p:attrName>
                                        </p:attrNameLst>
                                      </p:cBhvr>
                                      <p:to>
                                        <p:strVal val="visible"/>
                                      </p:to>
                                    </p:set>
                                    <p:animEffect transition="in" filter="fade">
                                      <p:cBhvr>
                                        <p:cTn id="31" dur="500"/>
                                        <p:tgtEl>
                                          <p:spTgt spid="77"/>
                                        </p:tgtEl>
                                      </p:cBhvr>
                                    </p:animEffec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500"/>
                                        <p:tgtEl>
                                          <p:spTgt spid="78"/>
                                        </p:tgtEl>
                                      </p:cBhvr>
                                    </p:animEffect>
                                  </p:childTnLst>
                                </p:cTn>
                              </p:par>
                            </p:childTnLst>
                          </p:cTn>
                        </p:par>
                        <p:par>
                          <p:cTn id="36" fill="hold">
                            <p:stCondLst>
                              <p:cond delay="3000"/>
                            </p:stCondLst>
                            <p:childTnLst>
                              <p:par>
                                <p:cTn id="37" presetID="10" presetClass="entr" presetSubtype="0" fill="hold" grpId="0" nodeType="afterEffect">
                                  <p:stCondLst>
                                    <p:cond delay="0"/>
                                  </p:stCondLst>
                                  <p:childTnLst>
                                    <p:set>
                                      <p:cBhvr>
                                        <p:cTn id="38" dur="1" fill="hold">
                                          <p:stCondLst>
                                            <p:cond delay="0"/>
                                          </p:stCondLst>
                                        </p:cTn>
                                        <p:tgtEl>
                                          <p:spTgt spid="79"/>
                                        </p:tgtEl>
                                        <p:attrNameLst>
                                          <p:attrName>style.visibility</p:attrName>
                                        </p:attrNameLst>
                                      </p:cBhvr>
                                      <p:to>
                                        <p:strVal val="visible"/>
                                      </p:to>
                                    </p:set>
                                    <p:animEffect transition="in" filter="fade">
                                      <p:cBhvr>
                                        <p:cTn id="39" dur="500"/>
                                        <p:tgtEl>
                                          <p:spTgt spid="79"/>
                                        </p:tgtEl>
                                      </p:cBhvr>
                                    </p:animEffect>
                                  </p:childTnLst>
                                </p:cTn>
                              </p:par>
                            </p:childTnLst>
                          </p:cTn>
                        </p:par>
                        <p:par>
                          <p:cTn id="40" fill="hold">
                            <p:stCondLst>
                              <p:cond delay="3500"/>
                            </p:stCondLst>
                            <p:childTnLst>
                              <p:par>
                                <p:cTn id="41" presetID="10" presetClass="entr" presetSubtype="0" fill="hold" grpId="0" nodeType="afterEffect">
                                  <p:stCondLst>
                                    <p:cond delay="0"/>
                                  </p:stCondLst>
                                  <p:childTnLst>
                                    <p:set>
                                      <p:cBhvr>
                                        <p:cTn id="42" dur="1" fill="hold">
                                          <p:stCondLst>
                                            <p:cond delay="0"/>
                                          </p:stCondLst>
                                        </p:cTn>
                                        <p:tgtEl>
                                          <p:spTgt spid="80"/>
                                        </p:tgtEl>
                                        <p:attrNameLst>
                                          <p:attrName>style.visibility</p:attrName>
                                        </p:attrNameLst>
                                      </p:cBhvr>
                                      <p:to>
                                        <p:strVal val="visible"/>
                                      </p:to>
                                    </p:set>
                                    <p:animEffect transition="in" filter="fade">
                                      <p:cBhvr>
                                        <p:cTn id="43" dur="500"/>
                                        <p:tgtEl>
                                          <p:spTgt spid="80"/>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82"/>
                                        </p:tgtEl>
                                        <p:attrNameLst>
                                          <p:attrName>style.visibility</p:attrName>
                                        </p:attrNameLst>
                                      </p:cBhvr>
                                      <p:to>
                                        <p:strVal val="visible"/>
                                      </p:to>
                                    </p:set>
                                    <p:animEffect transition="in" filter="blinds(horizontal)">
                                      <p:cBhvr>
                                        <p:cTn id="48"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79" grpId="0"/>
      <p:bldP spid="80" grpId="0"/>
      <p:bldP spid="8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chenying0907 52"/>
          <p:cNvGrpSpPr/>
          <p:nvPr/>
        </p:nvGrpSpPr>
        <p:grpSpPr>
          <a:xfrm>
            <a:off x="3631246" y="1992248"/>
            <a:ext cx="1272229" cy="1089866"/>
            <a:chOff x="6549258" y="2489790"/>
            <a:chExt cx="1272229" cy="1089866"/>
          </a:xfrm>
        </p:grpSpPr>
        <p:grpSp>
          <p:nvGrpSpPr>
            <p:cNvPr id="54" name="chenying0907 53"/>
            <p:cNvGrpSpPr/>
            <p:nvPr>
              <p:custDataLst>
                <p:tags r:id="rId1"/>
              </p:custDataLst>
            </p:nvPr>
          </p:nvGrpSpPr>
          <p:grpSpPr bwMode="auto">
            <a:xfrm>
              <a:off x="6549258" y="2489790"/>
              <a:ext cx="1092096" cy="1089866"/>
              <a:chOff x="1188720" y="1335024"/>
              <a:chExt cx="900000" cy="900000"/>
            </a:xfrm>
          </p:grpSpPr>
          <p:sp>
            <p:nvSpPr>
              <p:cNvPr id="56" name="矩形 55"/>
              <p:cNvSpPr/>
              <p:nvPr/>
            </p:nvSpPr>
            <p:spPr>
              <a:xfrm>
                <a:off x="1188720" y="1335024"/>
                <a:ext cx="900000" cy="900000"/>
              </a:xfrm>
              <a:prstGeom prst="rect">
                <a:avLst/>
              </a:prstGeom>
              <a:noFill/>
              <a:ln w="19050" cap="flat" cmpd="sng" algn="ctr">
                <a:solidFill>
                  <a:srgbClr val="5F7797"/>
                </a:solidFill>
                <a:prstDash val="solid"/>
                <a:miter lim="800000"/>
              </a:ln>
              <a:effectLst/>
            </p:spPr>
            <p:txBody>
              <a:bodyPr anchor="ctr"/>
              <a:lstStyle/>
              <a:p>
                <a:pPr algn="ctr">
                  <a:defRPr/>
                </a:pPr>
                <a:endParaRPr lang="zh-CN" altLang="en-US" sz="2400" kern="0">
                  <a:solidFill>
                    <a:schemeClr val="accent2"/>
                  </a:solidFill>
                </a:endParaRPr>
              </a:p>
            </p:txBody>
          </p:sp>
          <p:cxnSp>
            <p:nvCxnSpPr>
              <p:cNvPr id="57" name="直接连接符 56"/>
              <p:cNvCxnSpPr/>
              <p:nvPr/>
            </p:nvCxnSpPr>
            <p:spPr>
              <a:xfrm>
                <a:off x="1188720" y="1785944"/>
                <a:ext cx="900000" cy="0"/>
              </a:xfrm>
              <a:prstGeom prst="line">
                <a:avLst/>
              </a:prstGeom>
              <a:noFill/>
              <a:ln w="12700" cap="flat" cmpd="sng" algn="ctr">
                <a:solidFill>
                  <a:schemeClr val="tx2"/>
                </a:solidFill>
                <a:prstDash val="dash"/>
                <a:miter lim="800000"/>
              </a:ln>
              <a:effectLst/>
            </p:spPr>
          </p:cxnSp>
          <p:cxnSp>
            <p:nvCxnSpPr>
              <p:cNvPr id="58" name="直接连接符 57"/>
              <p:cNvCxnSpPr/>
              <p:nvPr/>
            </p:nvCxnSpPr>
            <p:spPr>
              <a:xfrm rot="5400000">
                <a:off x="1188719" y="1785025"/>
                <a:ext cx="900000" cy="0"/>
              </a:xfrm>
              <a:prstGeom prst="line">
                <a:avLst/>
              </a:prstGeom>
              <a:noFill/>
              <a:ln w="12700" cap="flat" cmpd="sng" algn="ctr">
                <a:solidFill>
                  <a:srgbClr val="5F7797"/>
                </a:solidFill>
                <a:prstDash val="dash"/>
                <a:miter lim="800000"/>
              </a:ln>
              <a:effectLst/>
            </p:spPr>
          </p:cxnSp>
        </p:grpSp>
        <p:sp>
          <p:nvSpPr>
            <p:cNvPr id="55" name="文本框 54"/>
            <p:cNvSpPr txBox="1"/>
            <p:nvPr>
              <p:custDataLst>
                <p:tags r:id="rId2"/>
              </p:custDataLst>
            </p:nvPr>
          </p:nvSpPr>
          <p:spPr>
            <a:xfrm>
              <a:off x="6626868" y="2526891"/>
              <a:ext cx="1194619" cy="1015663"/>
            </a:xfrm>
            <a:prstGeom prst="rect">
              <a:avLst/>
            </a:prstGeom>
            <a:noFill/>
            <a:ln>
              <a:noFill/>
            </a:ln>
          </p:spPr>
          <p:txBody>
            <a:bodyPr wrap="square" rtlCol="0">
              <a:spAutoFit/>
            </a:bodyPr>
            <a:lstStyle>
              <a:defPPr>
                <a:defRPr lang="zh-CN"/>
              </a:defPPr>
              <a:lvl1pPr>
                <a:defRPr sz="5400" b="1">
                  <a:blipFill dpi="0" rotWithShape="1">
                    <a:blip r:embed="rId3"/>
                    <a:srcRect/>
                    <a:stretch>
                      <a:fillRect/>
                    </a:stretch>
                  </a:blipFill>
                </a:defRPr>
              </a:lvl1pPr>
            </a:lstStyle>
            <a:p>
              <a:r>
                <a:rPr lang="zh-CN" altLang="en-US" sz="6000" dirty="0">
                  <a:solidFill>
                    <a:srgbClr val="5F7797"/>
                  </a:solidFill>
                  <a:latin typeface="华文新魏" panose="02010800040101010101" pitchFamily="2" charset="-122"/>
                  <a:ea typeface="华文新魏" panose="02010800040101010101" pitchFamily="2" charset="-122"/>
                </a:rPr>
                <a:t>第</a:t>
              </a:r>
              <a:endParaRPr lang="zh-CN" altLang="en-US" sz="6000" dirty="0">
                <a:solidFill>
                  <a:srgbClr val="5F7797"/>
                </a:solidFill>
                <a:latin typeface="华文新魏" panose="02010800040101010101" pitchFamily="2" charset="-122"/>
                <a:ea typeface="华文新魏" panose="02010800040101010101" pitchFamily="2" charset="-122"/>
              </a:endParaRPr>
            </a:p>
          </p:txBody>
        </p:sp>
      </p:grpSp>
      <p:grpSp>
        <p:nvGrpSpPr>
          <p:cNvPr id="59" name="chenying0907 58"/>
          <p:cNvGrpSpPr/>
          <p:nvPr/>
        </p:nvGrpSpPr>
        <p:grpSpPr>
          <a:xfrm>
            <a:off x="4928388" y="1992248"/>
            <a:ext cx="1296148" cy="1089866"/>
            <a:chOff x="7846400" y="2489790"/>
            <a:chExt cx="1296148" cy="1089866"/>
          </a:xfrm>
        </p:grpSpPr>
        <p:grpSp>
          <p:nvGrpSpPr>
            <p:cNvPr id="60" name="chenying0907 57"/>
            <p:cNvGrpSpPr/>
            <p:nvPr>
              <p:custDataLst>
                <p:tags r:id="rId4"/>
              </p:custDataLst>
            </p:nvPr>
          </p:nvGrpSpPr>
          <p:grpSpPr bwMode="auto">
            <a:xfrm>
              <a:off x="7846400" y="2489790"/>
              <a:ext cx="1089866" cy="1089866"/>
              <a:chOff x="1188720" y="1335024"/>
              <a:chExt cx="900000" cy="900000"/>
            </a:xfrm>
          </p:grpSpPr>
          <p:sp>
            <p:nvSpPr>
              <p:cNvPr id="62" name="矩形 61"/>
              <p:cNvSpPr/>
              <p:nvPr/>
            </p:nvSpPr>
            <p:spPr>
              <a:xfrm>
                <a:off x="1188720" y="1335024"/>
                <a:ext cx="900000" cy="900000"/>
              </a:xfrm>
              <a:prstGeom prst="rect">
                <a:avLst/>
              </a:prstGeom>
              <a:noFill/>
              <a:ln w="19050" cap="flat" cmpd="sng" algn="ctr">
                <a:solidFill>
                  <a:srgbClr val="5F7797"/>
                </a:solidFill>
                <a:prstDash val="solid"/>
                <a:miter lim="800000"/>
              </a:ln>
              <a:effectLst/>
            </p:spPr>
            <p:txBody>
              <a:bodyPr anchor="ctr"/>
              <a:lstStyle/>
              <a:p>
                <a:pPr algn="ctr">
                  <a:defRPr/>
                </a:pPr>
                <a:endParaRPr lang="zh-CN" altLang="en-US" sz="2400" kern="0">
                  <a:solidFill>
                    <a:srgbClr val="5F7797"/>
                  </a:solidFill>
                </a:endParaRPr>
              </a:p>
            </p:txBody>
          </p:sp>
          <p:cxnSp>
            <p:nvCxnSpPr>
              <p:cNvPr id="63" name="直接连接符 62"/>
              <p:cNvCxnSpPr/>
              <p:nvPr/>
            </p:nvCxnSpPr>
            <p:spPr>
              <a:xfrm>
                <a:off x="1188720" y="1785944"/>
                <a:ext cx="900000" cy="0"/>
              </a:xfrm>
              <a:prstGeom prst="line">
                <a:avLst/>
              </a:prstGeom>
              <a:noFill/>
              <a:ln w="12700" cap="flat" cmpd="sng" algn="ctr">
                <a:solidFill>
                  <a:srgbClr val="5F7797"/>
                </a:solidFill>
                <a:prstDash val="dash"/>
                <a:miter lim="800000"/>
              </a:ln>
              <a:effectLst/>
            </p:spPr>
          </p:cxnSp>
          <p:cxnSp>
            <p:nvCxnSpPr>
              <p:cNvPr id="64" name="直接连接符 63"/>
              <p:cNvCxnSpPr/>
              <p:nvPr/>
            </p:nvCxnSpPr>
            <p:spPr>
              <a:xfrm rot="5400000">
                <a:off x="1189639" y="1785025"/>
                <a:ext cx="900000" cy="0"/>
              </a:xfrm>
              <a:prstGeom prst="line">
                <a:avLst/>
              </a:prstGeom>
              <a:noFill/>
              <a:ln w="12700" cap="flat" cmpd="sng" algn="ctr">
                <a:solidFill>
                  <a:srgbClr val="5F7797"/>
                </a:solidFill>
                <a:prstDash val="dash"/>
                <a:miter lim="800000"/>
              </a:ln>
              <a:effectLst/>
            </p:spPr>
          </p:cxnSp>
        </p:grpSp>
        <p:sp>
          <p:nvSpPr>
            <p:cNvPr id="61" name="文本框 60"/>
            <p:cNvSpPr txBox="1"/>
            <p:nvPr>
              <p:custDataLst>
                <p:tags r:id="rId5"/>
              </p:custDataLst>
            </p:nvPr>
          </p:nvSpPr>
          <p:spPr>
            <a:xfrm>
              <a:off x="7945700" y="2494161"/>
              <a:ext cx="1196848" cy="1014730"/>
            </a:xfrm>
            <a:prstGeom prst="rect">
              <a:avLst/>
            </a:prstGeom>
            <a:noFill/>
            <a:ln>
              <a:noFill/>
            </a:ln>
          </p:spPr>
          <p:txBody>
            <a:bodyPr wrap="square" rtlCol="0">
              <a:spAutoFit/>
            </a:bodyPr>
            <a:lstStyle>
              <a:defPPr>
                <a:defRPr lang="zh-CN"/>
              </a:defPPr>
              <a:lvl1pPr>
                <a:defRPr sz="6000" b="1">
                  <a:blipFill dpi="0" rotWithShape="1">
                    <a:blip r:embed="rId3"/>
                    <a:srcRect/>
                    <a:stretch>
                      <a:fillRect/>
                    </a:stretch>
                  </a:blipFill>
                  <a:latin typeface="华文新魏" panose="02010800040101010101" pitchFamily="2" charset="-122"/>
                  <a:ea typeface="华文新魏" panose="02010800040101010101" pitchFamily="2" charset="-122"/>
                </a:defRPr>
              </a:lvl1pPr>
            </a:lstStyle>
            <a:p>
              <a:r>
                <a:rPr lang="zh-CN" altLang="en-US" dirty="0">
                  <a:solidFill>
                    <a:srgbClr val="5F7797"/>
                  </a:solidFill>
                </a:rPr>
                <a:t>六</a:t>
              </a:r>
              <a:endParaRPr lang="zh-CN" altLang="en-US" dirty="0">
                <a:solidFill>
                  <a:srgbClr val="5F7797"/>
                </a:solidFill>
              </a:endParaRPr>
            </a:p>
          </p:txBody>
        </p:sp>
      </p:grpSp>
      <p:grpSp>
        <p:nvGrpSpPr>
          <p:cNvPr id="65" name="chenying0907 64"/>
          <p:cNvGrpSpPr/>
          <p:nvPr/>
        </p:nvGrpSpPr>
        <p:grpSpPr>
          <a:xfrm>
            <a:off x="6225530" y="1992247"/>
            <a:ext cx="1254018" cy="1089867"/>
            <a:chOff x="9143542" y="2489789"/>
            <a:chExt cx="1254018" cy="1089867"/>
          </a:xfrm>
        </p:grpSpPr>
        <p:grpSp>
          <p:nvGrpSpPr>
            <p:cNvPr id="66" name="chenying0907 61"/>
            <p:cNvGrpSpPr/>
            <p:nvPr>
              <p:custDataLst>
                <p:tags r:id="rId6"/>
              </p:custDataLst>
            </p:nvPr>
          </p:nvGrpSpPr>
          <p:grpSpPr bwMode="auto">
            <a:xfrm>
              <a:off x="9143542" y="2489790"/>
              <a:ext cx="1089866" cy="1089866"/>
              <a:chOff x="1188720" y="1335024"/>
              <a:chExt cx="900000" cy="900000"/>
            </a:xfrm>
          </p:grpSpPr>
          <p:sp>
            <p:nvSpPr>
              <p:cNvPr id="68" name="矩形 67"/>
              <p:cNvSpPr/>
              <p:nvPr/>
            </p:nvSpPr>
            <p:spPr>
              <a:xfrm>
                <a:off x="1188720" y="1335024"/>
                <a:ext cx="900000" cy="900000"/>
              </a:xfrm>
              <a:prstGeom prst="rect">
                <a:avLst/>
              </a:prstGeom>
              <a:noFill/>
              <a:ln w="19050" cap="flat" cmpd="sng" algn="ctr">
                <a:solidFill>
                  <a:srgbClr val="5F7797"/>
                </a:solidFill>
                <a:prstDash val="solid"/>
                <a:miter lim="800000"/>
              </a:ln>
              <a:effectLst/>
            </p:spPr>
            <p:txBody>
              <a:bodyPr anchor="ctr"/>
              <a:lstStyle/>
              <a:p>
                <a:pPr algn="ctr">
                  <a:defRPr/>
                </a:pPr>
                <a:endParaRPr lang="zh-CN" altLang="en-US" sz="2400" kern="0">
                  <a:solidFill>
                    <a:srgbClr val="5F7797"/>
                  </a:solidFill>
                </a:endParaRPr>
              </a:p>
            </p:txBody>
          </p:sp>
          <p:cxnSp>
            <p:nvCxnSpPr>
              <p:cNvPr id="69" name="直接连接符 68"/>
              <p:cNvCxnSpPr/>
              <p:nvPr/>
            </p:nvCxnSpPr>
            <p:spPr>
              <a:xfrm>
                <a:off x="1188720" y="1785944"/>
                <a:ext cx="900000" cy="0"/>
              </a:xfrm>
              <a:prstGeom prst="line">
                <a:avLst/>
              </a:prstGeom>
              <a:noFill/>
              <a:ln w="12700" cap="flat" cmpd="sng" algn="ctr">
                <a:solidFill>
                  <a:srgbClr val="5F7797"/>
                </a:solidFill>
                <a:prstDash val="dash"/>
                <a:miter lim="800000"/>
              </a:ln>
              <a:effectLst/>
            </p:spPr>
          </p:cxnSp>
          <p:cxnSp>
            <p:nvCxnSpPr>
              <p:cNvPr id="70" name="直接连接符 69"/>
              <p:cNvCxnSpPr/>
              <p:nvPr/>
            </p:nvCxnSpPr>
            <p:spPr>
              <a:xfrm rot="5400000">
                <a:off x="1189639" y="1785025"/>
                <a:ext cx="900000" cy="0"/>
              </a:xfrm>
              <a:prstGeom prst="line">
                <a:avLst/>
              </a:prstGeom>
              <a:noFill/>
              <a:ln w="12700" cap="flat" cmpd="sng" algn="ctr">
                <a:solidFill>
                  <a:srgbClr val="5F7797"/>
                </a:solidFill>
                <a:prstDash val="dash"/>
                <a:miter lim="800000"/>
              </a:ln>
              <a:effectLst/>
            </p:spPr>
          </p:cxnSp>
        </p:grpSp>
        <p:sp>
          <p:nvSpPr>
            <p:cNvPr id="67" name="文本框 66"/>
            <p:cNvSpPr txBox="1"/>
            <p:nvPr>
              <p:custDataLst>
                <p:tags r:id="rId7"/>
              </p:custDataLst>
            </p:nvPr>
          </p:nvSpPr>
          <p:spPr>
            <a:xfrm>
              <a:off x="9200712" y="2489789"/>
              <a:ext cx="1196848" cy="1015663"/>
            </a:xfrm>
            <a:prstGeom prst="rect">
              <a:avLst/>
            </a:prstGeom>
            <a:noFill/>
            <a:ln>
              <a:noFill/>
            </a:ln>
          </p:spPr>
          <p:txBody>
            <a:bodyPr wrap="square" rtlCol="0">
              <a:spAutoFit/>
            </a:bodyPr>
            <a:lstStyle>
              <a:defPPr>
                <a:defRPr lang="zh-CN"/>
              </a:defPPr>
              <a:lvl1pPr>
                <a:defRPr sz="6000" b="1">
                  <a:blipFill dpi="0" rotWithShape="1">
                    <a:blip r:embed="rId3"/>
                    <a:srcRect/>
                    <a:stretch>
                      <a:fillRect/>
                    </a:stretch>
                  </a:blipFill>
                  <a:latin typeface="华文新魏" panose="02010800040101010101" pitchFamily="2" charset="-122"/>
                  <a:ea typeface="华文新魏" panose="02010800040101010101" pitchFamily="2" charset="-122"/>
                </a:defRPr>
              </a:lvl1pPr>
            </a:lstStyle>
            <a:p>
              <a:r>
                <a:rPr lang="zh-CN" altLang="en-US" dirty="0">
                  <a:solidFill>
                    <a:srgbClr val="5F7797"/>
                  </a:solidFill>
                </a:rPr>
                <a:t>章</a:t>
              </a:r>
              <a:endParaRPr lang="zh-CN" altLang="en-US" dirty="0">
                <a:solidFill>
                  <a:srgbClr val="5F7797"/>
                </a:solidFill>
              </a:endParaRPr>
            </a:p>
          </p:txBody>
        </p:sp>
      </p:grpSp>
      <p:grpSp>
        <p:nvGrpSpPr>
          <p:cNvPr id="71" name="chenying0907 70"/>
          <p:cNvGrpSpPr/>
          <p:nvPr/>
        </p:nvGrpSpPr>
        <p:grpSpPr>
          <a:xfrm>
            <a:off x="7520442" y="1992248"/>
            <a:ext cx="1309737" cy="1089866"/>
            <a:chOff x="10438454" y="2489790"/>
            <a:chExt cx="1309737" cy="1089866"/>
          </a:xfrm>
        </p:grpSpPr>
        <p:grpSp>
          <p:nvGrpSpPr>
            <p:cNvPr id="72" name="chenying0907 65"/>
            <p:cNvGrpSpPr/>
            <p:nvPr>
              <p:custDataLst>
                <p:tags r:id="rId8"/>
              </p:custDataLst>
            </p:nvPr>
          </p:nvGrpSpPr>
          <p:grpSpPr bwMode="auto">
            <a:xfrm>
              <a:off x="10438454" y="2489790"/>
              <a:ext cx="1092096" cy="1089866"/>
              <a:chOff x="1188720" y="1335024"/>
              <a:chExt cx="900000" cy="900000"/>
            </a:xfrm>
          </p:grpSpPr>
          <p:sp>
            <p:nvSpPr>
              <p:cNvPr id="74" name="矩形 73"/>
              <p:cNvSpPr/>
              <p:nvPr/>
            </p:nvSpPr>
            <p:spPr>
              <a:xfrm>
                <a:off x="1188720" y="1335024"/>
                <a:ext cx="900000" cy="900000"/>
              </a:xfrm>
              <a:prstGeom prst="rect">
                <a:avLst/>
              </a:prstGeom>
              <a:noFill/>
              <a:ln w="19050" cap="flat" cmpd="sng" algn="ctr">
                <a:solidFill>
                  <a:srgbClr val="5F7797"/>
                </a:solidFill>
                <a:prstDash val="solid"/>
                <a:miter lim="800000"/>
              </a:ln>
              <a:effectLst/>
            </p:spPr>
            <p:txBody>
              <a:bodyPr anchor="ctr"/>
              <a:lstStyle/>
              <a:p>
                <a:pPr algn="ctr">
                  <a:defRPr/>
                </a:pPr>
                <a:endParaRPr lang="zh-CN" altLang="en-US" sz="2400" kern="0">
                  <a:solidFill>
                    <a:srgbClr val="5F7797"/>
                  </a:solidFill>
                </a:endParaRPr>
              </a:p>
            </p:txBody>
          </p:sp>
          <p:cxnSp>
            <p:nvCxnSpPr>
              <p:cNvPr id="75" name="直接连接符 74"/>
              <p:cNvCxnSpPr/>
              <p:nvPr/>
            </p:nvCxnSpPr>
            <p:spPr>
              <a:xfrm>
                <a:off x="1188720" y="1785944"/>
                <a:ext cx="900000" cy="0"/>
              </a:xfrm>
              <a:prstGeom prst="line">
                <a:avLst/>
              </a:prstGeom>
              <a:noFill/>
              <a:ln w="12700" cap="flat" cmpd="sng" algn="ctr">
                <a:solidFill>
                  <a:srgbClr val="5F7797"/>
                </a:solidFill>
                <a:prstDash val="dash"/>
                <a:miter lim="800000"/>
              </a:ln>
              <a:effectLst/>
            </p:spPr>
          </p:cxnSp>
          <p:cxnSp>
            <p:nvCxnSpPr>
              <p:cNvPr id="76" name="直接连接符 75"/>
              <p:cNvCxnSpPr/>
              <p:nvPr/>
            </p:nvCxnSpPr>
            <p:spPr>
              <a:xfrm rot="5400000">
                <a:off x="1188720" y="1785025"/>
                <a:ext cx="900000" cy="0"/>
              </a:xfrm>
              <a:prstGeom prst="line">
                <a:avLst/>
              </a:prstGeom>
              <a:noFill/>
              <a:ln w="12700" cap="flat" cmpd="sng" algn="ctr">
                <a:solidFill>
                  <a:srgbClr val="5F7797"/>
                </a:solidFill>
                <a:prstDash val="dash"/>
                <a:miter lim="800000"/>
              </a:ln>
              <a:effectLst/>
            </p:spPr>
          </p:cxnSp>
        </p:grpSp>
        <p:sp>
          <p:nvSpPr>
            <p:cNvPr id="73" name="文本框 72"/>
            <p:cNvSpPr txBox="1"/>
            <p:nvPr>
              <p:custDataLst>
                <p:tags r:id="rId9"/>
              </p:custDataLst>
            </p:nvPr>
          </p:nvSpPr>
          <p:spPr>
            <a:xfrm>
              <a:off x="10553572" y="2497385"/>
              <a:ext cx="1194619" cy="1015663"/>
            </a:xfrm>
            <a:prstGeom prst="rect">
              <a:avLst/>
            </a:prstGeom>
            <a:noFill/>
            <a:ln>
              <a:noFill/>
            </a:ln>
          </p:spPr>
          <p:txBody>
            <a:bodyPr wrap="square" rtlCol="0">
              <a:spAutoFit/>
            </a:bodyPr>
            <a:lstStyle>
              <a:defPPr>
                <a:defRPr lang="zh-CN"/>
              </a:defPPr>
              <a:lvl1pPr>
                <a:defRPr sz="6000" b="1">
                  <a:blipFill dpi="0" rotWithShape="1">
                    <a:blip r:embed="rId3"/>
                    <a:srcRect/>
                    <a:stretch>
                      <a:fillRect/>
                    </a:stretch>
                  </a:blipFill>
                  <a:latin typeface="华文新魏" panose="02010800040101010101" pitchFamily="2" charset="-122"/>
                  <a:ea typeface="华文新魏" panose="02010800040101010101" pitchFamily="2" charset="-122"/>
                </a:defRPr>
              </a:lvl1pPr>
            </a:lstStyle>
            <a:p>
              <a:r>
                <a:rPr lang="zh-CN" altLang="en-US" dirty="0">
                  <a:solidFill>
                    <a:srgbClr val="5F7797"/>
                  </a:solidFill>
                </a:rPr>
                <a:t>节</a:t>
              </a:r>
              <a:endParaRPr lang="zh-CN" altLang="en-US" dirty="0">
                <a:solidFill>
                  <a:srgbClr val="5F7797"/>
                </a:solidFill>
              </a:endParaRPr>
            </a:p>
          </p:txBody>
        </p:sp>
      </p:grpSp>
      <p:sp>
        <p:nvSpPr>
          <p:cNvPr id="77" name="文本框 76"/>
          <p:cNvSpPr txBox="1"/>
          <p:nvPr>
            <p:custDataLst>
              <p:tags r:id="rId10"/>
            </p:custDataLst>
          </p:nvPr>
        </p:nvSpPr>
        <p:spPr>
          <a:xfrm>
            <a:off x="3932457" y="1443970"/>
            <a:ext cx="704290" cy="523220"/>
          </a:xfrm>
          <a:prstGeom prst="rect">
            <a:avLst/>
          </a:prstGeom>
          <a:noFill/>
          <a:ln>
            <a:noFill/>
          </a:ln>
        </p:spPr>
        <p:txBody>
          <a:bodyPr wrap="square" rtlCol="0">
            <a:spAutoFit/>
          </a:bodyPr>
          <a:lstStyle>
            <a:defPPr>
              <a:defRPr lang="zh-CN"/>
            </a:defPPr>
            <a:lvl1pPr>
              <a:defRPr sz="6000" b="1">
                <a:blipFill dpi="0" rotWithShape="1">
                  <a:blip r:embed="rId3"/>
                  <a:srcRect/>
                  <a:stretch>
                    <a:fillRect/>
                  </a:stretch>
                </a:blipFill>
                <a:latin typeface="华文新魏" panose="02010800040101010101" pitchFamily="2" charset="-122"/>
                <a:ea typeface="华文新魏" panose="02010800040101010101" pitchFamily="2" charset="-122"/>
              </a:defRPr>
            </a:lvl1pPr>
          </a:lstStyle>
          <a:p>
            <a:r>
              <a:rPr lang="en-US" altLang="zh-CN" sz="2800" dirty="0">
                <a:solidFill>
                  <a:srgbClr val="5F7797"/>
                </a:solidFill>
              </a:rPr>
              <a:t>di</a:t>
            </a:r>
            <a:endParaRPr lang="zh-CN" altLang="en-US" sz="2800" dirty="0">
              <a:solidFill>
                <a:srgbClr val="5F7797"/>
              </a:solidFill>
            </a:endParaRPr>
          </a:p>
        </p:txBody>
      </p:sp>
      <p:sp>
        <p:nvSpPr>
          <p:cNvPr id="78" name="文本框 77"/>
          <p:cNvSpPr txBox="1"/>
          <p:nvPr>
            <p:custDataLst>
              <p:tags r:id="rId11"/>
            </p:custDataLst>
          </p:nvPr>
        </p:nvSpPr>
        <p:spPr>
          <a:xfrm>
            <a:off x="5144413" y="1451565"/>
            <a:ext cx="702062" cy="523220"/>
          </a:xfrm>
          <a:prstGeom prst="rect">
            <a:avLst/>
          </a:prstGeom>
          <a:noFill/>
          <a:ln>
            <a:noFill/>
          </a:ln>
        </p:spPr>
        <p:txBody>
          <a:bodyPr wrap="square" rtlCol="0">
            <a:spAutoFit/>
          </a:bodyPr>
          <a:lstStyle>
            <a:defPPr>
              <a:defRPr lang="zh-CN"/>
            </a:defPPr>
            <a:lvl1pPr>
              <a:defRPr sz="2800" b="1">
                <a:blipFill dpi="0" rotWithShape="1">
                  <a:blip r:embed="rId3"/>
                  <a:srcRect/>
                  <a:stretch>
                    <a:fillRect/>
                  </a:stretch>
                </a:blipFill>
                <a:latin typeface="华文新魏" panose="02010800040101010101" pitchFamily="2" charset="-122"/>
                <a:ea typeface="华文新魏" panose="02010800040101010101" pitchFamily="2" charset="-122"/>
              </a:defRPr>
            </a:lvl1pPr>
          </a:lstStyle>
          <a:p>
            <a:r>
              <a:rPr lang="en-US" altLang="zh-CN" dirty="0" err="1" smtClean="0">
                <a:solidFill>
                  <a:srgbClr val="5F7797"/>
                </a:solidFill>
              </a:rPr>
              <a:t>liu</a:t>
            </a:r>
            <a:endParaRPr lang="zh-CN" altLang="en-US" dirty="0">
              <a:solidFill>
                <a:srgbClr val="5F7797"/>
              </a:solidFill>
            </a:endParaRPr>
          </a:p>
        </p:txBody>
      </p:sp>
      <p:sp>
        <p:nvSpPr>
          <p:cNvPr id="79" name="文本框 78"/>
          <p:cNvSpPr txBox="1"/>
          <p:nvPr>
            <p:custDataLst>
              <p:tags r:id="rId12"/>
            </p:custDataLst>
          </p:nvPr>
        </p:nvSpPr>
        <p:spPr>
          <a:xfrm>
            <a:off x="6225530" y="1451565"/>
            <a:ext cx="1542306" cy="523220"/>
          </a:xfrm>
          <a:prstGeom prst="rect">
            <a:avLst/>
          </a:prstGeom>
          <a:noFill/>
          <a:ln>
            <a:noFill/>
          </a:ln>
        </p:spPr>
        <p:txBody>
          <a:bodyPr wrap="square" rtlCol="0">
            <a:spAutoFit/>
          </a:bodyPr>
          <a:lstStyle>
            <a:defPPr>
              <a:defRPr lang="zh-CN"/>
            </a:defPPr>
            <a:lvl1pPr>
              <a:defRPr sz="2800" b="1">
                <a:blipFill dpi="0" rotWithShape="1">
                  <a:blip r:embed="rId3"/>
                  <a:srcRect/>
                  <a:stretch>
                    <a:fillRect/>
                  </a:stretch>
                </a:blipFill>
                <a:latin typeface="华文新魏" panose="02010800040101010101" pitchFamily="2" charset="-122"/>
                <a:ea typeface="华文新魏" panose="02010800040101010101" pitchFamily="2" charset="-122"/>
              </a:defRPr>
            </a:lvl1pPr>
          </a:lstStyle>
          <a:p>
            <a:r>
              <a:rPr lang="en-US" altLang="zh-CN" dirty="0">
                <a:solidFill>
                  <a:srgbClr val="5F7797"/>
                </a:solidFill>
              </a:rPr>
              <a:t>zhang</a:t>
            </a:r>
            <a:endParaRPr lang="zh-CN" altLang="en-US" dirty="0">
              <a:solidFill>
                <a:srgbClr val="5F7797"/>
              </a:solidFill>
            </a:endParaRPr>
          </a:p>
        </p:txBody>
      </p:sp>
      <p:sp>
        <p:nvSpPr>
          <p:cNvPr id="80" name="文本框 79"/>
          <p:cNvSpPr txBox="1"/>
          <p:nvPr>
            <p:custDataLst>
              <p:tags r:id="rId13"/>
            </p:custDataLst>
          </p:nvPr>
        </p:nvSpPr>
        <p:spPr>
          <a:xfrm>
            <a:off x="7823885" y="1443970"/>
            <a:ext cx="835788" cy="523220"/>
          </a:xfrm>
          <a:prstGeom prst="rect">
            <a:avLst/>
          </a:prstGeom>
          <a:noFill/>
          <a:ln>
            <a:noFill/>
          </a:ln>
        </p:spPr>
        <p:txBody>
          <a:bodyPr wrap="square" rtlCol="0">
            <a:spAutoFit/>
          </a:bodyPr>
          <a:lstStyle>
            <a:defPPr>
              <a:defRPr lang="zh-CN"/>
            </a:defPPr>
            <a:lvl1pPr>
              <a:defRPr sz="2800" b="1">
                <a:blipFill dpi="0" rotWithShape="1">
                  <a:blip r:embed="rId3"/>
                  <a:srcRect/>
                  <a:stretch>
                    <a:fillRect/>
                  </a:stretch>
                </a:blipFill>
                <a:latin typeface="华文新魏" panose="02010800040101010101" pitchFamily="2" charset="-122"/>
                <a:ea typeface="华文新魏" panose="02010800040101010101" pitchFamily="2" charset="-122"/>
              </a:defRPr>
            </a:lvl1pPr>
          </a:lstStyle>
          <a:p>
            <a:r>
              <a:rPr lang="en-US" altLang="zh-CN" dirty="0">
                <a:solidFill>
                  <a:srgbClr val="5F7797"/>
                </a:solidFill>
              </a:rPr>
              <a:t>jie</a:t>
            </a:r>
            <a:endParaRPr lang="zh-CN" altLang="en-US" dirty="0">
              <a:solidFill>
                <a:srgbClr val="5F7797"/>
              </a:solidFill>
            </a:endParaRPr>
          </a:p>
        </p:txBody>
      </p:sp>
      <p:sp>
        <p:nvSpPr>
          <p:cNvPr id="82" name="文本框 81"/>
          <p:cNvSpPr txBox="1"/>
          <p:nvPr>
            <p:custDataLst>
              <p:tags r:id="rId14"/>
            </p:custDataLst>
          </p:nvPr>
        </p:nvSpPr>
        <p:spPr>
          <a:xfrm>
            <a:off x="3094329" y="3840200"/>
            <a:ext cx="7140677" cy="1256030"/>
          </a:xfrm>
          <a:prstGeom prst="rect">
            <a:avLst/>
          </a:prstGeom>
          <a:noFill/>
        </p:spPr>
        <p:txBody>
          <a:bodyPr/>
          <a:lstStyle/>
          <a:p>
            <a:pPr algn="ctr">
              <a:lnSpc>
                <a:spcPct val="150000"/>
              </a:lnSpc>
              <a:defRPr/>
            </a:pPr>
            <a:r>
              <a:rPr lang="zh-CN" altLang="en-US" sz="6000" b="1" dirty="0">
                <a:blipFill>
                  <a:blip r:embed="rId15"/>
                  <a:stretch>
                    <a:fillRect/>
                  </a:stretch>
                </a:blipFill>
                <a:latin typeface="+mn-ea"/>
              </a:rPr>
              <a:t>无人机</a:t>
            </a:r>
            <a:r>
              <a:rPr lang="zh-CN" altLang="en-US" sz="6000" b="1" dirty="0" smtClean="0">
                <a:blipFill>
                  <a:blip r:embed="rId15"/>
                  <a:stretch>
                    <a:fillRect/>
                  </a:stretch>
                </a:blipFill>
                <a:latin typeface="+mn-ea"/>
              </a:rPr>
              <a:t>赛事规则解读</a:t>
            </a:r>
            <a:endParaRPr lang="zh-CN" altLang="en-US" sz="6000" b="1" dirty="0">
              <a:blipFill>
                <a:blip r:embed="rId15"/>
                <a:stretch>
                  <a:fillRect/>
                </a:stretch>
              </a:blipFill>
              <a:latin typeface="+mn-ea"/>
            </a:endParaRPr>
          </a:p>
        </p:txBody>
      </p:sp>
      <p:pic>
        <p:nvPicPr>
          <p:cNvPr id="8" name="图片 7" descr="WechatIMG3484.p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093822" y="0"/>
            <a:ext cx="3098177" cy="111324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p:cTn id="13" dur="500" fill="hold"/>
                                        <p:tgtEl>
                                          <p:spTgt spid="59"/>
                                        </p:tgtEl>
                                        <p:attrNameLst>
                                          <p:attrName>ppt_w</p:attrName>
                                        </p:attrNameLst>
                                      </p:cBhvr>
                                      <p:tavLst>
                                        <p:tav tm="0">
                                          <p:val>
                                            <p:fltVal val="0"/>
                                          </p:val>
                                        </p:tav>
                                        <p:tav tm="100000">
                                          <p:val>
                                            <p:strVal val="#ppt_w"/>
                                          </p:val>
                                        </p:tav>
                                      </p:tavLst>
                                    </p:anim>
                                    <p:anim calcmode="lin" valueType="num">
                                      <p:cBhvr>
                                        <p:cTn id="14" dur="500" fill="hold"/>
                                        <p:tgtEl>
                                          <p:spTgt spid="59"/>
                                        </p:tgtEl>
                                        <p:attrNameLst>
                                          <p:attrName>ppt_h</p:attrName>
                                        </p:attrNameLst>
                                      </p:cBhvr>
                                      <p:tavLst>
                                        <p:tav tm="0">
                                          <p:val>
                                            <p:fltVal val="0"/>
                                          </p:val>
                                        </p:tav>
                                        <p:tav tm="100000">
                                          <p:val>
                                            <p:strVal val="#ppt_h"/>
                                          </p:val>
                                        </p:tav>
                                      </p:tavLst>
                                    </p:anim>
                                    <p:animEffect transition="in" filter="fade">
                                      <p:cBhvr>
                                        <p:cTn id="15" dur="500"/>
                                        <p:tgtEl>
                                          <p:spTgt spid="59"/>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65"/>
                                        </p:tgtEl>
                                        <p:attrNameLst>
                                          <p:attrName>style.visibility</p:attrName>
                                        </p:attrNameLst>
                                      </p:cBhvr>
                                      <p:to>
                                        <p:strVal val="visible"/>
                                      </p:to>
                                    </p:set>
                                    <p:anim calcmode="lin" valueType="num">
                                      <p:cBhvr>
                                        <p:cTn id="19" dur="500" fill="hold"/>
                                        <p:tgtEl>
                                          <p:spTgt spid="65"/>
                                        </p:tgtEl>
                                        <p:attrNameLst>
                                          <p:attrName>ppt_w</p:attrName>
                                        </p:attrNameLst>
                                      </p:cBhvr>
                                      <p:tavLst>
                                        <p:tav tm="0">
                                          <p:val>
                                            <p:fltVal val="0"/>
                                          </p:val>
                                        </p:tav>
                                        <p:tav tm="100000">
                                          <p:val>
                                            <p:strVal val="#ppt_w"/>
                                          </p:val>
                                        </p:tav>
                                      </p:tavLst>
                                    </p:anim>
                                    <p:anim calcmode="lin" valueType="num">
                                      <p:cBhvr>
                                        <p:cTn id="20" dur="500" fill="hold"/>
                                        <p:tgtEl>
                                          <p:spTgt spid="65"/>
                                        </p:tgtEl>
                                        <p:attrNameLst>
                                          <p:attrName>ppt_h</p:attrName>
                                        </p:attrNameLst>
                                      </p:cBhvr>
                                      <p:tavLst>
                                        <p:tav tm="0">
                                          <p:val>
                                            <p:fltVal val="0"/>
                                          </p:val>
                                        </p:tav>
                                        <p:tav tm="100000">
                                          <p:val>
                                            <p:strVal val="#ppt_h"/>
                                          </p:val>
                                        </p:tav>
                                      </p:tavLst>
                                    </p:anim>
                                    <p:animEffect transition="in" filter="fade">
                                      <p:cBhvr>
                                        <p:cTn id="21" dur="500"/>
                                        <p:tgtEl>
                                          <p:spTgt spid="6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71"/>
                                        </p:tgtEl>
                                        <p:attrNameLst>
                                          <p:attrName>style.visibility</p:attrName>
                                        </p:attrNameLst>
                                      </p:cBhvr>
                                      <p:to>
                                        <p:strVal val="visible"/>
                                      </p:to>
                                    </p:set>
                                    <p:anim calcmode="lin" valueType="num">
                                      <p:cBhvr>
                                        <p:cTn id="25" dur="500" fill="hold"/>
                                        <p:tgtEl>
                                          <p:spTgt spid="71"/>
                                        </p:tgtEl>
                                        <p:attrNameLst>
                                          <p:attrName>ppt_w</p:attrName>
                                        </p:attrNameLst>
                                      </p:cBhvr>
                                      <p:tavLst>
                                        <p:tav tm="0">
                                          <p:val>
                                            <p:fltVal val="0"/>
                                          </p:val>
                                        </p:tav>
                                        <p:tav tm="100000">
                                          <p:val>
                                            <p:strVal val="#ppt_w"/>
                                          </p:val>
                                        </p:tav>
                                      </p:tavLst>
                                    </p:anim>
                                    <p:anim calcmode="lin" valueType="num">
                                      <p:cBhvr>
                                        <p:cTn id="26" dur="500" fill="hold"/>
                                        <p:tgtEl>
                                          <p:spTgt spid="71"/>
                                        </p:tgtEl>
                                        <p:attrNameLst>
                                          <p:attrName>ppt_h</p:attrName>
                                        </p:attrNameLst>
                                      </p:cBhvr>
                                      <p:tavLst>
                                        <p:tav tm="0">
                                          <p:val>
                                            <p:fltVal val="0"/>
                                          </p:val>
                                        </p:tav>
                                        <p:tav tm="100000">
                                          <p:val>
                                            <p:strVal val="#ppt_h"/>
                                          </p:val>
                                        </p:tav>
                                      </p:tavLst>
                                    </p:anim>
                                    <p:animEffect transition="in" filter="fade">
                                      <p:cBhvr>
                                        <p:cTn id="27" dur="500"/>
                                        <p:tgtEl>
                                          <p:spTgt spid="71"/>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77"/>
                                        </p:tgtEl>
                                        <p:attrNameLst>
                                          <p:attrName>style.visibility</p:attrName>
                                        </p:attrNameLst>
                                      </p:cBhvr>
                                      <p:to>
                                        <p:strVal val="visible"/>
                                      </p:to>
                                    </p:set>
                                    <p:animEffect transition="in" filter="fade">
                                      <p:cBhvr>
                                        <p:cTn id="31" dur="500"/>
                                        <p:tgtEl>
                                          <p:spTgt spid="77"/>
                                        </p:tgtEl>
                                      </p:cBhvr>
                                    </p:animEffec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500"/>
                                        <p:tgtEl>
                                          <p:spTgt spid="78"/>
                                        </p:tgtEl>
                                      </p:cBhvr>
                                    </p:animEffect>
                                  </p:childTnLst>
                                </p:cTn>
                              </p:par>
                            </p:childTnLst>
                          </p:cTn>
                        </p:par>
                        <p:par>
                          <p:cTn id="36" fill="hold">
                            <p:stCondLst>
                              <p:cond delay="3000"/>
                            </p:stCondLst>
                            <p:childTnLst>
                              <p:par>
                                <p:cTn id="37" presetID="10" presetClass="entr" presetSubtype="0" fill="hold" grpId="0" nodeType="afterEffect">
                                  <p:stCondLst>
                                    <p:cond delay="0"/>
                                  </p:stCondLst>
                                  <p:childTnLst>
                                    <p:set>
                                      <p:cBhvr>
                                        <p:cTn id="38" dur="1" fill="hold">
                                          <p:stCondLst>
                                            <p:cond delay="0"/>
                                          </p:stCondLst>
                                        </p:cTn>
                                        <p:tgtEl>
                                          <p:spTgt spid="79"/>
                                        </p:tgtEl>
                                        <p:attrNameLst>
                                          <p:attrName>style.visibility</p:attrName>
                                        </p:attrNameLst>
                                      </p:cBhvr>
                                      <p:to>
                                        <p:strVal val="visible"/>
                                      </p:to>
                                    </p:set>
                                    <p:animEffect transition="in" filter="fade">
                                      <p:cBhvr>
                                        <p:cTn id="39" dur="500"/>
                                        <p:tgtEl>
                                          <p:spTgt spid="79"/>
                                        </p:tgtEl>
                                      </p:cBhvr>
                                    </p:animEffect>
                                  </p:childTnLst>
                                </p:cTn>
                              </p:par>
                            </p:childTnLst>
                          </p:cTn>
                        </p:par>
                        <p:par>
                          <p:cTn id="40" fill="hold">
                            <p:stCondLst>
                              <p:cond delay="3500"/>
                            </p:stCondLst>
                            <p:childTnLst>
                              <p:par>
                                <p:cTn id="41" presetID="10" presetClass="entr" presetSubtype="0" fill="hold" grpId="0" nodeType="afterEffect">
                                  <p:stCondLst>
                                    <p:cond delay="0"/>
                                  </p:stCondLst>
                                  <p:childTnLst>
                                    <p:set>
                                      <p:cBhvr>
                                        <p:cTn id="42" dur="1" fill="hold">
                                          <p:stCondLst>
                                            <p:cond delay="0"/>
                                          </p:stCondLst>
                                        </p:cTn>
                                        <p:tgtEl>
                                          <p:spTgt spid="80"/>
                                        </p:tgtEl>
                                        <p:attrNameLst>
                                          <p:attrName>style.visibility</p:attrName>
                                        </p:attrNameLst>
                                      </p:cBhvr>
                                      <p:to>
                                        <p:strVal val="visible"/>
                                      </p:to>
                                    </p:set>
                                    <p:animEffect transition="in" filter="fade">
                                      <p:cBhvr>
                                        <p:cTn id="43"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79" grpId="0"/>
      <p:bldP spid="8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41325" y="366395"/>
            <a:ext cx="3834130" cy="922020"/>
          </a:xfrm>
          <a:prstGeom prst="rect">
            <a:avLst/>
          </a:prstGeom>
          <a:noFill/>
        </p:spPr>
        <p:txBody>
          <a:bodyPr wrap="square" rtlCol="0">
            <a:spAutoFit/>
          </a:bodyPr>
          <a:lstStyle/>
          <a:p>
            <a:r>
              <a:rPr lang="zh-CN" altLang="en-US" sz="5400">
                <a:solidFill>
                  <a:schemeClr val="tx1"/>
                </a:solidFill>
                <a:latin typeface="Adobe 黑体 Std" panose="020B0400000000000000" charset="-122"/>
                <a:ea typeface="Adobe 黑体 Std" panose="020B0400000000000000" charset="-122"/>
              </a:rPr>
              <a:t>比赛规则</a:t>
            </a:r>
            <a:endParaRPr lang="zh-CN" altLang="en-US" sz="5400">
              <a:solidFill>
                <a:schemeClr val="tx1"/>
              </a:solidFill>
              <a:latin typeface="Adobe 黑体 Std" panose="020B0400000000000000" charset="-122"/>
              <a:ea typeface="Adobe 黑体 Std" panose="020B0400000000000000" charset="-122"/>
            </a:endParaRPr>
          </a:p>
        </p:txBody>
      </p:sp>
      <p:sp>
        <p:nvSpPr>
          <p:cNvPr id="3" name="文本框 2"/>
          <p:cNvSpPr txBox="1"/>
          <p:nvPr/>
        </p:nvSpPr>
        <p:spPr>
          <a:xfrm>
            <a:off x="305435" y="1560830"/>
            <a:ext cx="4382135" cy="3784600"/>
          </a:xfrm>
          <a:prstGeom prst="rect">
            <a:avLst/>
          </a:prstGeom>
          <a:noFill/>
        </p:spPr>
        <p:txBody>
          <a:bodyPr wrap="square" rtlCol="0">
            <a:spAutoFit/>
          </a:bodyPr>
          <a:lstStyle/>
          <a:p>
            <a:pPr algn="l" defTabSz="913765"/>
            <a:r>
              <a:rPr lang="en-US" altLang="zh-CN">
                <a:solidFill>
                  <a:srgbClr val="FFFFFF"/>
                </a:solidFill>
                <a:sym typeface="+mn-ea"/>
              </a:rPr>
              <a:t>   </a:t>
            </a:r>
            <a:r>
              <a:rPr lang="en-US" altLang="zh-CN" sz="2400">
                <a:solidFill>
                  <a:srgbClr val="FFFFFF"/>
                </a:solidFill>
                <a:latin typeface="Adobe 黑体 Std" panose="020B0400000000000000" charset="-122"/>
                <a:ea typeface="Adobe 黑体 Std" panose="020B0400000000000000" charset="-122"/>
                <a:sym typeface="+mn-ea"/>
              </a:rPr>
              <a:t>    </a:t>
            </a:r>
            <a:r>
              <a:rPr lang="en-US" altLang="zh-CN" sz="2400">
                <a:solidFill>
                  <a:schemeClr val="tx1"/>
                </a:solidFill>
                <a:latin typeface="Adobe 黑体 Std" panose="020B0400000000000000" charset="-122"/>
                <a:ea typeface="Adobe 黑体 Std" panose="020B0400000000000000" charset="-122"/>
                <a:sym typeface="+mn-ea"/>
              </a:rPr>
              <a:t>    </a:t>
            </a:r>
            <a:r>
              <a:rPr lang="zh-CN" altLang="en-US" sz="2400">
                <a:solidFill>
                  <a:schemeClr val="tx1"/>
                </a:solidFill>
                <a:latin typeface="Adobe 黑体 Std" panose="020B0400000000000000" charset="-122"/>
                <a:ea typeface="Adobe 黑体 Std" panose="020B0400000000000000" charset="-122"/>
                <a:sym typeface="+mn-ea"/>
              </a:rPr>
              <a:t>障碍竞技赛要求选手以第三视角的方式操控无人机穿越各种障碍完成6个科目并最终停靠在目标位置。</a:t>
            </a:r>
            <a:endParaRPr lang="zh-CN" altLang="en-US" sz="2400">
              <a:solidFill>
                <a:schemeClr val="tx1"/>
              </a:solidFill>
              <a:latin typeface="Adobe 黑体 Std" panose="020B0400000000000000" charset="-122"/>
              <a:ea typeface="Adobe 黑体 Std" panose="020B0400000000000000" charset="-122"/>
              <a:sym typeface="+mn-ea"/>
            </a:endParaRPr>
          </a:p>
          <a:p>
            <a:pPr algn="l" defTabSz="913765"/>
            <a:r>
              <a:rPr lang="zh-CN" altLang="en-US" sz="2400">
                <a:solidFill>
                  <a:schemeClr val="tx1"/>
                </a:solidFill>
                <a:latin typeface="Adobe 黑体 Std" panose="020B0400000000000000" charset="-122"/>
                <a:ea typeface="Adobe 黑体 Std" panose="020B0400000000000000" charset="-122"/>
                <a:sym typeface="+mn-ea"/>
              </a:rPr>
              <a:t>         选手必须操控无人机从起始位置出发，按照规定航线飞行，尽可能快的穿越障碍后到达终点，按照高中组、中学组、小学组竞赛及评奖，现场公布各队竞赛成绩。</a:t>
            </a:r>
            <a:endParaRPr lang="zh-CN" altLang="en-US" sz="2400">
              <a:solidFill>
                <a:schemeClr val="tx1"/>
              </a:solidFill>
              <a:latin typeface="Adobe 黑体 Std" panose="020B0400000000000000" charset="-122"/>
              <a:ea typeface="Adobe 黑体 Std" panose="020B0400000000000000" charset="-122"/>
              <a:sym typeface="+mn-ea"/>
            </a:endParaRPr>
          </a:p>
        </p:txBody>
      </p:sp>
      <p:pic>
        <p:nvPicPr>
          <p:cNvPr id="4" name="图片 -2147482624"/>
          <p:cNvPicPr>
            <a:picLocks noChangeAspect="1"/>
          </p:cNvPicPr>
          <p:nvPr/>
        </p:nvPicPr>
        <p:blipFill>
          <a:blip r:embed="rId1" cstate="print"/>
          <a:stretch>
            <a:fillRect/>
          </a:stretch>
        </p:blipFill>
        <p:spPr>
          <a:xfrm>
            <a:off x="4767580" y="1288415"/>
            <a:ext cx="7422515" cy="4441825"/>
          </a:xfrm>
          <a:prstGeom prst="rect">
            <a:avLst/>
          </a:prstGeom>
          <a:noFill/>
          <a:ln w="9525">
            <a:noFill/>
          </a:ln>
        </p:spPr>
      </p:pic>
      <p:pic>
        <p:nvPicPr>
          <p:cNvPr id="8" name="图片 7" descr="WechatIMG3484.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93822" y="0"/>
            <a:ext cx="3098177" cy="111324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drape"/>
      </p:transition>
    </mc:Choice>
    <mc:Fallback>
      <p:transition spd="slow" advClick="0" advTm="30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270" y="144780"/>
            <a:ext cx="3108325" cy="922020"/>
          </a:xfrm>
          <a:prstGeom prst="rect">
            <a:avLst/>
          </a:prstGeom>
          <a:noFill/>
        </p:spPr>
        <p:txBody>
          <a:bodyPr wrap="square" rtlCol="0">
            <a:spAutoFit/>
          </a:bodyPr>
          <a:lstStyle/>
          <a:p>
            <a:r>
              <a:rPr lang="zh-CN" altLang="en-US" sz="5400">
                <a:solidFill>
                  <a:schemeClr val="tx1"/>
                </a:solidFill>
                <a:latin typeface="Adobe 黑体 Std" panose="020B0400000000000000" charset="-122"/>
                <a:ea typeface="Adobe 黑体 Std" panose="020B0400000000000000" charset="-122"/>
              </a:rPr>
              <a:t>场地尺寸</a:t>
            </a:r>
            <a:endParaRPr lang="zh-CN" altLang="en-US" sz="5400">
              <a:solidFill>
                <a:schemeClr val="tx1"/>
              </a:solidFill>
              <a:latin typeface="Adobe 黑体 Std" panose="020B0400000000000000" charset="-122"/>
              <a:ea typeface="Adobe 黑体 Std" panose="020B0400000000000000" charset="-122"/>
            </a:endParaRPr>
          </a:p>
        </p:txBody>
      </p:sp>
      <p:pic>
        <p:nvPicPr>
          <p:cNvPr id="1073742853" name="图片 4"/>
          <p:cNvPicPr>
            <a:picLocks noChangeAspect="1"/>
          </p:cNvPicPr>
          <p:nvPr/>
        </p:nvPicPr>
        <p:blipFill>
          <a:blip r:embed="rId1" cstate="print"/>
          <a:srcRect l="2969" t="8537" r="1198" b="2127"/>
          <a:stretch>
            <a:fillRect/>
          </a:stretch>
        </p:blipFill>
        <p:spPr>
          <a:xfrm>
            <a:off x="1214120" y="988695"/>
            <a:ext cx="9763125" cy="5869305"/>
          </a:xfrm>
          <a:prstGeom prst="rect">
            <a:avLst/>
          </a:prstGeom>
          <a:noFill/>
          <a:ln w="9525">
            <a:noFill/>
          </a:ln>
        </p:spPr>
      </p:pic>
      <p:pic>
        <p:nvPicPr>
          <p:cNvPr id="8" name="图片 7" descr="WechatIMG3484.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93822" y="0"/>
            <a:ext cx="3098177" cy="111324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drape"/>
      </p:transition>
    </mc:Choice>
    <mc:Fallback>
      <p:transition spd="slow" advClick="0" advTm="300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41325" y="366395"/>
            <a:ext cx="3834130" cy="922020"/>
          </a:xfrm>
          <a:prstGeom prst="rect">
            <a:avLst/>
          </a:prstGeom>
          <a:noFill/>
        </p:spPr>
        <p:txBody>
          <a:bodyPr wrap="square" rtlCol="0">
            <a:spAutoFit/>
          </a:bodyPr>
          <a:lstStyle/>
          <a:p>
            <a:r>
              <a:rPr lang="zh-CN" altLang="en-US" sz="5400">
                <a:solidFill>
                  <a:schemeClr val="tx1"/>
                </a:solidFill>
                <a:latin typeface="Adobe 黑体 Std" panose="020B0400000000000000" charset="-122"/>
                <a:ea typeface="Adobe 黑体 Std" panose="020B0400000000000000" charset="-122"/>
              </a:rPr>
              <a:t>比赛规则</a:t>
            </a:r>
            <a:endParaRPr lang="zh-CN" altLang="en-US" sz="5400">
              <a:solidFill>
                <a:schemeClr val="tx1"/>
              </a:solidFill>
              <a:latin typeface="Adobe 黑体 Std" panose="020B0400000000000000" charset="-122"/>
              <a:ea typeface="Adobe 黑体 Std" panose="020B0400000000000000" charset="-122"/>
            </a:endParaRPr>
          </a:p>
        </p:txBody>
      </p:sp>
      <p:sp>
        <p:nvSpPr>
          <p:cNvPr id="3" name="文本框 2"/>
          <p:cNvSpPr txBox="1"/>
          <p:nvPr/>
        </p:nvSpPr>
        <p:spPr>
          <a:xfrm>
            <a:off x="268605" y="1288415"/>
            <a:ext cx="4382135" cy="4154170"/>
          </a:xfrm>
          <a:prstGeom prst="rect">
            <a:avLst/>
          </a:prstGeom>
          <a:noFill/>
        </p:spPr>
        <p:txBody>
          <a:bodyPr wrap="square" rtlCol="0">
            <a:spAutoFit/>
          </a:bodyPr>
          <a:lstStyle/>
          <a:p>
            <a:pPr algn="l" defTabSz="913765"/>
            <a:r>
              <a:rPr lang="en-US" altLang="zh-CN">
                <a:solidFill>
                  <a:schemeClr val="tx1"/>
                </a:solidFill>
                <a:sym typeface="+mn-ea"/>
              </a:rPr>
              <a:t>   </a:t>
            </a:r>
            <a:r>
              <a:rPr lang="en-US" altLang="zh-CN" sz="2400">
                <a:solidFill>
                  <a:schemeClr val="tx1"/>
                </a:solidFill>
                <a:latin typeface="Adobe 黑体 Std" panose="020B0400000000000000" charset="-122"/>
                <a:ea typeface="Adobe 黑体 Std" panose="020B0400000000000000" charset="-122"/>
                <a:sym typeface="+mn-ea"/>
              </a:rPr>
              <a:t>      </a:t>
            </a:r>
            <a:r>
              <a:rPr lang="zh-CN" altLang="en-US" sz="2400">
                <a:solidFill>
                  <a:schemeClr val="tx1"/>
                </a:solidFill>
                <a:latin typeface="Adobe 黑体 Std" panose="020B0400000000000000" charset="-122"/>
                <a:ea typeface="Adobe 黑体 Std" panose="020B0400000000000000" charset="-122"/>
                <a:sym typeface="+mn-ea"/>
              </a:rPr>
              <a:t>科目1：起飞，由起降平台起飞至目视高度，穿过圆圈飞向科目2；</a:t>
            </a:r>
            <a:endParaRPr lang="zh-CN" altLang="en-US" sz="2400">
              <a:solidFill>
                <a:schemeClr val="tx1"/>
              </a:solidFill>
              <a:latin typeface="Adobe 黑体 Std" panose="020B0400000000000000" charset="-122"/>
              <a:ea typeface="Adobe 黑体 Std" panose="020B0400000000000000" charset="-122"/>
              <a:sym typeface="+mn-ea"/>
            </a:endParaRPr>
          </a:p>
          <a:p>
            <a:pPr algn="l" defTabSz="913765"/>
            <a:r>
              <a:rPr lang="zh-CN" altLang="en-US" sz="2400">
                <a:solidFill>
                  <a:schemeClr val="tx1"/>
                </a:solidFill>
                <a:latin typeface="Adobe 黑体 Std" panose="020B0400000000000000" charset="-122"/>
                <a:ea typeface="Adobe 黑体 Std" panose="020B0400000000000000" charset="-122"/>
                <a:sym typeface="+mn-ea"/>
              </a:rPr>
              <a:t>         科目2：在飞行高度低于标杆高度上限的前提下，逆时针方向(俯视角度)环绕一圈，飞向科目3；</a:t>
            </a:r>
            <a:endParaRPr lang="zh-CN" altLang="en-US" sz="2400">
              <a:solidFill>
                <a:schemeClr val="tx1"/>
              </a:solidFill>
              <a:latin typeface="Adobe 黑体 Std" panose="020B0400000000000000" charset="-122"/>
              <a:ea typeface="Adobe 黑体 Std" panose="020B0400000000000000" charset="-122"/>
              <a:sym typeface="+mn-ea"/>
            </a:endParaRPr>
          </a:p>
          <a:p>
            <a:pPr algn="l" defTabSz="913765"/>
            <a:r>
              <a:rPr lang="zh-CN" altLang="en-US" sz="2400">
                <a:solidFill>
                  <a:schemeClr val="tx1"/>
                </a:solidFill>
                <a:latin typeface="Adobe 黑体 Std" panose="020B0400000000000000" charset="-122"/>
                <a:ea typeface="Adobe 黑体 Std" panose="020B0400000000000000" charset="-122"/>
                <a:sym typeface="+mn-ea"/>
              </a:rPr>
              <a:t>         科目3：无人机从横杆下部穿越，沿顺时针方向(比赛选手站位视角)环绕横杆一周，经横杆下部飞向科目4；   </a:t>
            </a:r>
            <a:endParaRPr lang="zh-CN" altLang="en-US" sz="2400">
              <a:solidFill>
                <a:schemeClr val="tx1"/>
              </a:solidFill>
              <a:latin typeface="Adobe 黑体 Std" panose="020B0400000000000000" charset="-122"/>
              <a:ea typeface="Adobe 黑体 Std" panose="020B0400000000000000" charset="-122"/>
              <a:sym typeface="+mn-ea"/>
            </a:endParaRPr>
          </a:p>
        </p:txBody>
      </p:sp>
      <p:pic>
        <p:nvPicPr>
          <p:cNvPr id="4" name="图片 -2147482624"/>
          <p:cNvPicPr>
            <a:picLocks noChangeAspect="1"/>
          </p:cNvPicPr>
          <p:nvPr/>
        </p:nvPicPr>
        <p:blipFill>
          <a:blip r:embed="rId1" cstate="print"/>
          <a:stretch>
            <a:fillRect/>
          </a:stretch>
        </p:blipFill>
        <p:spPr>
          <a:xfrm>
            <a:off x="4767580" y="1288415"/>
            <a:ext cx="7422515" cy="4441825"/>
          </a:xfrm>
          <a:prstGeom prst="rect">
            <a:avLst/>
          </a:prstGeom>
          <a:noFill/>
          <a:ln w="9525">
            <a:noFill/>
          </a:ln>
        </p:spPr>
      </p:pic>
      <p:pic>
        <p:nvPicPr>
          <p:cNvPr id="8" name="图片 7" descr="WechatIMG3484.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93822" y="0"/>
            <a:ext cx="3098177" cy="111324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drape"/>
      </p:transition>
    </mc:Choice>
    <mc:Fallback>
      <p:transition spd="slow" advClick="0" advTm="300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41325" y="366395"/>
            <a:ext cx="3834130" cy="922020"/>
          </a:xfrm>
          <a:prstGeom prst="rect">
            <a:avLst/>
          </a:prstGeom>
          <a:noFill/>
        </p:spPr>
        <p:txBody>
          <a:bodyPr wrap="square" rtlCol="0">
            <a:spAutoFit/>
          </a:bodyPr>
          <a:lstStyle/>
          <a:p>
            <a:r>
              <a:rPr lang="zh-CN" altLang="en-US" sz="5400">
                <a:solidFill>
                  <a:schemeClr val="tx1"/>
                </a:solidFill>
                <a:latin typeface="Adobe 黑体 Std" panose="020B0400000000000000" charset="-122"/>
                <a:ea typeface="Adobe 黑体 Std" panose="020B0400000000000000" charset="-122"/>
              </a:rPr>
              <a:t>比赛规则</a:t>
            </a:r>
            <a:endParaRPr lang="zh-CN" altLang="en-US" sz="5400">
              <a:solidFill>
                <a:schemeClr val="tx1"/>
              </a:solidFill>
              <a:latin typeface="Adobe 黑体 Std" panose="020B0400000000000000" charset="-122"/>
              <a:ea typeface="Adobe 黑体 Std" panose="020B0400000000000000" charset="-122"/>
            </a:endParaRPr>
          </a:p>
        </p:txBody>
      </p:sp>
      <p:sp>
        <p:nvSpPr>
          <p:cNvPr id="3" name="文本框 2"/>
          <p:cNvSpPr txBox="1"/>
          <p:nvPr/>
        </p:nvSpPr>
        <p:spPr>
          <a:xfrm>
            <a:off x="268605" y="1288415"/>
            <a:ext cx="4382135" cy="5262245"/>
          </a:xfrm>
          <a:prstGeom prst="rect">
            <a:avLst/>
          </a:prstGeom>
          <a:noFill/>
        </p:spPr>
        <p:txBody>
          <a:bodyPr wrap="square" rtlCol="0">
            <a:spAutoFit/>
          </a:bodyPr>
          <a:lstStyle/>
          <a:p>
            <a:pPr algn="l" defTabSz="913765"/>
            <a:r>
              <a:rPr lang="en-US" altLang="zh-CN">
                <a:solidFill>
                  <a:schemeClr val="tx1"/>
                </a:solidFill>
                <a:sym typeface="+mn-ea"/>
              </a:rPr>
              <a:t>   </a:t>
            </a:r>
            <a:r>
              <a:rPr lang="en-US" altLang="zh-CN" sz="2400">
                <a:solidFill>
                  <a:schemeClr val="tx1"/>
                </a:solidFill>
                <a:latin typeface="Adobe 黑体 Std" panose="020B0400000000000000" charset="-122"/>
                <a:ea typeface="Adobe 黑体 Std" panose="020B0400000000000000" charset="-122"/>
                <a:sym typeface="+mn-ea"/>
              </a:rPr>
              <a:t>      </a:t>
            </a:r>
            <a:r>
              <a:rPr lang="zh-CN" altLang="en-US" sz="2400">
                <a:solidFill>
                  <a:schemeClr val="tx1"/>
                </a:solidFill>
                <a:latin typeface="Adobe 黑体 Std" panose="020B0400000000000000" charset="-122"/>
                <a:ea typeface="Adobe 黑体 Std" panose="020B0400000000000000" charset="-122"/>
                <a:sym typeface="+mn-ea"/>
              </a:rPr>
              <a:t>科目4：首先从上向下穿越高位圆圈4A，然后从下向上穿越低位圆圈4B，之后飞向科目5；</a:t>
            </a:r>
            <a:endParaRPr lang="zh-CN" altLang="en-US" sz="2400">
              <a:solidFill>
                <a:schemeClr val="tx1"/>
              </a:solidFill>
              <a:latin typeface="Adobe 黑体 Std" panose="020B0400000000000000" charset="-122"/>
              <a:ea typeface="Adobe 黑体 Std" panose="020B0400000000000000" charset="-122"/>
              <a:sym typeface="+mn-ea"/>
            </a:endParaRPr>
          </a:p>
          <a:p>
            <a:pPr algn="l" defTabSz="913765"/>
            <a:r>
              <a:rPr lang="zh-CN" altLang="en-US" sz="2400">
                <a:solidFill>
                  <a:schemeClr val="tx1"/>
                </a:solidFill>
                <a:latin typeface="Adobe 黑体 Std" panose="020B0400000000000000" charset="-122"/>
                <a:ea typeface="Adobe 黑体 Std" panose="020B0400000000000000" charset="-122"/>
                <a:sym typeface="+mn-ea"/>
              </a:rPr>
              <a:t>         科目5：按照5A-5B-5C的先后顺序，连续穿越蛇形连环圈，共三个，之后飞向科目6；</a:t>
            </a:r>
            <a:endParaRPr lang="zh-CN" altLang="en-US" sz="2400">
              <a:solidFill>
                <a:schemeClr val="tx1"/>
              </a:solidFill>
              <a:latin typeface="Adobe 黑体 Std" panose="020B0400000000000000" charset="-122"/>
              <a:ea typeface="Adobe 黑体 Std" panose="020B0400000000000000" charset="-122"/>
              <a:sym typeface="+mn-ea"/>
            </a:endParaRPr>
          </a:p>
          <a:p>
            <a:pPr algn="l" defTabSz="913765"/>
            <a:r>
              <a:rPr lang="zh-CN" altLang="en-US" sz="2400">
                <a:solidFill>
                  <a:schemeClr val="tx1"/>
                </a:solidFill>
                <a:latin typeface="Adobe 黑体 Std" panose="020B0400000000000000" charset="-122"/>
                <a:ea typeface="Adobe 黑体 Std" panose="020B0400000000000000" charset="-122"/>
                <a:sym typeface="+mn-ea"/>
              </a:rPr>
              <a:t>         科目6：飞回停机坪上空，着陆并降落至起降平台。</a:t>
            </a:r>
            <a:endParaRPr lang="zh-CN" altLang="en-US" sz="2400">
              <a:solidFill>
                <a:schemeClr val="tx1"/>
              </a:solidFill>
              <a:latin typeface="Adobe 黑体 Std" panose="020B0400000000000000" charset="-122"/>
              <a:ea typeface="Adobe 黑体 Std" panose="020B0400000000000000" charset="-122"/>
              <a:sym typeface="+mn-ea"/>
            </a:endParaRPr>
          </a:p>
          <a:p>
            <a:pPr algn="l" defTabSz="913765"/>
            <a:r>
              <a:rPr lang="zh-CN" altLang="en-US" sz="2400">
                <a:solidFill>
                  <a:schemeClr val="tx1"/>
                </a:solidFill>
                <a:latin typeface="Adobe 黑体 Std" panose="020B0400000000000000" charset="-122"/>
                <a:ea typeface="Adobe 黑体 Std" panose="020B0400000000000000" charset="-122"/>
                <a:sym typeface="+mn-ea"/>
              </a:rPr>
              <a:t>   </a:t>
            </a:r>
            <a:endParaRPr lang="zh-CN" altLang="en-US" sz="2400">
              <a:solidFill>
                <a:schemeClr val="tx1"/>
              </a:solidFill>
              <a:latin typeface="Adobe 黑体 Std" panose="020B0400000000000000" charset="-122"/>
              <a:ea typeface="Adobe 黑体 Std" panose="020B0400000000000000" charset="-122"/>
              <a:sym typeface="+mn-ea"/>
            </a:endParaRPr>
          </a:p>
          <a:p>
            <a:pPr algn="l" defTabSz="913765"/>
            <a:r>
              <a:rPr lang="zh-CN" altLang="en-US" sz="2400">
                <a:solidFill>
                  <a:schemeClr val="tx1"/>
                </a:solidFill>
                <a:latin typeface="Adobe 黑体 Std" panose="020B0400000000000000" charset="-122"/>
                <a:ea typeface="Adobe 黑体 Std" panose="020B0400000000000000" charset="-122"/>
                <a:sym typeface="+mn-ea"/>
              </a:rPr>
              <a:t>飞机降落后，选手操作控制飞机锁桨，待桨叶停止转动，计时结束。</a:t>
            </a:r>
            <a:endParaRPr lang="zh-CN" altLang="en-US" sz="2400">
              <a:solidFill>
                <a:schemeClr val="tx1"/>
              </a:solidFill>
            </a:endParaRPr>
          </a:p>
          <a:p>
            <a:pPr algn="l" defTabSz="913765"/>
            <a:endParaRPr lang="zh-CN" altLang="en-US" sz="2400">
              <a:solidFill>
                <a:schemeClr val="tx1"/>
              </a:solidFill>
              <a:latin typeface="Adobe 黑体 Std" panose="020B0400000000000000" charset="-122"/>
              <a:ea typeface="Adobe 黑体 Std" panose="020B0400000000000000" charset="-122"/>
              <a:sym typeface="+mn-ea"/>
            </a:endParaRPr>
          </a:p>
          <a:p>
            <a:pPr algn="l" defTabSz="913765"/>
            <a:r>
              <a:rPr lang="zh-CN" altLang="en-US" sz="2400">
                <a:solidFill>
                  <a:schemeClr val="tx1"/>
                </a:solidFill>
                <a:latin typeface="Adobe 黑体 Std" panose="020B0400000000000000" charset="-122"/>
                <a:ea typeface="Adobe 黑体 Std" panose="020B0400000000000000" charset="-122"/>
                <a:sym typeface="+mn-ea"/>
              </a:rPr>
              <a:t>   </a:t>
            </a:r>
            <a:endParaRPr lang="zh-CN" altLang="en-US" sz="2400">
              <a:solidFill>
                <a:schemeClr val="tx1"/>
              </a:solidFill>
              <a:latin typeface="Adobe 黑体 Std" panose="020B0400000000000000" charset="-122"/>
              <a:ea typeface="Adobe 黑体 Std" panose="020B0400000000000000" charset="-122"/>
              <a:sym typeface="+mn-ea"/>
            </a:endParaRPr>
          </a:p>
        </p:txBody>
      </p:sp>
      <p:pic>
        <p:nvPicPr>
          <p:cNvPr id="4" name="图片 -2147482624"/>
          <p:cNvPicPr>
            <a:picLocks noChangeAspect="1"/>
          </p:cNvPicPr>
          <p:nvPr/>
        </p:nvPicPr>
        <p:blipFill>
          <a:blip r:embed="rId1" cstate="print"/>
          <a:stretch>
            <a:fillRect/>
          </a:stretch>
        </p:blipFill>
        <p:spPr>
          <a:xfrm>
            <a:off x="4767580" y="1288415"/>
            <a:ext cx="7422515" cy="4441825"/>
          </a:xfrm>
          <a:prstGeom prst="rect">
            <a:avLst/>
          </a:prstGeom>
          <a:noFill/>
          <a:ln w="9525">
            <a:noFill/>
          </a:ln>
        </p:spPr>
      </p:pic>
      <p:pic>
        <p:nvPicPr>
          <p:cNvPr id="8" name="图片 7" descr="WechatIMG3484.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93822" y="0"/>
            <a:ext cx="3098177" cy="111324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drape"/>
      </p:transition>
    </mc:Choice>
    <mc:Fallback>
      <p:transition spd="slow" advClick="0" advTm="300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41325" y="366395"/>
            <a:ext cx="3834130" cy="922020"/>
          </a:xfrm>
          <a:prstGeom prst="rect">
            <a:avLst/>
          </a:prstGeom>
          <a:noFill/>
        </p:spPr>
        <p:txBody>
          <a:bodyPr wrap="square" rtlCol="0">
            <a:spAutoFit/>
          </a:bodyPr>
          <a:lstStyle/>
          <a:p>
            <a:r>
              <a:rPr lang="zh-CN" altLang="en-US" sz="5400">
                <a:solidFill>
                  <a:schemeClr val="tx1"/>
                </a:solidFill>
                <a:latin typeface="Adobe 黑体 Std" panose="020B0400000000000000" charset="-122"/>
                <a:ea typeface="Adobe 黑体 Std" panose="020B0400000000000000" charset="-122"/>
              </a:rPr>
              <a:t>比赛规则</a:t>
            </a:r>
            <a:endParaRPr lang="zh-CN" altLang="en-US" sz="5400">
              <a:solidFill>
                <a:schemeClr val="tx1"/>
              </a:solidFill>
              <a:latin typeface="Adobe 黑体 Std" panose="020B0400000000000000" charset="-122"/>
              <a:ea typeface="Adobe 黑体 Std" panose="020B0400000000000000" charset="-122"/>
            </a:endParaRPr>
          </a:p>
        </p:txBody>
      </p:sp>
      <p:sp>
        <p:nvSpPr>
          <p:cNvPr id="11" name="文本框 10"/>
          <p:cNvSpPr txBox="1"/>
          <p:nvPr/>
        </p:nvSpPr>
        <p:spPr>
          <a:xfrm>
            <a:off x="332105" y="1511300"/>
            <a:ext cx="3761105" cy="3107690"/>
          </a:xfrm>
          <a:prstGeom prst="rect">
            <a:avLst/>
          </a:prstGeom>
          <a:noFill/>
        </p:spPr>
        <p:txBody>
          <a:bodyPr wrap="square" rtlCol="0">
            <a:spAutoFit/>
          </a:bodyPr>
          <a:lstStyle/>
          <a:p>
            <a:r>
              <a:rPr lang="zh-CN" altLang="en-US" sz="2800">
                <a:solidFill>
                  <a:schemeClr val="tx1"/>
                </a:solidFill>
                <a:latin typeface="Adobe 黑体 Std" panose="020B0400000000000000" charset="-122"/>
                <a:ea typeface="Adobe 黑体 Std" panose="020B0400000000000000" charset="-122"/>
              </a:rPr>
              <a:t>1.科目1、2、4B、5A、5B、5C(见赛道平面示意图):每科目记10分;</a:t>
            </a:r>
            <a:endParaRPr lang="zh-CN" altLang="en-US" sz="2800">
              <a:solidFill>
                <a:schemeClr val="tx1"/>
              </a:solidFill>
              <a:latin typeface="Adobe 黑体 Std" panose="020B0400000000000000" charset="-122"/>
              <a:ea typeface="Adobe 黑体 Std" panose="020B0400000000000000" charset="-122"/>
            </a:endParaRPr>
          </a:p>
          <a:p>
            <a:endParaRPr lang="zh-CN" altLang="en-US" sz="2800">
              <a:solidFill>
                <a:schemeClr val="tx1"/>
              </a:solidFill>
              <a:latin typeface="Adobe 黑体 Std" panose="020B0400000000000000" charset="-122"/>
              <a:ea typeface="Adobe 黑体 Std" panose="020B0400000000000000" charset="-122"/>
            </a:endParaRPr>
          </a:p>
          <a:p>
            <a:r>
              <a:rPr lang="zh-CN" altLang="en-US" sz="2800">
                <a:solidFill>
                  <a:schemeClr val="tx1"/>
                </a:solidFill>
                <a:latin typeface="Adobe 黑体 Std" panose="020B0400000000000000" charset="-122"/>
                <a:ea typeface="Adobe 黑体 Std" panose="020B0400000000000000" charset="-122"/>
              </a:rPr>
              <a:t>2.科目</a:t>
            </a:r>
            <a:r>
              <a:rPr lang="zh-CN" altLang="en-US" sz="2800">
                <a:solidFill>
                  <a:schemeClr val="accent1"/>
                </a:solidFill>
                <a:latin typeface="Adobe 黑体 Std" panose="020B0400000000000000" charset="-122"/>
                <a:ea typeface="Adobe 黑体 Std" panose="020B0400000000000000" charset="-122"/>
              </a:rPr>
              <a:t>3、4A</a:t>
            </a:r>
            <a:r>
              <a:rPr lang="zh-CN" altLang="en-US" sz="2800">
                <a:solidFill>
                  <a:schemeClr val="tx1"/>
                </a:solidFill>
                <a:latin typeface="Adobe 黑体 Std" panose="020B0400000000000000" charset="-122"/>
                <a:ea typeface="Adobe 黑体 Std" panose="020B0400000000000000" charset="-122"/>
              </a:rPr>
              <a:t>（见赛道平面示意图）:每科目记20分;</a:t>
            </a:r>
            <a:endParaRPr lang="zh-CN" altLang="en-US" sz="2800">
              <a:solidFill>
                <a:schemeClr val="tx1"/>
              </a:solidFill>
              <a:latin typeface="Adobe 黑体 Std" panose="020B0400000000000000" charset="-122"/>
              <a:ea typeface="Adobe 黑体 Std" panose="020B0400000000000000" charset="-122"/>
            </a:endParaRPr>
          </a:p>
        </p:txBody>
      </p:sp>
      <p:pic>
        <p:nvPicPr>
          <p:cNvPr id="12" name="图片 -2147482624"/>
          <p:cNvPicPr>
            <a:picLocks noChangeAspect="1"/>
          </p:cNvPicPr>
          <p:nvPr/>
        </p:nvPicPr>
        <p:blipFill>
          <a:blip r:embed="rId1" cstate="print"/>
          <a:stretch>
            <a:fillRect/>
          </a:stretch>
        </p:blipFill>
        <p:spPr>
          <a:xfrm>
            <a:off x="4275455" y="1207770"/>
            <a:ext cx="7805420" cy="4671060"/>
          </a:xfrm>
          <a:prstGeom prst="rect">
            <a:avLst/>
          </a:prstGeom>
          <a:noFill/>
          <a:ln w="9525">
            <a:noFill/>
          </a:ln>
        </p:spPr>
      </p:pic>
      <p:pic>
        <p:nvPicPr>
          <p:cNvPr id="8" name="图片 7" descr="WechatIMG3484.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93822" y="0"/>
            <a:ext cx="3098177" cy="111324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drape"/>
      </p:transition>
    </mc:Choice>
    <mc:Fallback>
      <p:transition spd="slow" advClick="0" advTm="300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41325" y="366395"/>
            <a:ext cx="3834130" cy="922020"/>
          </a:xfrm>
          <a:prstGeom prst="rect">
            <a:avLst/>
          </a:prstGeom>
          <a:noFill/>
        </p:spPr>
        <p:txBody>
          <a:bodyPr wrap="square" rtlCol="0">
            <a:spAutoFit/>
          </a:bodyPr>
          <a:lstStyle/>
          <a:p>
            <a:r>
              <a:rPr lang="zh-CN" altLang="en-US" sz="5400">
                <a:solidFill>
                  <a:schemeClr val="tx1"/>
                </a:solidFill>
                <a:latin typeface="Adobe 黑体 Std" panose="020B0400000000000000" charset="-122"/>
                <a:ea typeface="Adobe 黑体 Std" panose="020B0400000000000000" charset="-122"/>
              </a:rPr>
              <a:t>比赛规则</a:t>
            </a:r>
            <a:endParaRPr lang="zh-CN" altLang="en-US" sz="5400">
              <a:solidFill>
                <a:schemeClr val="tx1"/>
              </a:solidFill>
              <a:latin typeface="Adobe 黑体 Std" panose="020B0400000000000000" charset="-122"/>
              <a:ea typeface="Adobe 黑体 Std" panose="020B0400000000000000" charset="-122"/>
            </a:endParaRPr>
          </a:p>
        </p:txBody>
      </p:sp>
      <p:pic>
        <p:nvPicPr>
          <p:cNvPr id="3" name="图片 -2147482613" descr="582418113703460798"/>
          <p:cNvPicPr>
            <a:picLocks noChangeAspect="1"/>
          </p:cNvPicPr>
          <p:nvPr/>
        </p:nvPicPr>
        <p:blipFill>
          <a:blip r:embed="rId1" cstate="print"/>
          <a:stretch>
            <a:fillRect/>
          </a:stretch>
        </p:blipFill>
        <p:spPr>
          <a:xfrm>
            <a:off x="441008" y="1641158"/>
            <a:ext cx="1993265" cy="1966595"/>
          </a:xfrm>
          <a:prstGeom prst="rect">
            <a:avLst/>
          </a:prstGeom>
          <a:noFill/>
          <a:ln w="9525">
            <a:noFill/>
          </a:ln>
        </p:spPr>
      </p:pic>
      <p:pic>
        <p:nvPicPr>
          <p:cNvPr id="4" name="图片 -2147482612" descr="633444871938203852"/>
          <p:cNvPicPr>
            <a:picLocks noChangeAspect="1"/>
          </p:cNvPicPr>
          <p:nvPr/>
        </p:nvPicPr>
        <p:blipFill>
          <a:blip r:embed="rId2" cstate="print"/>
          <a:stretch>
            <a:fillRect/>
          </a:stretch>
        </p:blipFill>
        <p:spPr>
          <a:xfrm>
            <a:off x="2774633" y="1641475"/>
            <a:ext cx="1988185" cy="1960880"/>
          </a:xfrm>
          <a:prstGeom prst="rect">
            <a:avLst/>
          </a:prstGeom>
          <a:noFill/>
          <a:ln w="9525">
            <a:noFill/>
          </a:ln>
        </p:spPr>
      </p:pic>
      <p:pic>
        <p:nvPicPr>
          <p:cNvPr id="5" name="图片 -2147482617" descr="89057541710247065"/>
          <p:cNvPicPr>
            <a:picLocks noChangeAspect="1"/>
          </p:cNvPicPr>
          <p:nvPr/>
        </p:nvPicPr>
        <p:blipFill>
          <a:blip r:embed="rId3" cstate="print"/>
          <a:stretch>
            <a:fillRect/>
          </a:stretch>
        </p:blipFill>
        <p:spPr>
          <a:xfrm>
            <a:off x="5194300" y="1635760"/>
            <a:ext cx="2051685" cy="1966595"/>
          </a:xfrm>
          <a:prstGeom prst="rect">
            <a:avLst/>
          </a:prstGeom>
          <a:noFill/>
          <a:ln w="9525">
            <a:noFill/>
          </a:ln>
        </p:spPr>
      </p:pic>
      <p:sp>
        <p:nvSpPr>
          <p:cNvPr id="100" name="文本框 99"/>
          <p:cNvSpPr txBox="1"/>
          <p:nvPr/>
        </p:nvSpPr>
        <p:spPr>
          <a:xfrm>
            <a:off x="441325" y="3907155"/>
            <a:ext cx="1750695" cy="398780"/>
          </a:xfrm>
          <a:prstGeom prst="rect">
            <a:avLst/>
          </a:prstGeom>
          <a:noFill/>
          <a:ln w="9525">
            <a:noFill/>
          </a:ln>
        </p:spPr>
        <p:txBody>
          <a:bodyPr wrap="square">
            <a:spAutoFit/>
          </a:bodyPr>
          <a:lstStyle/>
          <a:p>
            <a:pPr marL="0" indent="0" algn="l"/>
            <a:r>
              <a:rPr lang="zh-CN" altLang="en-US" sz="2000" b="0">
                <a:solidFill>
                  <a:schemeClr val="tx1"/>
                </a:solidFill>
                <a:latin typeface="Adobe 黑体 Std" panose="020B0400000000000000" charset="-122"/>
                <a:ea typeface="Adobe 黑体 Std" panose="020B0400000000000000" charset="-122"/>
                <a:cs typeface="仿宋_GB2312" charset="0"/>
              </a:rPr>
              <a:t>完美着陆</a:t>
            </a:r>
            <a:r>
              <a:rPr lang="en-US" altLang="zh-CN" sz="2000" b="0">
                <a:solidFill>
                  <a:schemeClr val="tx1"/>
                </a:solidFill>
                <a:latin typeface="Adobe 黑体 Std" panose="020B0400000000000000" charset="-122"/>
                <a:ea typeface="Adobe 黑体 Std" panose="020B0400000000000000" charset="-122"/>
                <a:cs typeface="仿宋_GB2312" charset="0"/>
              </a:rPr>
              <a:t>50</a:t>
            </a:r>
            <a:r>
              <a:rPr lang="zh-CN" altLang="en-US" sz="2000" b="0">
                <a:solidFill>
                  <a:schemeClr val="tx1"/>
                </a:solidFill>
                <a:latin typeface="Adobe 黑体 Std" panose="020B0400000000000000" charset="-122"/>
                <a:ea typeface="Adobe 黑体 Std" panose="020B0400000000000000" charset="-122"/>
                <a:cs typeface="仿宋_GB2312" charset="0"/>
              </a:rPr>
              <a:t>分  </a:t>
            </a:r>
            <a:endParaRPr lang="zh-CN" altLang="en-US" sz="2000" b="0">
              <a:solidFill>
                <a:schemeClr val="tx1"/>
              </a:solidFill>
              <a:latin typeface="Adobe 黑体 Std" panose="020B0400000000000000" charset="-122"/>
              <a:ea typeface="Adobe 黑体 Std" panose="020B0400000000000000" charset="-122"/>
              <a:cs typeface="仿宋_GB2312" charset="0"/>
            </a:endParaRPr>
          </a:p>
        </p:txBody>
      </p:sp>
      <p:sp>
        <p:nvSpPr>
          <p:cNvPr id="8" name="文本框 7"/>
          <p:cNvSpPr txBox="1"/>
          <p:nvPr/>
        </p:nvSpPr>
        <p:spPr>
          <a:xfrm>
            <a:off x="2893695" y="3907155"/>
            <a:ext cx="1750695" cy="398780"/>
          </a:xfrm>
          <a:prstGeom prst="rect">
            <a:avLst/>
          </a:prstGeom>
          <a:noFill/>
          <a:ln w="9525">
            <a:noFill/>
          </a:ln>
        </p:spPr>
        <p:txBody>
          <a:bodyPr wrap="square">
            <a:spAutoFit/>
          </a:bodyPr>
          <a:lstStyle/>
          <a:p>
            <a:pPr marL="0" indent="0" algn="l"/>
            <a:r>
              <a:rPr lang="zh-CN" altLang="en-US" sz="2000" b="0">
                <a:solidFill>
                  <a:schemeClr val="tx1"/>
                </a:solidFill>
                <a:latin typeface="Adobe 黑体 Std" panose="020B0400000000000000" charset="-122"/>
                <a:ea typeface="Adobe 黑体 Std" panose="020B0400000000000000" charset="-122"/>
                <a:cs typeface="仿宋_GB2312" charset="0"/>
              </a:rPr>
              <a:t>优秀着陆</a:t>
            </a:r>
            <a:r>
              <a:rPr lang="en-US" altLang="zh-CN" sz="2000" b="0">
                <a:solidFill>
                  <a:schemeClr val="tx1"/>
                </a:solidFill>
                <a:latin typeface="Adobe 黑体 Std" panose="020B0400000000000000" charset="-122"/>
                <a:ea typeface="Adobe 黑体 Std" panose="020B0400000000000000" charset="-122"/>
                <a:cs typeface="仿宋_GB2312" charset="0"/>
              </a:rPr>
              <a:t>40</a:t>
            </a:r>
            <a:r>
              <a:rPr lang="zh-CN" altLang="en-US" sz="2000" b="0">
                <a:solidFill>
                  <a:schemeClr val="tx1"/>
                </a:solidFill>
                <a:latin typeface="Adobe 黑体 Std" panose="020B0400000000000000" charset="-122"/>
                <a:ea typeface="Adobe 黑体 Std" panose="020B0400000000000000" charset="-122"/>
                <a:cs typeface="仿宋_GB2312" charset="0"/>
              </a:rPr>
              <a:t>分  </a:t>
            </a:r>
            <a:endParaRPr lang="zh-CN" altLang="en-US" sz="2000" b="0">
              <a:solidFill>
                <a:schemeClr val="tx1"/>
              </a:solidFill>
              <a:latin typeface="Adobe 黑体 Std" panose="020B0400000000000000" charset="-122"/>
              <a:ea typeface="Adobe 黑体 Std" panose="020B0400000000000000" charset="-122"/>
              <a:cs typeface="仿宋_GB2312" charset="0"/>
            </a:endParaRPr>
          </a:p>
        </p:txBody>
      </p:sp>
      <p:sp>
        <p:nvSpPr>
          <p:cNvPr id="9" name="文本框 8"/>
          <p:cNvSpPr txBox="1"/>
          <p:nvPr/>
        </p:nvSpPr>
        <p:spPr>
          <a:xfrm>
            <a:off x="5220970" y="3907155"/>
            <a:ext cx="1750695" cy="398780"/>
          </a:xfrm>
          <a:prstGeom prst="rect">
            <a:avLst/>
          </a:prstGeom>
          <a:noFill/>
          <a:ln w="9525">
            <a:noFill/>
          </a:ln>
        </p:spPr>
        <p:txBody>
          <a:bodyPr wrap="square">
            <a:spAutoFit/>
          </a:bodyPr>
          <a:lstStyle/>
          <a:p>
            <a:pPr marL="0" indent="0" algn="l"/>
            <a:r>
              <a:rPr lang="zh-CN" altLang="en-US" sz="2000" b="0">
                <a:solidFill>
                  <a:schemeClr val="tx1"/>
                </a:solidFill>
                <a:latin typeface="Adobe 黑体 Std" panose="020B0400000000000000" charset="-122"/>
                <a:ea typeface="Adobe 黑体 Std" panose="020B0400000000000000" charset="-122"/>
                <a:cs typeface="仿宋_GB2312" charset="0"/>
              </a:rPr>
              <a:t>良好着陆</a:t>
            </a:r>
            <a:r>
              <a:rPr lang="en-US" altLang="zh-CN" sz="2000" b="0">
                <a:solidFill>
                  <a:schemeClr val="tx1"/>
                </a:solidFill>
                <a:latin typeface="Adobe 黑体 Std" panose="020B0400000000000000" charset="-122"/>
                <a:ea typeface="Adobe 黑体 Std" panose="020B0400000000000000" charset="-122"/>
                <a:cs typeface="仿宋_GB2312" charset="0"/>
              </a:rPr>
              <a:t>30</a:t>
            </a:r>
            <a:r>
              <a:rPr lang="zh-CN" altLang="en-US" sz="2000" b="0">
                <a:solidFill>
                  <a:schemeClr val="tx1"/>
                </a:solidFill>
                <a:latin typeface="Adobe 黑体 Std" panose="020B0400000000000000" charset="-122"/>
                <a:ea typeface="Adobe 黑体 Std" panose="020B0400000000000000" charset="-122"/>
                <a:cs typeface="仿宋_GB2312" charset="0"/>
              </a:rPr>
              <a:t>分  </a:t>
            </a:r>
            <a:endParaRPr lang="zh-CN" altLang="en-US" sz="2000" b="0">
              <a:solidFill>
                <a:schemeClr val="tx1"/>
              </a:solidFill>
              <a:latin typeface="Adobe 黑体 Std" panose="020B0400000000000000" charset="-122"/>
              <a:ea typeface="Adobe 黑体 Std" panose="020B0400000000000000" charset="-122"/>
              <a:cs typeface="仿宋_GB2312" charset="0"/>
            </a:endParaRPr>
          </a:p>
        </p:txBody>
      </p:sp>
      <p:sp>
        <p:nvSpPr>
          <p:cNvPr id="10" name="文本框 9"/>
          <p:cNvSpPr txBox="1"/>
          <p:nvPr/>
        </p:nvSpPr>
        <p:spPr>
          <a:xfrm>
            <a:off x="7984490" y="3907155"/>
            <a:ext cx="1750695" cy="398780"/>
          </a:xfrm>
          <a:prstGeom prst="rect">
            <a:avLst/>
          </a:prstGeom>
          <a:noFill/>
          <a:ln w="9525">
            <a:noFill/>
          </a:ln>
        </p:spPr>
        <p:txBody>
          <a:bodyPr wrap="square">
            <a:spAutoFit/>
          </a:bodyPr>
          <a:lstStyle/>
          <a:p>
            <a:pPr marL="0" indent="0" algn="l"/>
            <a:r>
              <a:rPr lang="zh-CN" altLang="en-US" sz="2000" b="0">
                <a:solidFill>
                  <a:schemeClr val="tx1"/>
                </a:solidFill>
                <a:latin typeface="Adobe 黑体 Std" panose="020B0400000000000000" charset="-122"/>
                <a:ea typeface="Adobe 黑体 Std" panose="020B0400000000000000" charset="-122"/>
                <a:cs typeface="仿宋_GB2312" charset="0"/>
              </a:rPr>
              <a:t>及格着陆</a:t>
            </a:r>
            <a:r>
              <a:rPr lang="en-US" altLang="zh-CN" sz="2000" b="0">
                <a:solidFill>
                  <a:schemeClr val="tx1"/>
                </a:solidFill>
                <a:latin typeface="Adobe 黑体 Std" panose="020B0400000000000000" charset="-122"/>
                <a:ea typeface="Adobe 黑体 Std" panose="020B0400000000000000" charset="-122"/>
                <a:cs typeface="仿宋_GB2312" charset="0"/>
              </a:rPr>
              <a:t>20</a:t>
            </a:r>
            <a:r>
              <a:rPr lang="zh-CN" altLang="en-US" sz="2000" b="0">
                <a:solidFill>
                  <a:schemeClr val="tx1"/>
                </a:solidFill>
                <a:latin typeface="Adobe 黑体 Std" panose="020B0400000000000000" charset="-122"/>
                <a:ea typeface="Adobe 黑体 Std" panose="020B0400000000000000" charset="-122"/>
                <a:cs typeface="仿宋_GB2312" charset="0"/>
              </a:rPr>
              <a:t>分  </a:t>
            </a:r>
            <a:endParaRPr lang="zh-CN" altLang="en-US" sz="2000" b="0">
              <a:solidFill>
                <a:schemeClr val="tx1"/>
              </a:solidFill>
              <a:latin typeface="Adobe 黑体 Std" panose="020B0400000000000000" charset="-122"/>
              <a:ea typeface="Adobe 黑体 Std" panose="020B0400000000000000" charset="-122"/>
              <a:cs typeface="仿宋_GB2312" charset="0"/>
            </a:endParaRPr>
          </a:p>
        </p:txBody>
      </p:sp>
      <p:pic>
        <p:nvPicPr>
          <p:cNvPr id="12" name="图片 11" descr="WechatIMG1784"/>
          <p:cNvPicPr>
            <a:picLocks noChangeAspect="1"/>
          </p:cNvPicPr>
          <p:nvPr/>
        </p:nvPicPr>
        <p:blipFill>
          <a:blip r:embed="rId4" cstate="print"/>
          <a:stretch>
            <a:fillRect/>
          </a:stretch>
        </p:blipFill>
        <p:spPr>
          <a:xfrm>
            <a:off x="5220970" y="1623060"/>
            <a:ext cx="2049780" cy="1966595"/>
          </a:xfrm>
          <a:prstGeom prst="rect">
            <a:avLst/>
          </a:prstGeom>
        </p:spPr>
      </p:pic>
      <p:pic>
        <p:nvPicPr>
          <p:cNvPr id="13" name="图片 12" descr="WechatIMG1782"/>
          <p:cNvPicPr>
            <a:picLocks noChangeAspect="1"/>
          </p:cNvPicPr>
          <p:nvPr/>
        </p:nvPicPr>
        <p:blipFill>
          <a:blip r:embed="rId5" cstate="print"/>
          <a:stretch>
            <a:fillRect/>
          </a:stretch>
        </p:blipFill>
        <p:spPr>
          <a:xfrm>
            <a:off x="2727960" y="1592580"/>
            <a:ext cx="2082165" cy="1997075"/>
          </a:xfrm>
          <a:prstGeom prst="rect">
            <a:avLst/>
          </a:prstGeom>
        </p:spPr>
      </p:pic>
      <p:pic>
        <p:nvPicPr>
          <p:cNvPr id="14" name="图片 13" descr="WechatIMG1783"/>
          <p:cNvPicPr>
            <a:picLocks noChangeAspect="1"/>
          </p:cNvPicPr>
          <p:nvPr/>
        </p:nvPicPr>
        <p:blipFill>
          <a:blip r:embed="rId6" cstate="print"/>
          <a:stretch>
            <a:fillRect/>
          </a:stretch>
        </p:blipFill>
        <p:spPr>
          <a:xfrm>
            <a:off x="441325" y="1641475"/>
            <a:ext cx="2030730" cy="1948180"/>
          </a:xfrm>
          <a:prstGeom prst="rect">
            <a:avLst/>
          </a:prstGeom>
        </p:spPr>
      </p:pic>
      <p:pic>
        <p:nvPicPr>
          <p:cNvPr id="15" name="图片 14" descr="WechatIMG1785"/>
          <p:cNvPicPr>
            <a:picLocks noChangeAspect="1"/>
          </p:cNvPicPr>
          <p:nvPr/>
        </p:nvPicPr>
        <p:blipFill>
          <a:blip r:embed="rId7" cstate="print"/>
          <a:stretch>
            <a:fillRect/>
          </a:stretch>
        </p:blipFill>
        <p:spPr>
          <a:xfrm>
            <a:off x="7741920" y="1641475"/>
            <a:ext cx="2282825" cy="1947545"/>
          </a:xfrm>
          <a:prstGeom prst="rect">
            <a:avLst/>
          </a:prstGeom>
        </p:spPr>
      </p:pic>
      <p:pic>
        <p:nvPicPr>
          <p:cNvPr id="16" name="图片 15" descr="WechatIMG3484.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3822" y="0"/>
            <a:ext cx="3098177" cy="1113243"/>
          </a:xfrm>
          <a:prstGeom prst="rect">
            <a:avLst/>
          </a:prstGeom>
        </p:spPr>
      </p:pic>
      <p:sp>
        <p:nvSpPr>
          <p:cNvPr id="6" name="文本框 5"/>
          <p:cNvSpPr txBox="1"/>
          <p:nvPr/>
        </p:nvSpPr>
        <p:spPr>
          <a:xfrm>
            <a:off x="3411855" y="4862830"/>
            <a:ext cx="3834130" cy="922020"/>
          </a:xfrm>
          <a:prstGeom prst="rect">
            <a:avLst/>
          </a:prstGeom>
          <a:noFill/>
        </p:spPr>
        <p:txBody>
          <a:bodyPr wrap="square" rtlCol="0">
            <a:spAutoFit/>
          </a:bodyPr>
          <a:p>
            <a:r>
              <a:rPr lang="zh-CN" altLang="en-US" sz="5400">
                <a:solidFill>
                  <a:schemeClr val="tx1"/>
                </a:solidFill>
                <a:latin typeface="Adobe 黑体 Std" panose="020B0400000000000000" charset="-122"/>
                <a:ea typeface="Adobe 黑体 Std" panose="020B0400000000000000" charset="-122"/>
              </a:rPr>
              <a:t>科目六计分</a:t>
            </a:r>
            <a:endParaRPr lang="zh-CN" altLang="en-US" sz="5400">
              <a:solidFill>
                <a:schemeClr val="tx1"/>
              </a:solidFill>
              <a:latin typeface="Adobe 黑体 Std" panose="020B0400000000000000" charset="-122"/>
              <a:ea typeface="Adobe 黑体 Std" panose="020B0400000000000000"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drape"/>
      </p:transition>
    </mc:Choice>
    <mc:Fallback>
      <p:transition spd="slow" advClick="0" advTm="300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41325" y="366395"/>
            <a:ext cx="3834130" cy="922020"/>
          </a:xfrm>
          <a:prstGeom prst="rect">
            <a:avLst/>
          </a:prstGeom>
          <a:noFill/>
        </p:spPr>
        <p:txBody>
          <a:bodyPr wrap="square" rtlCol="0">
            <a:spAutoFit/>
          </a:bodyPr>
          <a:lstStyle/>
          <a:p>
            <a:r>
              <a:rPr lang="zh-CN" altLang="en-US" sz="5400">
                <a:solidFill>
                  <a:schemeClr val="tx1"/>
                </a:solidFill>
                <a:latin typeface="Adobe 黑体 Std" panose="020B0400000000000000" charset="-122"/>
                <a:ea typeface="Adobe 黑体 Std" panose="020B0400000000000000" charset="-122"/>
              </a:rPr>
              <a:t>比赛规则</a:t>
            </a:r>
            <a:endParaRPr lang="zh-CN" altLang="en-US" sz="5400">
              <a:solidFill>
                <a:schemeClr val="tx1"/>
              </a:solidFill>
              <a:latin typeface="Adobe 黑体 Std" panose="020B0400000000000000" charset="-122"/>
              <a:ea typeface="Adobe 黑体 Std" panose="020B0400000000000000" charset="-122"/>
            </a:endParaRPr>
          </a:p>
        </p:txBody>
      </p:sp>
      <p:sp>
        <p:nvSpPr>
          <p:cNvPr id="11" name="文本框 10"/>
          <p:cNvSpPr txBox="1"/>
          <p:nvPr/>
        </p:nvSpPr>
        <p:spPr>
          <a:xfrm>
            <a:off x="144145" y="1721485"/>
            <a:ext cx="11748135" cy="3415030"/>
          </a:xfrm>
          <a:prstGeom prst="rect">
            <a:avLst/>
          </a:prstGeom>
          <a:noFill/>
        </p:spPr>
        <p:txBody>
          <a:bodyPr wrap="square" rtlCol="0">
            <a:spAutoFit/>
          </a:bodyPr>
          <a:lstStyle/>
          <a:p>
            <a:r>
              <a:rPr lang="zh-CN" altLang="en-US" sz="2400">
                <a:solidFill>
                  <a:schemeClr val="tx1"/>
                </a:solidFill>
                <a:latin typeface="Adobe 黑体 Std" panose="020B0400000000000000" charset="-122"/>
                <a:ea typeface="Adobe 黑体 Std" panose="020B0400000000000000" charset="-122"/>
              </a:rPr>
              <a:t>①无人机在飞行比赛期间碰到四周内侧防护网，扣5分/次；</a:t>
            </a:r>
            <a:endParaRPr lang="zh-CN" altLang="en-US" sz="2400">
              <a:solidFill>
                <a:schemeClr val="tx1"/>
              </a:solidFill>
              <a:latin typeface="Adobe 黑体 Std" panose="020B0400000000000000" charset="-122"/>
              <a:ea typeface="Adobe 黑体 Std" panose="020B0400000000000000" charset="-122"/>
            </a:endParaRPr>
          </a:p>
          <a:p>
            <a:r>
              <a:rPr lang="zh-CN" altLang="en-US" sz="2400">
                <a:solidFill>
                  <a:schemeClr val="tx1"/>
                </a:solidFill>
                <a:latin typeface="Adobe 黑体 Std" panose="020B0400000000000000" charset="-122"/>
                <a:ea typeface="Adobe 黑体 Std" panose="020B0400000000000000" charset="-122"/>
              </a:rPr>
              <a:t>②飞行比赛期间，选手操作无人机触碰到选手本人或裁判，扣20分/次；</a:t>
            </a:r>
            <a:endParaRPr lang="zh-CN" altLang="en-US" sz="2400">
              <a:solidFill>
                <a:schemeClr val="tx1"/>
              </a:solidFill>
              <a:latin typeface="Adobe 黑体 Std" panose="020B0400000000000000" charset="-122"/>
              <a:ea typeface="Adobe 黑体 Std" panose="020B0400000000000000" charset="-122"/>
            </a:endParaRPr>
          </a:p>
          <a:p>
            <a:r>
              <a:rPr lang="zh-CN" altLang="en-US" sz="2400">
                <a:solidFill>
                  <a:schemeClr val="tx1"/>
                </a:solidFill>
                <a:latin typeface="Adobe 黑体 Std" panose="020B0400000000000000" charset="-122"/>
                <a:ea typeface="Adobe 黑体 Std" panose="020B0400000000000000" charset="-122"/>
              </a:rPr>
              <a:t>③飞行比赛期间，无人机坠落或接触地面，在无人为接触无人机的前提下，无人机可以经遥控控制，成功复飞的，扣20分/次，如不能成功复飞将视为比赛结束；</a:t>
            </a:r>
            <a:endParaRPr lang="zh-CN" altLang="en-US" sz="2400">
              <a:solidFill>
                <a:schemeClr val="tx1"/>
              </a:solidFill>
              <a:latin typeface="Adobe 黑体 Std" panose="020B0400000000000000" charset="-122"/>
              <a:ea typeface="Adobe 黑体 Std" panose="020B0400000000000000" charset="-122"/>
            </a:endParaRPr>
          </a:p>
          <a:p>
            <a:r>
              <a:rPr lang="zh-CN" altLang="en-US" sz="2400">
                <a:solidFill>
                  <a:schemeClr val="tx1"/>
                </a:solidFill>
                <a:latin typeface="Adobe 黑体 Std" panose="020B0400000000000000" charset="-122"/>
                <a:ea typeface="Adobe 黑体 Std" panose="020B0400000000000000" charset="-122"/>
              </a:rPr>
              <a:t>④比赛中未佩戴护目镜，扣20分。佩戴护目镜以选手进入飞行区防护网内开始记。</a:t>
            </a:r>
            <a:endParaRPr lang="zh-CN" altLang="en-US" sz="2400">
              <a:solidFill>
                <a:schemeClr val="tx1"/>
              </a:solidFill>
              <a:latin typeface="Adobe 黑体 Std" panose="020B0400000000000000" charset="-122"/>
              <a:ea typeface="Adobe 黑体 Std" panose="020B0400000000000000" charset="-122"/>
            </a:endParaRPr>
          </a:p>
          <a:p>
            <a:r>
              <a:rPr lang="zh-CN" altLang="en-US" sz="2400">
                <a:solidFill>
                  <a:schemeClr val="tx1"/>
                </a:solidFill>
                <a:latin typeface="Adobe 黑体 Std" panose="020B0400000000000000" charset="-122"/>
                <a:ea typeface="Adobe 黑体 Std" panose="020B0400000000000000" charset="-122"/>
              </a:rPr>
              <a:t>⑤比赛选手仅能在规定的“移动区域”内移动，完成飞行比赛，如果出现参赛选手的鞋子踩压“移动区域”标志线且鞋子的任何一个实际接触地面的部位有肉眼可明显识别的超出“移动区域”标志线外侧的行为发生，扣5分/次.</a:t>
            </a:r>
            <a:endParaRPr lang="zh-CN" altLang="en-US" sz="2400">
              <a:solidFill>
                <a:schemeClr val="tx1"/>
              </a:solidFill>
              <a:latin typeface="Adobe 黑体 Std" panose="020B0400000000000000" charset="-122"/>
              <a:ea typeface="Adobe 黑体 Std" panose="020B0400000000000000" charset="-122"/>
            </a:endParaRPr>
          </a:p>
          <a:p>
            <a:r>
              <a:rPr lang="zh-CN" altLang="en-US" sz="2400">
                <a:solidFill>
                  <a:schemeClr val="tx1"/>
                </a:solidFill>
                <a:latin typeface="Adobe 黑体 Std" panose="020B0400000000000000" charset="-122"/>
                <a:ea typeface="Adobe 黑体 Std" panose="020B0400000000000000" charset="-122"/>
              </a:rPr>
              <a:t>⑥飞行比赛期间，无人机在穿越或绕行障碍物时，将障碍物碰倒落地的，扣20分/次。</a:t>
            </a:r>
            <a:endParaRPr lang="zh-CN" altLang="en-US" sz="2400">
              <a:solidFill>
                <a:schemeClr val="tx1"/>
              </a:solidFill>
              <a:latin typeface="Adobe 黑体 Std" panose="020B0400000000000000" charset="-122"/>
              <a:ea typeface="Adobe 黑体 Std" panose="020B0400000000000000" charset="-122"/>
            </a:endParaRPr>
          </a:p>
        </p:txBody>
      </p:sp>
      <p:pic>
        <p:nvPicPr>
          <p:cNvPr id="8" name="图片 7" descr="WechatIMG3484.png"/>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093822" y="0"/>
            <a:ext cx="3098177" cy="111324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drape"/>
      </p:transition>
    </mc:Choice>
    <mc:Fallback>
      <p:transition spd="slow" advClick="0" advTm="300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WechatIMG3484.png"/>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093822" y="0"/>
            <a:ext cx="3098177" cy="1113243"/>
          </a:xfrm>
          <a:prstGeom prst="rect">
            <a:avLst/>
          </a:prstGeom>
        </p:spPr>
      </p:pic>
      <p:pic>
        <p:nvPicPr>
          <p:cNvPr id="3" name="图片 2" descr="屏幕快照 2019-01-21 上午11.38.28"/>
          <p:cNvPicPr>
            <a:picLocks noChangeAspect="1"/>
          </p:cNvPicPr>
          <p:nvPr/>
        </p:nvPicPr>
        <p:blipFill>
          <a:blip r:embed="rId2"/>
          <a:stretch>
            <a:fillRect/>
          </a:stretch>
        </p:blipFill>
        <p:spPr>
          <a:xfrm>
            <a:off x="1616710" y="2114550"/>
            <a:ext cx="10575290" cy="4713605"/>
          </a:xfrm>
          <a:prstGeom prst="rect">
            <a:avLst/>
          </a:prstGeom>
        </p:spPr>
      </p:pic>
      <p:sp>
        <p:nvSpPr>
          <p:cNvPr id="4" name="文本框 3"/>
          <p:cNvSpPr txBox="1"/>
          <p:nvPr/>
        </p:nvSpPr>
        <p:spPr>
          <a:xfrm>
            <a:off x="441325" y="366395"/>
            <a:ext cx="3834130" cy="922020"/>
          </a:xfrm>
          <a:prstGeom prst="rect">
            <a:avLst/>
          </a:prstGeom>
          <a:noFill/>
        </p:spPr>
        <p:txBody>
          <a:bodyPr wrap="square" rtlCol="0">
            <a:spAutoFit/>
          </a:bodyPr>
          <a:p>
            <a:r>
              <a:rPr lang="zh-CN" altLang="en-US" sz="5400">
                <a:solidFill>
                  <a:schemeClr val="tx1"/>
                </a:solidFill>
                <a:latin typeface="Adobe 黑体 Std" panose="020B0400000000000000" charset="-122"/>
                <a:ea typeface="Adobe 黑体 Std" panose="020B0400000000000000" charset="-122"/>
              </a:rPr>
              <a:t>安全网</a:t>
            </a:r>
            <a:endParaRPr lang="zh-CN" altLang="en-US" sz="5400">
              <a:solidFill>
                <a:schemeClr val="tx1"/>
              </a:solidFill>
              <a:latin typeface="Adobe 黑体 Std" panose="020B0400000000000000" charset="-122"/>
              <a:ea typeface="Adobe 黑体 Std" panose="020B0400000000000000"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drape"/>
      </p:transition>
    </mc:Choice>
    <mc:Fallback>
      <p:transition spd="slow" advClick="0" advTm="300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17500" y="0"/>
            <a:ext cx="3834130" cy="922020"/>
          </a:xfrm>
          <a:prstGeom prst="rect">
            <a:avLst/>
          </a:prstGeom>
          <a:noFill/>
        </p:spPr>
        <p:txBody>
          <a:bodyPr wrap="square" rtlCol="0">
            <a:spAutoFit/>
          </a:bodyPr>
          <a:lstStyle/>
          <a:p>
            <a:r>
              <a:rPr lang="zh-CN" altLang="en-US" sz="5400">
                <a:solidFill>
                  <a:schemeClr val="tx1"/>
                </a:solidFill>
                <a:latin typeface="Adobe 黑体 Std" panose="020B0400000000000000" charset="-122"/>
                <a:ea typeface="Adobe 黑体 Std" panose="020B0400000000000000" charset="-122"/>
              </a:rPr>
              <a:t>成绩统计</a:t>
            </a:r>
            <a:endParaRPr lang="zh-CN" altLang="en-US" sz="5400">
              <a:solidFill>
                <a:schemeClr val="tx1"/>
              </a:solidFill>
              <a:latin typeface="Adobe 黑体 Std" panose="020B0400000000000000" charset="-122"/>
              <a:ea typeface="Adobe 黑体 Std" panose="020B0400000000000000" charset="-122"/>
            </a:endParaRPr>
          </a:p>
        </p:txBody>
      </p:sp>
      <p:graphicFrame>
        <p:nvGraphicFramePr>
          <p:cNvPr id="0" name="表格 -1"/>
          <p:cNvGraphicFramePr/>
          <p:nvPr/>
        </p:nvGraphicFramePr>
        <p:xfrm>
          <a:off x="602933" y="1195705"/>
          <a:ext cx="10986316" cy="5041900"/>
        </p:xfrm>
        <a:graphic>
          <a:graphicData uri="http://schemas.openxmlformats.org/drawingml/2006/table">
            <a:tbl>
              <a:tblPr firstRow="1" bandRow="1">
                <a:tableStyleId>{5940675A-B579-460E-94D1-54222C63F5DA}</a:tableStyleId>
              </a:tblPr>
              <a:tblGrid>
                <a:gridCol w="333375"/>
                <a:gridCol w="414909"/>
                <a:gridCol w="423978"/>
                <a:gridCol w="430779"/>
                <a:gridCol w="430780"/>
                <a:gridCol w="412750"/>
                <a:gridCol w="342249"/>
                <a:gridCol w="325352"/>
                <a:gridCol w="311748"/>
                <a:gridCol w="362762"/>
                <a:gridCol w="294640"/>
                <a:gridCol w="274135"/>
                <a:gridCol w="208280"/>
                <a:gridCol w="111038"/>
                <a:gridCol w="97242"/>
                <a:gridCol w="408416"/>
                <a:gridCol w="208280"/>
                <a:gridCol w="414084"/>
                <a:gridCol w="356870"/>
                <a:gridCol w="425450"/>
                <a:gridCol w="439946"/>
                <a:gridCol w="599558"/>
                <a:gridCol w="764606"/>
                <a:gridCol w="717900"/>
                <a:gridCol w="715995"/>
                <a:gridCol w="606139"/>
                <a:gridCol w="555055"/>
              </a:tblGrid>
              <a:tr h="1143000">
                <a:tc>
                  <a:txBody>
                    <a:bodyPr/>
                    <a:p>
                      <a:pPr indent="0" algn="ctr">
                        <a:buNone/>
                      </a:pP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类别</a:t>
                      </a:r>
                      <a:endPar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科目</a:t>
                      </a: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1</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科目</a:t>
                      </a: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2</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科目</a:t>
                      </a: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3</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科目</a:t>
                      </a: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4A\4B</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科目</a:t>
                      </a: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5A\5B\5C</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7">
                  <a:txBody>
                    <a:bodyPr/>
                    <a:p>
                      <a:pPr indent="0" algn="ctr">
                        <a:buNone/>
                      </a:pP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科目</a:t>
                      </a: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6</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3">
                  <a:txBody>
                    <a:bodyPr/>
                    <a:p>
                      <a:pPr indent="0" algn="ctr">
                        <a:buNone/>
                      </a:pP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碰触防护网</a:t>
                      </a:r>
                      <a:endPar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触碰选手本人或裁判</a:t>
                      </a:r>
                      <a:endPar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触碰地面或坠落</a:t>
                      </a:r>
                      <a:endPar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 </a:t>
                      </a: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未佩戴护目镜</a:t>
                      </a:r>
                      <a:endPar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超出或踩压移动区域线</a:t>
                      </a:r>
                      <a:endPar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碰倒障碍物</a:t>
                      </a:r>
                      <a:endPar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飞行时长</a:t>
                      </a:r>
                      <a:endPar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成绩总计</a:t>
                      </a:r>
                      <a:endPar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endParaRPr lang="zh-CN" altLang="en-US">
                        <a:solidFill>
                          <a:schemeClr val="tx1"/>
                        </a:solidFill>
                      </a:endParaRPr>
                    </a:p>
                  </a:txBody>
                  <a:tcPr>
                    <a:noFill/>
                  </a:tcPr>
                </a:tc>
                <a:tc>
                  <a:txBody>
                    <a:bodyPr/>
                    <a:p>
                      <a:pPr>
                        <a:buNone/>
                      </a:pPr>
                      <a:endParaRPr lang="zh-CN" altLang="en-US">
                        <a:solidFill>
                          <a:schemeClr val="tx1"/>
                        </a:solidFill>
                      </a:endParaRPr>
                    </a:p>
                  </a:txBody>
                  <a:tcPr>
                    <a:noFill/>
                  </a:tcPr>
                </a:tc>
                <a:tc>
                  <a:txBody>
                    <a:bodyPr/>
                    <a:p>
                      <a:pPr>
                        <a:buNone/>
                      </a:pPr>
                      <a:endParaRPr lang="zh-CN" altLang="en-US">
                        <a:solidFill>
                          <a:schemeClr val="tx1"/>
                        </a:solidFill>
                      </a:endParaRPr>
                    </a:p>
                  </a:txBody>
                  <a:tcPr>
                    <a:noFill/>
                  </a:tcPr>
                </a:tc>
                <a:tc>
                  <a:txBody>
                    <a:bodyPr/>
                    <a:p>
                      <a:pPr>
                        <a:buNone/>
                      </a:pPr>
                      <a:endParaRPr lang="zh-CN" altLang="en-US">
                        <a:solidFill>
                          <a:schemeClr val="tx1"/>
                        </a:solidFill>
                      </a:endParaRPr>
                    </a:p>
                  </a:txBody>
                  <a:tcPr>
                    <a:noFill/>
                  </a:tcPr>
                </a:tc>
              </a:tr>
              <a:tr h="1612900">
                <a:tc>
                  <a:txBody>
                    <a:bodyPr/>
                    <a:p>
                      <a:pPr indent="0" algn="ctr">
                        <a:buNone/>
                      </a:pP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减分明细</a:t>
                      </a:r>
                      <a:endPar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 </a:t>
                      </a: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未按顺序、科目规定或漏科减</a:t>
                      </a: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10</a:t>
                      </a: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分 </a:t>
                      </a:r>
                      <a:endPar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未按顺序、科目规定或漏科减</a:t>
                      </a: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10</a:t>
                      </a: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分</a:t>
                      </a:r>
                      <a:endPar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未按顺序、科目规定或漏科减</a:t>
                      </a: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10</a:t>
                      </a: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分</a:t>
                      </a:r>
                      <a:endPar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类别</a:t>
                      </a:r>
                      <a:endPar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科目</a:t>
                      </a: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1</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科目</a:t>
                      </a: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2</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科目</a:t>
                      </a: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3</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科目</a:t>
                      </a: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4A\4B</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科目</a:t>
                      </a: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5A\5B\5C</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8">
                  <a:txBody>
                    <a:bodyPr/>
                    <a:p>
                      <a:pPr indent="0" algn="ctr">
                        <a:buNone/>
                      </a:pP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科目</a:t>
                      </a: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6</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noFill/>
                  </a:tcPr>
                </a:tc>
                <a:tc hMerge="1">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碰触防护网</a:t>
                      </a:r>
                      <a:endPar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触碰选手本人或裁判</a:t>
                      </a:r>
                      <a:endPar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触碰地面或坠落</a:t>
                      </a:r>
                      <a:endPar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 </a:t>
                      </a: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未佩戴护目镜</a:t>
                      </a:r>
                      <a:endPar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超出或踩压移动区域线</a:t>
                      </a:r>
                      <a:endPar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noFill/>
                  </a:tcPr>
                </a:tc>
                <a:tc>
                  <a:txBody>
                    <a:bodyPr/>
                    <a:p>
                      <a:pPr indent="0" algn="ctr">
                        <a:buNone/>
                      </a:pP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碰倒障碍物</a:t>
                      </a:r>
                      <a:endPar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noFill/>
                  </a:tcPr>
                </a:tc>
                <a:tc>
                  <a:txBody>
                    <a:bodyPr/>
                    <a:p>
                      <a:pPr indent="0" algn="ctr">
                        <a:buNone/>
                      </a:pP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飞行时长</a:t>
                      </a:r>
                      <a:endPar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noFill/>
                  </a:tcPr>
                </a:tc>
                <a:tc>
                  <a:txBody>
                    <a:bodyPr/>
                    <a:p>
                      <a:pPr indent="0" algn="ctr">
                        <a:buNone/>
                      </a:pP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成绩总计</a:t>
                      </a:r>
                      <a:endPar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noFill/>
                  </a:tcPr>
                </a:tc>
              </a:tr>
              <a:tr h="546100">
                <a:tc>
                  <a:txBody>
                    <a:bodyPr/>
                    <a:p>
                      <a:pPr indent="0" algn="ctr">
                        <a:buNone/>
                      </a:pP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违规次数</a:t>
                      </a:r>
                      <a:endPar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减分明细</a:t>
                      </a:r>
                      <a:endPar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 </a:t>
                      </a: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未按顺序、科目规定或漏科减</a:t>
                      </a: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10</a:t>
                      </a: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分 </a:t>
                      </a:r>
                      <a:endPar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未按顺序、科目规定或漏科减</a:t>
                      </a: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10</a:t>
                      </a: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分</a:t>
                      </a:r>
                      <a:endPar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未按顺序、科目规定或漏科减</a:t>
                      </a: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10</a:t>
                      </a: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分</a:t>
                      </a:r>
                      <a:endPar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未按顺序、科目规定或漏科减</a:t>
                      </a: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10</a:t>
                      </a: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分</a:t>
                      </a:r>
                      <a:endPar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未按顺序、科目规定或漏科减</a:t>
                      </a: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10</a:t>
                      </a: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分</a:t>
                      </a:r>
                      <a:endPar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完美着陆</a:t>
                      </a: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50</a:t>
                      </a: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分</a:t>
                      </a:r>
                      <a:endPar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noFill/>
                  </a:tcPr>
                </a:tc>
                <a:tc>
                  <a:txBody>
                    <a:bodyPr/>
                    <a:p>
                      <a:pPr indent="0" algn="ctr">
                        <a:buNone/>
                      </a:pP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优秀着陆</a:t>
                      </a: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40</a:t>
                      </a: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分</a:t>
                      </a:r>
                      <a:endPar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良好着陆</a:t>
                      </a: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30</a:t>
                      </a: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分</a:t>
                      </a:r>
                      <a:endPar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noFill/>
                  </a:tcPr>
                </a:tc>
                <a:tc hMerge="1">
                  <a:tcPr marL="0" marR="0" marT="0" marB="1" vert="horz" anchor="ct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noFill/>
                  </a:tcPr>
                </a:tc>
                <a:tc gridSpan="2">
                  <a:txBody>
                    <a:bodyPr/>
                    <a:p>
                      <a:pPr indent="0" algn="ctr">
                        <a:buNone/>
                      </a:pPr>
                      <a:endPar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p>
                      <a:pPr indent="0" algn="ctr">
                        <a:buNone/>
                      </a:pPr>
                      <a:endPar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p>
                      <a:pPr indent="0" algn="ctr">
                        <a:buNone/>
                      </a:pP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及格着陆</a:t>
                      </a: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20</a:t>
                      </a: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分</a:t>
                      </a:r>
                      <a:endPar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p>
                      <a:pPr indent="0" algn="ctr">
                        <a:buNone/>
                      </a:pP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不及格着陆</a:t>
                      </a: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10</a:t>
                      </a: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分</a:t>
                      </a:r>
                      <a:endPar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每次扣</a:t>
                      </a: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5</a:t>
                      </a: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分</a:t>
                      </a: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次</a:t>
                      </a:r>
                      <a:endPar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每次扣</a:t>
                      </a: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20</a:t>
                      </a: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分</a:t>
                      </a: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次</a:t>
                      </a:r>
                      <a:endPar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每次扣</a:t>
                      </a: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20</a:t>
                      </a: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分</a:t>
                      </a: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次</a:t>
                      </a:r>
                      <a:endPar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扣</a:t>
                      </a: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20</a:t>
                      </a: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分</a:t>
                      </a:r>
                      <a:endPar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每次扣</a:t>
                      </a: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5</a:t>
                      </a: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分</a:t>
                      </a: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次</a:t>
                      </a:r>
                      <a:endPar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noFill/>
                  </a:tcPr>
                </a:tc>
                <a:tc>
                  <a:txBody>
                    <a:bodyPr/>
                    <a:p>
                      <a:pPr indent="0" algn="ctr">
                        <a:buNone/>
                      </a:pP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每次扣</a:t>
                      </a: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20</a:t>
                      </a: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分</a:t>
                      </a: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次</a:t>
                      </a:r>
                      <a:endPar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noFill/>
                  </a:tcPr>
                </a:tc>
                <a:tc>
                  <a:txBody>
                    <a:bodyPr/>
                    <a:p>
                      <a:pPr indent="0" algn="ctr">
                        <a:buNone/>
                      </a:pP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noFill/>
                  </a:tcPr>
                </a:tc>
                <a:tc>
                  <a:txBody>
                    <a:bodyPr/>
                    <a:p>
                      <a:pPr indent="0" algn="ctr">
                        <a:buNone/>
                      </a:pP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noFill/>
                  </a:tcPr>
                </a:tc>
              </a:tr>
              <a:tr h="495300">
                <a:tc>
                  <a:txBody>
                    <a:bodyPr/>
                    <a:p>
                      <a:pPr indent="0" algn="ctr">
                        <a:buNone/>
                      </a:pP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成绩统计</a:t>
                      </a:r>
                      <a:endPar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违规次数</a:t>
                      </a:r>
                      <a:endPar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noFill/>
                  </a:tcPr>
                </a:tc>
                <a:tc>
                  <a:txBody>
                    <a:bodyPr/>
                    <a:p>
                      <a:pPr indent="0">
                        <a:buNone/>
                      </a:pP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noFill/>
                  </a:tcPr>
                </a:tc>
                <a:tc gridSpan="2">
                  <a:txBody>
                    <a:bodyPr/>
                    <a:p>
                      <a:pPr indent="0">
                        <a:buNone/>
                      </a:pP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buNone/>
                      </a:pP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buNone/>
                      </a:pP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buNone/>
                      </a:pP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noFill/>
                  </a:tcPr>
                </a:tc>
                <a:tc>
                  <a:txBody>
                    <a:bodyPr/>
                    <a:p>
                      <a:pPr indent="0">
                        <a:buNone/>
                      </a:pP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noFill/>
                  </a:tcPr>
                </a:tc>
                <a:tc>
                  <a:txBody>
                    <a:bodyPr/>
                    <a:p>
                      <a:pPr indent="0" algn="ctr">
                        <a:buNone/>
                      </a:pP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noFill/>
                  </a:tcPr>
                </a:tc>
                <a:tc>
                  <a:txBody>
                    <a:bodyPr/>
                    <a:p>
                      <a:pPr indent="0" algn="ctr">
                        <a:buNone/>
                      </a:pP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noFill/>
                  </a:tcPr>
                </a:tc>
              </a:tr>
              <a:tr h="495300">
                <a:tc>
                  <a:txBody>
                    <a:bodyPr/>
                    <a:p>
                      <a:pPr>
                        <a:buNone/>
                      </a:pPr>
                      <a:endParaRPr lang="zh-CN" altLang="en-US">
                        <a:solidFill>
                          <a:schemeClr val="tx1"/>
                        </a:solidFill>
                      </a:endParaRPr>
                    </a:p>
                  </a:txBody>
                  <a:tcPr>
                    <a:noFill/>
                  </a:tcPr>
                </a:tc>
                <a:tc>
                  <a:txBody>
                    <a:bodyPr/>
                    <a:p>
                      <a:pPr>
                        <a:buNone/>
                      </a:pPr>
                      <a:endParaRPr lang="zh-CN" altLang="en-US">
                        <a:solidFill>
                          <a:schemeClr val="tx1"/>
                        </a:solidFill>
                      </a:endParaRPr>
                    </a:p>
                  </a:txBody>
                  <a:tcPr>
                    <a:noFill/>
                  </a:tcPr>
                </a:tc>
                <a:tc>
                  <a:txBody>
                    <a:bodyPr/>
                    <a:p>
                      <a:pPr>
                        <a:buNone/>
                      </a:pPr>
                      <a:endParaRPr lang="zh-CN" altLang="en-US">
                        <a:solidFill>
                          <a:schemeClr val="tx1"/>
                        </a:solidFill>
                      </a:endParaRPr>
                    </a:p>
                  </a:txBody>
                  <a:tcPr>
                    <a:noFill/>
                  </a:tcPr>
                </a:tc>
                <a:tc>
                  <a:txBody>
                    <a:bodyPr/>
                    <a:p>
                      <a:pPr>
                        <a:buNone/>
                      </a:pPr>
                      <a:endParaRPr lang="zh-CN" altLang="en-US">
                        <a:solidFill>
                          <a:schemeClr val="tx1"/>
                        </a:solidFill>
                      </a:endParaRPr>
                    </a:p>
                  </a:txBody>
                  <a:tcPr>
                    <a:noFill/>
                  </a:tcPr>
                </a:tc>
                <a:tc>
                  <a:txBody>
                    <a:bodyPr/>
                    <a:p>
                      <a:pPr indent="0" algn="ctr">
                        <a:buNone/>
                      </a:pPr>
                      <a:r>
                        <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rPr>
                        <a:t>成绩统计</a:t>
                      </a:r>
                      <a:endPar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noFill/>
                  </a:tcPr>
                </a:tc>
                <a:tc>
                  <a:txBody>
                    <a:bodyPr/>
                    <a:p>
                      <a:pPr indent="0">
                        <a:buNone/>
                      </a:pP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noFill/>
                  </a:tcPr>
                </a:tc>
                <a:tc>
                  <a:txBody>
                    <a:bodyPr/>
                    <a:p>
                      <a:pPr indent="0">
                        <a:buNone/>
                      </a:pP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noFill/>
                  </a:tcPr>
                </a:tc>
                <a:tc>
                  <a:txBody>
                    <a:bodyPr/>
                    <a:p>
                      <a:pPr indent="0">
                        <a:buNone/>
                      </a:pP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noFill/>
                  </a:tcPr>
                </a:tc>
                <a:tc>
                  <a:txBody>
                    <a:bodyPr/>
                    <a:p>
                      <a:pPr indent="0">
                        <a:buNone/>
                      </a:pP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noFill/>
                  </a:tcPr>
                </a:tc>
                <a:tc>
                  <a:txBody>
                    <a:bodyPr/>
                    <a:p>
                      <a:pPr indent="0">
                        <a:buNone/>
                      </a:pP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noFill/>
                  </a:tcPr>
                </a:tc>
                <a:tc>
                  <a:txBody>
                    <a:bodyPr/>
                    <a:p>
                      <a:pPr indent="0">
                        <a:buNone/>
                      </a:pP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noFill/>
                  </a:tcPr>
                </a:tc>
                <a:tc>
                  <a:txBody>
                    <a:bodyPr/>
                    <a:p>
                      <a:pPr indent="0">
                        <a:buNone/>
                      </a:pP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noFill/>
                  </a:tcPr>
                </a:tc>
                <a:tc gridSpan="3">
                  <a:txBody>
                    <a:bodyPr/>
                    <a:p>
                      <a:pPr indent="0">
                        <a:buNone/>
                      </a:pP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noFill/>
                  </a:tcPr>
                </a:tc>
                <a:tc hMerge="1">
                  <a:tcPr/>
                </a:tc>
                <a:tc hMerge="1">
                  <a:tcPr/>
                </a:tc>
                <a:tc gridSpan="2">
                  <a:txBody>
                    <a:bodyPr/>
                    <a:p>
                      <a:pPr indent="0">
                        <a:buNone/>
                      </a:pP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noFill/>
                  </a:tcPr>
                </a:tc>
                <a:tc hMerge="1">
                  <a:tcPr/>
                </a:tc>
                <a:tc gridSpan="2">
                  <a:txBody>
                    <a:bodyPr/>
                    <a:p>
                      <a:pPr indent="0">
                        <a:buNone/>
                      </a:pP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noFill/>
                  </a:tcPr>
                </a:tc>
                <a:tc hMerge="1">
                  <a:tcPr/>
                </a:tc>
                <a:tc>
                  <a:txBody>
                    <a:bodyPr/>
                    <a:p>
                      <a:pPr indent="0">
                        <a:buNone/>
                      </a:pP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noFill/>
                  </a:tcPr>
                </a:tc>
                <a:tc>
                  <a:txBody>
                    <a:bodyPr/>
                    <a:p>
                      <a:pPr indent="0">
                        <a:buNone/>
                      </a:pP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noFill/>
                  </a:tcPr>
                </a:tc>
                <a:tc>
                  <a:txBody>
                    <a:bodyPr/>
                    <a:p>
                      <a:pPr indent="0">
                        <a:buNone/>
                      </a:pP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noFill/>
                  </a:tcPr>
                </a:tc>
                <a:tc>
                  <a:txBody>
                    <a:bodyPr/>
                    <a:p>
                      <a:pPr indent="0">
                        <a:buNone/>
                      </a:pP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noFill/>
                  </a:tcPr>
                </a:tc>
                <a:tc>
                  <a:txBody>
                    <a:bodyPr/>
                    <a:p>
                      <a:pPr indent="0">
                        <a:buNone/>
                      </a:pP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noFill/>
                  </a:tcPr>
                </a:tc>
                <a:tc>
                  <a:txBody>
                    <a:bodyPr/>
                    <a:p>
                      <a:pPr indent="0">
                        <a:buNone/>
                      </a:pP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noFill/>
                  </a:tcPr>
                </a:tc>
                <a:tc>
                  <a:txBody>
                    <a:bodyPr/>
                    <a:p>
                      <a:pPr indent="0">
                        <a:buNone/>
                      </a:pPr>
                      <a:r>
                        <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noFill/>
                  </a:tcPr>
                </a:tc>
                <a:tc>
                  <a:txBody>
                    <a:bodyPr/>
                    <a:p>
                      <a:pPr indent="0">
                        <a:buNone/>
                      </a:pPr>
                      <a:endParaRPr lang="zh-CN" altLang="en-US" sz="1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noFill/>
                  </a:tcPr>
                </a:tc>
              </a:tr>
            </a:tbl>
          </a:graphicData>
        </a:graphic>
      </p:graphicFrame>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drape"/>
      </p:transition>
    </mc:Choice>
    <mc:Fallback>
      <p:transition spd="slow" advClick="0" advTm="3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4" name="chenying0907 423"/>
          <p:cNvGrpSpPr/>
          <p:nvPr/>
        </p:nvGrpSpPr>
        <p:grpSpPr>
          <a:xfrm>
            <a:off x="228508" y="586483"/>
            <a:ext cx="2599878" cy="668912"/>
            <a:chOff x="4796063" y="534413"/>
            <a:chExt cx="2599878" cy="668912"/>
          </a:xfrm>
        </p:grpSpPr>
        <p:sp>
          <p:nvSpPr>
            <p:cNvPr id="425" name="Freeform 544"/>
            <p:cNvSpPr>
              <a:spLocks noEditPoints="1"/>
            </p:cNvSpPr>
            <p:nvPr/>
          </p:nvSpPr>
          <p:spPr bwMode="auto">
            <a:xfrm>
              <a:off x="4870451" y="1119188"/>
              <a:ext cx="2451100" cy="84137"/>
            </a:xfrm>
            <a:custGeom>
              <a:avLst/>
              <a:gdLst>
                <a:gd name="T0" fmla="*/ 26 w 715"/>
                <a:gd name="T1" fmla="*/ 50 h 95"/>
                <a:gd name="T2" fmla="*/ 43 w 715"/>
                <a:gd name="T3" fmla="*/ 67 h 95"/>
                <a:gd name="T4" fmla="*/ 65 w 715"/>
                <a:gd name="T5" fmla="*/ 76 h 95"/>
                <a:gd name="T6" fmla="*/ 143 w 715"/>
                <a:gd name="T7" fmla="*/ 81 h 95"/>
                <a:gd name="T8" fmla="*/ 218 w 715"/>
                <a:gd name="T9" fmla="*/ 80 h 95"/>
                <a:gd name="T10" fmla="*/ 301 w 715"/>
                <a:gd name="T11" fmla="*/ 79 h 95"/>
                <a:gd name="T12" fmla="*/ 405 w 715"/>
                <a:gd name="T13" fmla="*/ 88 h 95"/>
                <a:gd name="T14" fmla="*/ 491 w 715"/>
                <a:gd name="T15" fmla="*/ 93 h 95"/>
                <a:gd name="T16" fmla="*/ 630 w 715"/>
                <a:gd name="T17" fmla="*/ 64 h 95"/>
                <a:gd name="T18" fmla="*/ 678 w 715"/>
                <a:gd name="T19" fmla="*/ 58 h 95"/>
                <a:gd name="T20" fmla="*/ 664 w 715"/>
                <a:gd name="T21" fmla="*/ 52 h 95"/>
                <a:gd name="T22" fmla="*/ 662 w 715"/>
                <a:gd name="T23" fmla="*/ 30 h 95"/>
                <a:gd name="T24" fmla="*/ 598 w 715"/>
                <a:gd name="T25" fmla="*/ 37 h 95"/>
                <a:gd name="T26" fmla="*/ 564 w 715"/>
                <a:gd name="T27" fmla="*/ 25 h 95"/>
                <a:gd name="T28" fmla="*/ 500 w 715"/>
                <a:gd name="T29" fmla="*/ 17 h 95"/>
                <a:gd name="T30" fmla="*/ 443 w 715"/>
                <a:gd name="T31" fmla="*/ 26 h 95"/>
                <a:gd name="T32" fmla="*/ 372 w 715"/>
                <a:gd name="T33" fmla="*/ 20 h 95"/>
                <a:gd name="T34" fmla="*/ 263 w 715"/>
                <a:gd name="T35" fmla="*/ 13 h 95"/>
                <a:gd name="T36" fmla="*/ 193 w 715"/>
                <a:gd name="T37" fmla="*/ 9 h 95"/>
                <a:gd name="T38" fmla="*/ 98 w 715"/>
                <a:gd name="T39" fmla="*/ 21 h 95"/>
                <a:gd name="T40" fmla="*/ 403 w 715"/>
                <a:gd name="T41" fmla="*/ 77 h 95"/>
                <a:gd name="T42" fmla="*/ 420 w 715"/>
                <a:gd name="T43" fmla="*/ 84 h 95"/>
                <a:gd name="T44" fmla="*/ 458 w 715"/>
                <a:gd name="T45" fmla="*/ 81 h 95"/>
                <a:gd name="T46" fmla="*/ 503 w 715"/>
                <a:gd name="T47" fmla="*/ 64 h 95"/>
                <a:gd name="T48" fmla="*/ 504 w 715"/>
                <a:gd name="T49" fmla="*/ 76 h 95"/>
                <a:gd name="T50" fmla="*/ 567 w 715"/>
                <a:gd name="T51" fmla="*/ 43 h 95"/>
                <a:gd name="T52" fmla="*/ 560 w 715"/>
                <a:gd name="T53" fmla="*/ 62 h 95"/>
                <a:gd name="T54" fmla="*/ 583 w 715"/>
                <a:gd name="T55" fmla="*/ 56 h 95"/>
                <a:gd name="T56" fmla="*/ 615 w 715"/>
                <a:gd name="T57" fmla="*/ 58 h 95"/>
                <a:gd name="T58" fmla="*/ 639 w 715"/>
                <a:gd name="T59" fmla="*/ 45 h 95"/>
                <a:gd name="T60" fmla="*/ 604 w 715"/>
                <a:gd name="T61" fmla="*/ 58 h 95"/>
                <a:gd name="T62" fmla="*/ 575 w 715"/>
                <a:gd name="T63" fmla="*/ 51 h 95"/>
                <a:gd name="T64" fmla="*/ 562 w 715"/>
                <a:gd name="T65" fmla="*/ 34 h 95"/>
                <a:gd name="T66" fmla="*/ 541 w 715"/>
                <a:gd name="T67" fmla="*/ 45 h 95"/>
                <a:gd name="T68" fmla="*/ 492 w 715"/>
                <a:gd name="T69" fmla="*/ 54 h 95"/>
                <a:gd name="T70" fmla="*/ 469 w 715"/>
                <a:gd name="T71" fmla="*/ 29 h 95"/>
                <a:gd name="T72" fmla="*/ 435 w 715"/>
                <a:gd name="T73" fmla="*/ 29 h 95"/>
                <a:gd name="T74" fmla="*/ 362 w 715"/>
                <a:gd name="T75" fmla="*/ 80 h 95"/>
                <a:gd name="T76" fmla="*/ 345 w 715"/>
                <a:gd name="T77" fmla="*/ 72 h 95"/>
                <a:gd name="T78" fmla="*/ 242 w 715"/>
                <a:gd name="T79" fmla="*/ 81 h 95"/>
                <a:gd name="T80" fmla="*/ 295 w 715"/>
                <a:gd name="T81" fmla="*/ 42 h 95"/>
                <a:gd name="T82" fmla="*/ 328 w 715"/>
                <a:gd name="T83" fmla="*/ 36 h 95"/>
                <a:gd name="T84" fmla="*/ 296 w 715"/>
                <a:gd name="T85" fmla="*/ 76 h 95"/>
                <a:gd name="T86" fmla="*/ 329 w 715"/>
                <a:gd name="T87" fmla="*/ 44 h 95"/>
                <a:gd name="T88" fmla="*/ 317 w 715"/>
                <a:gd name="T89" fmla="*/ 27 h 95"/>
                <a:gd name="T90" fmla="*/ 298 w 715"/>
                <a:gd name="T91" fmla="*/ 25 h 95"/>
                <a:gd name="T92" fmla="*/ 230 w 715"/>
                <a:gd name="T93" fmla="*/ 75 h 95"/>
                <a:gd name="T94" fmla="*/ 266 w 715"/>
                <a:gd name="T95" fmla="*/ 32 h 95"/>
                <a:gd name="T96" fmla="*/ 215 w 715"/>
                <a:gd name="T97" fmla="*/ 53 h 95"/>
                <a:gd name="T98" fmla="*/ 203 w 715"/>
                <a:gd name="T99" fmla="*/ 54 h 95"/>
                <a:gd name="T100" fmla="*/ 151 w 715"/>
                <a:gd name="T101" fmla="*/ 43 h 95"/>
                <a:gd name="T102" fmla="*/ 159 w 715"/>
                <a:gd name="T103" fmla="*/ 63 h 95"/>
                <a:gd name="T104" fmla="*/ 212 w 715"/>
                <a:gd name="T105" fmla="*/ 24 h 95"/>
                <a:gd name="T106" fmla="*/ 194 w 715"/>
                <a:gd name="T107" fmla="*/ 18 h 95"/>
                <a:gd name="T108" fmla="*/ 153 w 715"/>
                <a:gd name="T109" fmla="*/ 34 h 95"/>
                <a:gd name="T110" fmla="*/ 108 w 715"/>
                <a:gd name="T111" fmla="*/ 51 h 95"/>
                <a:gd name="T112" fmla="*/ 112 w 715"/>
                <a:gd name="T113" fmla="*/ 26 h 95"/>
                <a:gd name="T114" fmla="*/ 65 w 715"/>
                <a:gd name="T115" fmla="*/ 54 h 95"/>
                <a:gd name="T116" fmla="*/ 87 w 715"/>
                <a:gd name="T117" fmla="*/ 22 h 95"/>
                <a:gd name="T118" fmla="*/ 53 w 715"/>
                <a:gd name="T119" fmla="*/ 3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5" h="95">
                  <a:moveTo>
                    <a:pt x="19" y="17"/>
                  </a:moveTo>
                  <a:cubicBezTo>
                    <a:pt x="21" y="19"/>
                    <a:pt x="23" y="14"/>
                    <a:pt x="25" y="16"/>
                  </a:cubicBezTo>
                  <a:cubicBezTo>
                    <a:pt x="24" y="17"/>
                    <a:pt x="25" y="18"/>
                    <a:pt x="24" y="19"/>
                  </a:cubicBezTo>
                  <a:cubicBezTo>
                    <a:pt x="19" y="17"/>
                    <a:pt x="19" y="22"/>
                    <a:pt x="14" y="23"/>
                  </a:cubicBezTo>
                  <a:cubicBezTo>
                    <a:pt x="16" y="26"/>
                    <a:pt x="20" y="22"/>
                    <a:pt x="20" y="28"/>
                  </a:cubicBezTo>
                  <a:cubicBezTo>
                    <a:pt x="27" y="25"/>
                    <a:pt x="29" y="13"/>
                    <a:pt x="34" y="16"/>
                  </a:cubicBezTo>
                  <a:cubicBezTo>
                    <a:pt x="33" y="17"/>
                    <a:pt x="35" y="19"/>
                    <a:pt x="34" y="20"/>
                  </a:cubicBezTo>
                  <a:cubicBezTo>
                    <a:pt x="31" y="23"/>
                    <a:pt x="28" y="26"/>
                    <a:pt x="32" y="29"/>
                  </a:cubicBezTo>
                  <a:cubicBezTo>
                    <a:pt x="34" y="28"/>
                    <a:pt x="35" y="26"/>
                    <a:pt x="37" y="25"/>
                  </a:cubicBezTo>
                  <a:cubicBezTo>
                    <a:pt x="36" y="20"/>
                    <a:pt x="35" y="16"/>
                    <a:pt x="38" y="12"/>
                  </a:cubicBezTo>
                  <a:cubicBezTo>
                    <a:pt x="39" y="17"/>
                    <a:pt x="40" y="17"/>
                    <a:pt x="44" y="22"/>
                  </a:cubicBezTo>
                  <a:cubicBezTo>
                    <a:pt x="40" y="26"/>
                    <a:pt x="38" y="26"/>
                    <a:pt x="37" y="32"/>
                  </a:cubicBezTo>
                  <a:cubicBezTo>
                    <a:pt x="34" y="27"/>
                    <a:pt x="34" y="33"/>
                    <a:pt x="34" y="35"/>
                  </a:cubicBezTo>
                  <a:cubicBezTo>
                    <a:pt x="33" y="33"/>
                    <a:pt x="32" y="32"/>
                    <a:pt x="31" y="31"/>
                  </a:cubicBezTo>
                  <a:cubicBezTo>
                    <a:pt x="25" y="37"/>
                    <a:pt x="30" y="42"/>
                    <a:pt x="25" y="46"/>
                  </a:cubicBezTo>
                  <a:cubicBezTo>
                    <a:pt x="26" y="45"/>
                    <a:pt x="28" y="45"/>
                    <a:pt x="30" y="45"/>
                  </a:cubicBezTo>
                  <a:cubicBezTo>
                    <a:pt x="27" y="47"/>
                    <a:pt x="28" y="48"/>
                    <a:pt x="26" y="50"/>
                  </a:cubicBezTo>
                  <a:cubicBezTo>
                    <a:pt x="24" y="43"/>
                    <a:pt x="20" y="51"/>
                    <a:pt x="17" y="48"/>
                  </a:cubicBezTo>
                  <a:cubicBezTo>
                    <a:pt x="20" y="41"/>
                    <a:pt x="21" y="34"/>
                    <a:pt x="25" y="29"/>
                  </a:cubicBezTo>
                  <a:cubicBezTo>
                    <a:pt x="22" y="28"/>
                    <a:pt x="18" y="30"/>
                    <a:pt x="16" y="27"/>
                  </a:cubicBezTo>
                  <a:cubicBezTo>
                    <a:pt x="12" y="30"/>
                    <a:pt x="10" y="33"/>
                    <a:pt x="10" y="36"/>
                  </a:cubicBezTo>
                  <a:cubicBezTo>
                    <a:pt x="13" y="37"/>
                    <a:pt x="12" y="30"/>
                    <a:pt x="16" y="32"/>
                  </a:cubicBezTo>
                  <a:cubicBezTo>
                    <a:pt x="18" y="35"/>
                    <a:pt x="14" y="36"/>
                    <a:pt x="15" y="38"/>
                  </a:cubicBezTo>
                  <a:cubicBezTo>
                    <a:pt x="16" y="38"/>
                    <a:pt x="18" y="37"/>
                    <a:pt x="18" y="38"/>
                  </a:cubicBezTo>
                  <a:cubicBezTo>
                    <a:pt x="7" y="44"/>
                    <a:pt x="7" y="53"/>
                    <a:pt x="0" y="60"/>
                  </a:cubicBezTo>
                  <a:cubicBezTo>
                    <a:pt x="6" y="57"/>
                    <a:pt x="12" y="53"/>
                    <a:pt x="17" y="57"/>
                  </a:cubicBezTo>
                  <a:cubicBezTo>
                    <a:pt x="19" y="53"/>
                    <a:pt x="8" y="52"/>
                    <a:pt x="13" y="47"/>
                  </a:cubicBezTo>
                  <a:cubicBezTo>
                    <a:pt x="14" y="52"/>
                    <a:pt x="22" y="50"/>
                    <a:pt x="25" y="56"/>
                  </a:cubicBezTo>
                  <a:cubicBezTo>
                    <a:pt x="22" y="58"/>
                    <a:pt x="19" y="61"/>
                    <a:pt x="16" y="63"/>
                  </a:cubicBezTo>
                  <a:cubicBezTo>
                    <a:pt x="12" y="59"/>
                    <a:pt x="7" y="64"/>
                    <a:pt x="3" y="64"/>
                  </a:cubicBezTo>
                  <a:cubicBezTo>
                    <a:pt x="6" y="67"/>
                    <a:pt x="2" y="72"/>
                    <a:pt x="7" y="70"/>
                  </a:cubicBezTo>
                  <a:cubicBezTo>
                    <a:pt x="7" y="64"/>
                    <a:pt x="24" y="64"/>
                    <a:pt x="26" y="70"/>
                  </a:cubicBezTo>
                  <a:cubicBezTo>
                    <a:pt x="28" y="68"/>
                    <a:pt x="31" y="66"/>
                    <a:pt x="34" y="64"/>
                  </a:cubicBezTo>
                  <a:cubicBezTo>
                    <a:pt x="36" y="70"/>
                    <a:pt x="40" y="64"/>
                    <a:pt x="43" y="67"/>
                  </a:cubicBezTo>
                  <a:cubicBezTo>
                    <a:pt x="43" y="74"/>
                    <a:pt x="40" y="69"/>
                    <a:pt x="36" y="71"/>
                  </a:cubicBezTo>
                  <a:cubicBezTo>
                    <a:pt x="35" y="73"/>
                    <a:pt x="35" y="75"/>
                    <a:pt x="37" y="78"/>
                  </a:cubicBezTo>
                  <a:cubicBezTo>
                    <a:pt x="41" y="73"/>
                    <a:pt x="44" y="75"/>
                    <a:pt x="48" y="71"/>
                  </a:cubicBezTo>
                  <a:cubicBezTo>
                    <a:pt x="46" y="68"/>
                    <a:pt x="42" y="60"/>
                    <a:pt x="50" y="60"/>
                  </a:cubicBezTo>
                  <a:cubicBezTo>
                    <a:pt x="48" y="57"/>
                    <a:pt x="44" y="54"/>
                    <a:pt x="47" y="51"/>
                  </a:cubicBezTo>
                  <a:cubicBezTo>
                    <a:pt x="52" y="53"/>
                    <a:pt x="52" y="44"/>
                    <a:pt x="56" y="46"/>
                  </a:cubicBezTo>
                  <a:cubicBezTo>
                    <a:pt x="54" y="48"/>
                    <a:pt x="56" y="49"/>
                    <a:pt x="55" y="50"/>
                  </a:cubicBezTo>
                  <a:cubicBezTo>
                    <a:pt x="54" y="51"/>
                    <a:pt x="51" y="50"/>
                    <a:pt x="52" y="53"/>
                  </a:cubicBezTo>
                  <a:cubicBezTo>
                    <a:pt x="56" y="53"/>
                    <a:pt x="50" y="69"/>
                    <a:pt x="49" y="75"/>
                  </a:cubicBezTo>
                  <a:cubicBezTo>
                    <a:pt x="55" y="75"/>
                    <a:pt x="57" y="68"/>
                    <a:pt x="59" y="76"/>
                  </a:cubicBezTo>
                  <a:cubicBezTo>
                    <a:pt x="62" y="70"/>
                    <a:pt x="68" y="71"/>
                    <a:pt x="65" y="65"/>
                  </a:cubicBezTo>
                  <a:cubicBezTo>
                    <a:pt x="62" y="65"/>
                    <a:pt x="61" y="66"/>
                    <a:pt x="60" y="68"/>
                  </a:cubicBezTo>
                  <a:cubicBezTo>
                    <a:pt x="60" y="66"/>
                    <a:pt x="53" y="66"/>
                    <a:pt x="56" y="63"/>
                  </a:cubicBezTo>
                  <a:cubicBezTo>
                    <a:pt x="62" y="62"/>
                    <a:pt x="61" y="61"/>
                    <a:pt x="62" y="56"/>
                  </a:cubicBezTo>
                  <a:cubicBezTo>
                    <a:pt x="64" y="58"/>
                    <a:pt x="67" y="54"/>
                    <a:pt x="69" y="58"/>
                  </a:cubicBezTo>
                  <a:cubicBezTo>
                    <a:pt x="62" y="62"/>
                    <a:pt x="67" y="64"/>
                    <a:pt x="71" y="63"/>
                  </a:cubicBezTo>
                  <a:cubicBezTo>
                    <a:pt x="67" y="67"/>
                    <a:pt x="66" y="72"/>
                    <a:pt x="65" y="76"/>
                  </a:cubicBezTo>
                  <a:cubicBezTo>
                    <a:pt x="72" y="78"/>
                    <a:pt x="75" y="64"/>
                    <a:pt x="82" y="73"/>
                  </a:cubicBezTo>
                  <a:cubicBezTo>
                    <a:pt x="81" y="75"/>
                    <a:pt x="78" y="74"/>
                    <a:pt x="79" y="76"/>
                  </a:cubicBezTo>
                  <a:cubicBezTo>
                    <a:pt x="81" y="75"/>
                    <a:pt x="80" y="77"/>
                    <a:pt x="81" y="79"/>
                  </a:cubicBezTo>
                  <a:cubicBezTo>
                    <a:pt x="85" y="73"/>
                    <a:pt x="89" y="72"/>
                    <a:pt x="92" y="65"/>
                  </a:cubicBezTo>
                  <a:cubicBezTo>
                    <a:pt x="95" y="66"/>
                    <a:pt x="98" y="63"/>
                    <a:pt x="101" y="64"/>
                  </a:cubicBezTo>
                  <a:cubicBezTo>
                    <a:pt x="96" y="67"/>
                    <a:pt x="97" y="72"/>
                    <a:pt x="95" y="76"/>
                  </a:cubicBezTo>
                  <a:cubicBezTo>
                    <a:pt x="93" y="77"/>
                    <a:pt x="87" y="74"/>
                    <a:pt x="88" y="78"/>
                  </a:cubicBezTo>
                  <a:cubicBezTo>
                    <a:pt x="90" y="76"/>
                    <a:pt x="91" y="81"/>
                    <a:pt x="93" y="80"/>
                  </a:cubicBezTo>
                  <a:cubicBezTo>
                    <a:pt x="95" y="79"/>
                    <a:pt x="97" y="77"/>
                    <a:pt x="99" y="76"/>
                  </a:cubicBezTo>
                  <a:cubicBezTo>
                    <a:pt x="102" y="79"/>
                    <a:pt x="99" y="80"/>
                    <a:pt x="103" y="81"/>
                  </a:cubicBezTo>
                  <a:cubicBezTo>
                    <a:pt x="107" y="79"/>
                    <a:pt x="108" y="78"/>
                    <a:pt x="108" y="74"/>
                  </a:cubicBezTo>
                  <a:cubicBezTo>
                    <a:pt x="115" y="75"/>
                    <a:pt x="110" y="78"/>
                    <a:pt x="117" y="82"/>
                  </a:cubicBezTo>
                  <a:cubicBezTo>
                    <a:pt x="121" y="77"/>
                    <a:pt x="124" y="82"/>
                    <a:pt x="128" y="77"/>
                  </a:cubicBezTo>
                  <a:cubicBezTo>
                    <a:pt x="129" y="78"/>
                    <a:pt x="128" y="80"/>
                    <a:pt x="131" y="82"/>
                  </a:cubicBezTo>
                  <a:cubicBezTo>
                    <a:pt x="134" y="81"/>
                    <a:pt x="138" y="80"/>
                    <a:pt x="141" y="81"/>
                  </a:cubicBezTo>
                  <a:cubicBezTo>
                    <a:pt x="138" y="78"/>
                    <a:pt x="145" y="73"/>
                    <a:pt x="148" y="76"/>
                  </a:cubicBezTo>
                  <a:cubicBezTo>
                    <a:pt x="148" y="81"/>
                    <a:pt x="140" y="75"/>
                    <a:pt x="143" y="81"/>
                  </a:cubicBezTo>
                  <a:cubicBezTo>
                    <a:pt x="154" y="79"/>
                    <a:pt x="164" y="84"/>
                    <a:pt x="176" y="81"/>
                  </a:cubicBezTo>
                  <a:cubicBezTo>
                    <a:pt x="171" y="78"/>
                    <a:pt x="175" y="75"/>
                    <a:pt x="176" y="72"/>
                  </a:cubicBezTo>
                  <a:cubicBezTo>
                    <a:pt x="175" y="79"/>
                    <a:pt x="187" y="90"/>
                    <a:pt x="187" y="80"/>
                  </a:cubicBezTo>
                  <a:cubicBezTo>
                    <a:pt x="182" y="83"/>
                    <a:pt x="184" y="72"/>
                    <a:pt x="180" y="71"/>
                  </a:cubicBezTo>
                  <a:cubicBezTo>
                    <a:pt x="181" y="70"/>
                    <a:pt x="182" y="68"/>
                    <a:pt x="182" y="67"/>
                  </a:cubicBezTo>
                  <a:cubicBezTo>
                    <a:pt x="182" y="71"/>
                    <a:pt x="184" y="70"/>
                    <a:pt x="187" y="71"/>
                  </a:cubicBezTo>
                  <a:cubicBezTo>
                    <a:pt x="181" y="75"/>
                    <a:pt x="189" y="79"/>
                    <a:pt x="192" y="77"/>
                  </a:cubicBezTo>
                  <a:cubicBezTo>
                    <a:pt x="190" y="79"/>
                    <a:pt x="189" y="81"/>
                    <a:pt x="192" y="83"/>
                  </a:cubicBezTo>
                  <a:cubicBezTo>
                    <a:pt x="193" y="83"/>
                    <a:pt x="194" y="82"/>
                    <a:pt x="195" y="83"/>
                  </a:cubicBezTo>
                  <a:cubicBezTo>
                    <a:pt x="196" y="75"/>
                    <a:pt x="204" y="76"/>
                    <a:pt x="203" y="65"/>
                  </a:cubicBezTo>
                  <a:cubicBezTo>
                    <a:pt x="203" y="66"/>
                    <a:pt x="204" y="67"/>
                    <a:pt x="205" y="66"/>
                  </a:cubicBezTo>
                  <a:cubicBezTo>
                    <a:pt x="204" y="68"/>
                    <a:pt x="204" y="71"/>
                    <a:pt x="208" y="74"/>
                  </a:cubicBezTo>
                  <a:cubicBezTo>
                    <a:pt x="211" y="72"/>
                    <a:pt x="221" y="72"/>
                    <a:pt x="218" y="77"/>
                  </a:cubicBezTo>
                  <a:cubicBezTo>
                    <a:pt x="214" y="72"/>
                    <a:pt x="209" y="78"/>
                    <a:pt x="201" y="76"/>
                  </a:cubicBezTo>
                  <a:cubicBezTo>
                    <a:pt x="199" y="78"/>
                    <a:pt x="200" y="80"/>
                    <a:pt x="199" y="81"/>
                  </a:cubicBezTo>
                  <a:cubicBezTo>
                    <a:pt x="205" y="86"/>
                    <a:pt x="212" y="82"/>
                    <a:pt x="218" y="84"/>
                  </a:cubicBezTo>
                  <a:cubicBezTo>
                    <a:pt x="217" y="83"/>
                    <a:pt x="216" y="82"/>
                    <a:pt x="218" y="80"/>
                  </a:cubicBezTo>
                  <a:cubicBezTo>
                    <a:pt x="227" y="77"/>
                    <a:pt x="225" y="91"/>
                    <a:pt x="225" y="91"/>
                  </a:cubicBezTo>
                  <a:cubicBezTo>
                    <a:pt x="228" y="88"/>
                    <a:pt x="234" y="85"/>
                    <a:pt x="227" y="85"/>
                  </a:cubicBezTo>
                  <a:cubicBezTo>
                    <a:pt x="228" y="81"/>
                    <a:pt x="233" y="78"/>
                    <a:pt x="235" y="86"/>
                  </a:cubicBezTo>
                  <a:cubicBezTo>
                    <a:pt x="246" y="83"/>
                    <a:pt x="253" y="88"/>
                    <a:pt x="263" y="82"/>
                  </a:cubicBezTo>
                  <a:cubicBezTo>
                    <a:pt x="264" y="87"/>
                    <a:pt x="273" y="86"/>
                    <a:pt x="278" y="85"/>
                  </a:cubicBezTo>
                  <a:cubicBezTo>
                    <a:pt x="279" y="79"/>
                    <a:pt x="281" y="81"/>
                    <a:pt x="279" y="78"/>
                  </a:cubicBezTo>
                  <a:cubicBezTo>
                    <a:pt x="281" y="77"/>
                    <a:pt x="282" y="75"/>
                    <a:pt x="284" y="74"/>
                  </a:cubicBezTo>
                  <a:cubicBezTo>
                    <a:pt x="284" y="77"/>
                    <a:pt x="286" y="79"/>
                    <a:pt x="289" y="76"/>
                  </a:cubicBezTo>
                  <a:cubicBezTo>
                    <a:pt x="289" y="72"/>
                    <a:pt x="287" y="74"/>
                    <a:pt x="284" y="72"/>
                  </a:cubicBezTo>
                  <a:cubicBezTo>
                    <a:pt x="286" y="70"/>
                    <a:pt x="285" y="68"/>
                    <a:pt x="288" y="66"/>
                  </a:cubicBezTo>
                  <a:cubicBezTo>
                    <a:pt x="288" y="72"/>
                    <a:pt x="294" y="80"/>
                    <a:pt x="286" y="86"/>
                  </a:cubicBezTo>
                  <a:cubicBezTo>
                    <a:pt x="289" y="91"/>
                    <a:pt x="289" y="81"/>
                    <a:pt x="292" y="88"/>
                  </a:cubicBezTo>
                  <a:cubicBezTo>
                    <a:pt x="296" y="87"/>
                    <a:pt x="296" y="81"/>
                    <a:pt x="298" y="83"/>
                  </a:cubicBezTo>
                  <a:cubicBezTo>
                    <a:pt x="300" y="91"/>
                    <a:pt x="301" y="82"/>
                    <a:pt x="307" y="83"/>
                  </a:cubicBezTo>
                  <a:cubicBezTo>
                    <a:pt x="308" y="85"/>
                    <a:pt x="306" y="86"/>
                    <a:pt x="305" y="87"/>
                  </a:cubicBezTo>
                  <a:cubicBezTo>
                    <a:pt x="315" y="93"/>
                    <a:pt x="308" y="77"/>
                    <a:pt x="316" y="74"/>
                  </a:cubicBezTo>
                  <a:cubicBezTo>
                    <a:pt x="309" y="67"/>
                    <a:pt x="309" y="86"/>
                    <a:pt x="301" y="79"/>
                  </a:cubicBezTo>
                  <a:cubicBezTo>
                    <a:pt x="309" y="80"/>
                    <a:pt x="307" y="68"/>
                    <a:pt x="315" y="70"/>
                  </a:cubicBezTo>
                  <a:cubicBezTo>
                    <a:pt x="316" y="66"/>
                    <a:pt x="317" y="62"/>
                    <a:pt x="320" y="58"/>
                  </a:cubicBezTo>
                  <a:cubicBezTo>
                    <a:pt x="323" y="62"/>
                    <a:pt x="316" y="67"/>
                    <a:pt x="323" y="66"/>
                  </a:cubicBezTo>
                  <a:cubicBezTo>
                    <a:pt x="320" y="70"/>
                    <a:pt x="318" y="66"/>
                    <a:pt x="316" y="67"/>
                  </a:cubicBezTo>
                  <a:cubicBezTo>
                    <a:pt x="324" y="75"/>
                    <a:pt x="309" y="81"/>
                    <a:pt x="316" y="89"/>
                  </a:cubicBezTo>
                  <a:cubicBezTo>
                    <a:pt x="320" y="86"/>
                    <a:pt x="323" y="82"/>
                    <a:pt x="321" y="78"/>
                  </a:cubicBezTo>
                  <a:cubicBezTo>
                    <a:pt x="325" y="74"/>
                    <a:pt x="328" y="76"/>
                    <a:pt x="331" y="77"/>
                  </a:cubicBezTo>
                  <a:cubicBezTo>
                    <a:pt x="326" y="79"/>
                    <a:pt x="330" y="82"/>
                    <a:pt x="326" y="85"/>
                  </a:cubicBezTo>
                  <a:cubicBezTo>
                    <a:pt x="325" y="83"/>
                    <a:pt x="324" y="81"/>
                    <a:pt x="323" y="82"/>
                  </a:cubicBezTo>
                  <a:cubicBezTo>
                    <a:pt x="326" y="87"/>
                    <a:pt x="322" y="84"/>
                    <a:pt x="323" y="89"/>
                  </a:cubicBezTo>
                  <a:cubicBezTo>
                    <a:pt x="327" y="88"/>
                    <a:pt x="333" y="89"/>
                    <a:pt x="334" y="86"/>
                  </a:cubicBezTo>
                  <a:cubicBezTo>
                    <a:pt x="333" y="83"/>
                    <a:pt x="331" y="84"/>
                    <a:pt x="329" y="84"/>
                  </a:cubicBezTo>
                  <a:cubicBezTo>
                    <a:pt x="335" y="84"/>
                    <a:pt x="332" y="78"/>
                    <a:pt x="335" y="80"/>
                  </a:cubicBezTo>
                  <a:cubicBezTo>
                    <a:pt x="336" y="82"/>
                    <a:pt x="336" y="85"/>
                    <a:pt x="336" y="88"/>
                  </a:cubicBezTo>
                  <a:cubicBezTo>
                    <a:pt x="359" y="87"/>
                    <a:pt x="382" y="90"/>
                    <a:pt x="405" y="88"/>
                  </a:cubicBezTo>
                  <a:cubicBezTo>
                    <a:pt x="400" y="82"/>
                    <a:pt x="408" y="79"/>
                    <a:pt x="410" y="79"/>
                  </a:cubicBezTo>
                  <a:cubicBezTo>
                    <a:pt x="411" y="84"/>
                    <a:pt x="407" y="84"/>
                    <a:pt x="405" y="88"/>
                  </a:cubicBezTo>
                  <a:cubicBezTo>
                    <a:pt x="408" y="93"/>
                    <a:pt x="412" y="88"/>
                    <a:pt x="414" y="85"/>
                  </a:cubicBezTo>
                  <a:cubicBezTo>
                    <a:pt x="418" y="86"/>
                    <a:pt x="415" y="90"/>
                    <a:pt x="419" y="85"/>
                  </a:cubicBezTo>
                  <a:cubicBezTo>
                    <a:pt x="419" y="93"/>
                    <a:pt x="428" y="85"/>
                    <a:pt x="432" y="90"/>
                  </a:cubicBezTo>
                  <a:cubicBezTo>
                    <a:pt x="432" y="89"/>
                    <a:pt x="438" y="87"/>
                    <a:pt x="439" y="83"/>
                  </a:cubicBezTo>
                  <a:cubicBezTo>
                    <a:pt x="440" y="85"/>
                    <a:pt x="442" y="85"/>
                    <a:pt x="443" y="86"/>
                  </a:cubicBezTo>
                  <a:cubicBezTo>
                    <a:pt x="442" y="88"/>
                    <a:pt x="437" y="85"/>
                    <a:pt x="438" y="89"/>
                  </a:cubicBezTo>
                  <a:cubicBezTo>
                    <a:pt x="441" y="88"/>
                    <a:pt x="439" y="91"/>
                    <a:pt x="441" y="93"/>
                  </a:cubicBezTo>
                  <a:cubicBezTo>
                    <a:pt x="448" y="88"/>
                    <a:pt x="460" y="95"/>
                    <a:pt x="464" y="89"/>
                  </a:cubicBezTo>
                  <a:cubicBezTo>
                    <a:pt x="462" y="85"/>
                    <a:pt x="448" y="89"/>
                    <a:pt x="446" y="83"/>
                  </a:cubicBezTo>
                  <a:cubicBezTo>
                    <a:pt x="454" y="87"/>
                    <a:pt x="463" y="84"/>
                    <a:pt x="472" y="83"/>
                  </a:cubicBezTo>
                  <a:cubicBezTo>
                    <a:pt x="470" y="84"/>
                    <a:pt x="469" y="85"/>
                    <a:pt x="467" y="87"/>
                  </a:cubicBezTo>
                  <a:cubicBezTo>
                    <a:pt x="469" y="89"/>
                    <a:pt x="471" y="91"/>
                    <a:pt x="472" y="93"/>
                  </a:cubicBezTo>
                  <a:cubicBezTo>
                    <a:pt x="478" y="91"/>
                    <a:pt x="472" y="86"/>
                    <a:pt x="476" y="84"/>
                  </a:cubicBezTo>
                  <a:cubicBezTo>
                    <a:pt x="477" y="85"/>
                    <a:pt x="475" y="86"/>
                    <a:pt x="477" y="88"/>
                  </a:cubicBezTo>
                  <a:cubicBezTo>
                    <a:pt x="485" y="83"/>
                    <a:pt x="479" y="72"/>
                    <a:pt x="485" y="71"/>
                  </a:cubicBezTo>
                  <a:cubicBezTo>
                    <a:pt x="482" y="76"/>
                    <a:pt x="486" y="83"/>
                    <a:pt x="479" y="88"/>
                  </a:cubicBezTo>
                  <a:cubicBezTo>
                    <a:pt x="485" y="95"/>
                    <a:pt x="486" y="85"/>
                    <a:pt x="491" y="93"/>
                  </a:cubicBezTo>
                  <a:cubicBezTo>
                    <a:pt x="494" y="90"/>
                    <a:pt x="496" y="92"/>
                    <a:pt x="499" y="88"/>
                  </a:cubicBezTo>
                  <a:cubicBezTo>
                    <a:pt x="500" y="93"/>
                    <a:pt x="511" y="95"/>
                    <a:pt x="513" y="89"/>
                  </a:cubicBezTo>
                  <a:cubicBezTo>
                    <a:pt x="517" y="92"/>
                    <a:pt x="524" y="95"/>
                    <a:pt x="528" y="88"/>
                  </a:cubicBezTo>
                  <a:cubicBezTo>
                    <a:pt x="529" y="93"/>
                    <a:pt x="536" y="93"/>
                    <a:pt x="536" y="87"/>
                  </a:cubicBezTo>
                  <a:cubicBezTo>
                    <a:pt x="538" y="89"/>
                    <a:pt x="539" y="91"/>
                    <a:pt x="539" y="92"/>
                  </a:cubicBezTo>
                  <a:cubicBezTo>
                    <a:pt x="545" y="84"/>
                    <a:pt x="568" y="91"/>
                    <a:pt x="563" y="77"/>
                  </a:cubicBezTo>
                  <a:cubicBezTo>
                    <a:pt x="565" y="76"/>
                    <a:pt x="566" y="79"/>
                    <a:pt x="567" y="81"/>
                  </a:cubicBezTo>
                  <a:cubicBezTo>
                    <a:pt x="570" y="79"/>
                    <a:pt x="568" y="77"/>
                    <a:pt x="569" y="76"/>
                  </a:cubicBezTo>
                  <a:cubicBezTo>
                    <a:pt x="571" y="76"/>
                    <a:pt x="574" y="73"/>
                    <a:pt x="576" y="76"/>
                  </a:cubicBezTo>
                  <a:cubicBezTo>
                    <a:pt x="572" y="79"/>
                    <a:pt x="570" y="81"/>
                    <a:pt x="571" y="87"/>
                  </a:cubicBezTo>
                  <a:cubicBezTo>
                    <a:pt x="567" y="86"/>
                    <a:pt x="563" y="90"/>
                    <a:pt x="560" y="90"/>
                  </a:cubicBezTo>
                  <a:cubicBezTo>
                    <a:pt x="571" y="93"/>
                    <a:pt x="591" y="94"/>
                    <a:pt x="603" y="84"/>
                  </a:cubicBezTo>
                  <a:cubicBezTo>
                    <a:pt x="605" y="90"/>
                    <a:pt x="609" y="79"/>
                    <a:pt x="612" y="82"/>
                  </a:cubicBezTo>
                  <a:cubicBezTo>
                    <a:pt x="608" y="85"/>
                    <a:pt x="604" y="88"/>
                    <a:pt x="604" y="92"/>
                  </a:cubicBezTo>
                  <a:cubicBezTo>
                    <a:pt x="606" y="91"/>
                    <a:pt x="609" y="89"/>
                    <a:pt x="611" y="92"/>
                  </a:cubicBezTo>
                  <a:cubicBezTo>
                    <a:pt x="618" y="87"/>
                    <a:pt x="615" y="77"/>
                    <a:pt x="623" y="78"/>
                  </a:cubicBezTo>
                  <a:cubicBezTo>
                    <a:pt x="624" y="74"/>
                    <a:pt x="622" y="64"/>
                    <a:pt x="630" y="64"/>
                  </a:cubicBezTo>
                  <a:cubicBezTo>
                    <a:pt x="626" y="75"/>
                    <a:pt x="631" y="82"/>
                    <a:pt x="616" y="90"/>
                  </a:cubicBezTo>
                  <a:cubicBezTo>
                    <a:pt x="623" y="95"/>
                    <a:pt x="634" y="89"/>
                    <a:pt x="639" y="82"/>
                  </a:cubicBezTo>
                  <a:cubicBezTo>
                    <a:pt x="637" y="78"/>
                    <a:pt x="634" y="82"/>
                    <a:pt x="633" y="78"/>
                  </a:cubicBezTo>
                  <a:cubicBezTo>
                    <a:pt x="634" y="78"/>
                    <a:pt x="633" y="76"/>
                    <a:pt x="634" y="76"/>
                  </a:cubicBezTo>
                  <a:cubicBezTo>
                    <a:pt x="641" y="77"/>
                    <a:pt x="651" y="76"/>
                    <a:pt x="655" y="68"/>
                  </a:cubicBezTo>
                  <a:cubicBezTo>
                    <a:pt x="659" y="71"/>
                    <a:pt x="656" y="74"/>
                    <a:pt x="653" y="77"/>
                  </a:cubicBezTo>
                  <a:cubicBezTo>
                    <a:pt x="652" y="75"/>
                    <a:pt x="653" y="73"/>
                    <a:pt x="650" y="75"/>
                  </a:cubicBezTo>
                  <a:cubicBezTo>
                    <a:pt x="648" y="81"/>
                    <a:pt x="652" y="78"/>
                    <a:pt x="655" y="81"/>
                  </a:cubicBezTo>
                  <a:cubicBezTo>
                    <a:pt x="652" y="82"/>
                    <a:pt x="650" y="87"/>
                    <a:pt x="648" y="84"/>
                  </a:cubicBezTo>
                  <a:cubicBezTo>
                    <a:pt x="645" y="82"/>
                    <a:pt x="649" y="80"/>
                    <a:pt x="647" y="78"/>
                  </a:cubicBezTo>
                  <a:cubicBezTo>
                    <a:pt x="636" y="79"/>
                    <a:pt x="644" y="86"/>
                    <a:pt x="639" y="91"/>
                  </a:cubicBezTo>
                  <a:cubicBezTo>
                    <a:pt x="645" y="93"/>
                    <a:pt x="655" y="83"/>
                    <a:pt x="659" y="78"/>
                  </a:cubicBezTo>
                  <a:cubicBezTo>
                    <a:pt x="661" y="79"/>
                    <a:pt x="662" y="78"/>
                    <a:pt x="664" y="81"/>
                  </a:cubicBezTo>
                  <a:cubicBezTo>
                    <a:pt x="667" y="73"/>
                    <a:pt x="673" y="67"/>
                    <a:pt x="679" y="62"/>
                  </a:cubicBezTo>
                  <a:cubicBezTo>
                    <a:pt x="676" y="57"/>
                    <a:pt x="674" y="61"/>
                    <a:pt x="672" y="64"/>
                  </a:cubicBezTo>
                  <a:cubicBezTo>
                    <a:pt x="666" y="57"/>
                    <a:pt x="673" y="52"/>
                    <a:pt x="679" y="50"/>
                  </a:cubicBezTo>
                  <a:cubicBezTo>
                    <a:pt x="681" y="54"/>
                    <a:pt x="673" y="52"/>
                    <a:pt x="678" y="58"/>
                  </a:cubicBezTo>
                  <a:cubicBezTo>
                    <a:pt x="680" y="56"/>
                    <a:pt x="681" y="57"/>
                    <a:pt x="683" y="55"/>
                  </a:cubicBezTo>
                  <a:cubicBezTo>
                    <a:pt x="681" y="46"/>
                    <a:pt x="692" y="39"/>
                    <a:pt x="686" y="29"/>
                  </a:cubicBezTo>
                  <a:cubicBezTo>
                    <a:pt x="689" y="27"/>
                    <a:pt x="691" y="27"/>
                    <a:pt x="692" y="30"/>
                  </a:cubicBezTo>
                  <a:cubicBezTo>
                    <a:pt x="688" y="32"/>
                    <a:pt x="693" y="35"/>
                    <a:pt x="695" y="35"/>
                  </a:cubicBezTo>
                  <a:cubicBezTo>
                    <a:pt x="692" y="37"/>
                    <a:pt x="689" y="39"/>
                    <a:pt x="691" y="42"/>
                  </a:cubicBezTo>
                  <a:cubicBezTo>
                    <a:pt x="696" y="41"/>
                    <a:pt x="697" y="36"/>
                    <a:pt x="703" y="32"/>
                  </a:cubicBezTo>
                  <a:cubicBezTo>
                    <a:pt x="705" y="34"/>
                    <a:pt x="706" y="36"/>
                    <a:pt x="708" y="36"/>
                  </a:cubicBezTo>
                  <a:cubicBezTo>
                    <a:pt x="711" y="33"/>
                    <a:pt x="714" y="35"/>
                    <a:pt x="715" y="31"/>
                  </a:cubicBezTo>
                  <a:cubicBezTo>
                    <a:pt x="713" y="25"/>
                    <a:pt x="710" y="33"/>
                    <a:pt x="709" y="30"/>
                  </a:cubicBezTo>
                  <a:cubicBezTo>
                    <a:pt x="710" y="28"/>
                    <a:pt x="713" y="26"/>
                    <a:pt x="712" y="23"/>
                  </a:cubicBezTo>
                  <a:cubicBezTo>
                    <a:pt x="705" y="24"/>
                    <a:pt x="699" y="32"/>
                    <a:pt x="693" y="31"/>
                  </a:cubicBezTo>
                  <a:cubicBezTo>
                    <a:pt x="697" y="25"/>
                    <a:pt x="689" y="26"/>
                    <a:pt x="686" y="24"/>
                  </a:cubicBezTo>
                  <a:cubicBezTo>
                    <a:pt x="687" y="23"/>
                    <a:pt x="688" y="22"/>
                    <a:pt x="687" y="21"/>
                  </a:cubicBezTo>
                  <a:cubicBezTo>
                    <a:pt x="682" y="27"/>
                    <a:pt x="685" y="34"/>
                    <a:pt x="684" y="40"/>
                  </a:cubicBezTo>
                  <a:cubicBezTo>
                    <a:pt x="680" y="41"/>
                    <a:pt x="676" y="50"/>
                    <a:pt x="670" y="43"/>
                  </a:cubicBezTo>
                  <a:cubicBezTo>
                    <a:pt x="674" y="41"/>
                    <a:pt x="670" y="38"/>
                    <a:pt x="669" y="35"/>
                  </a:cubicBezTo>
                  <a:cubicBezTo>
                    <a:pt x="663" y="40"/>
                    <a:pt x="665" y="46"/>
                    <a:pt x="664" y="52"/>
                  </a:cubicBezTo>
                  <a:cubicBezTo>
                    <a:pt x="667" y="51"/>
                    <a:pt x="666" y="45"/>
                    <a:pt x="670" y="47"/>
                  </a:cubicBezTo>
                  <a:cubicBezTo>
                    <a:pt x="671" y="52"/>
                    <a:pt x="667" y="51"/>
                    <a:pt x="663" y="55"/>
                  </a:cubicBezTo>
                  <a:cubicBezTo>
                    <a:pt x="663" y="58"/>
                    <a:pt x="669" y="56"/>
                    <a:pt x="666" y="59"/>
                  </a:cubicBezTo>
                  <a:cubicBezTo>
                    <a:pt x="656" y="64"/>
                    <a:pt x="651" y="68"/>
                    <a:pt x="642" y="72"/>
                  </a:cubicBezTo>
                  <a:cubicBezTo>
                    <a:pt x="642" y="70"/>
                    <a:pt x="645" y="67"/>
                    <a:pt x="645" y="65"/>
                  </a:cubicBezTo>
                  <a:cubicBezTo>
                    <a:pt x="650" y="64"/>
                    <a:pt x="663" y="60"/>
                    <a:pt x="662" y="56"/>
                  </a:cubicBezTo>
                  <a:cubicBezTo>
                    <a:pt x="655" y="55"/>
                    <a:pt x="654" y="59"/>
                    <a:pt x="647" y="58"/>
                  </a:cubicBezTo>
                  <a:cubicBezTo>
                    <a:pt x="650" y="52"/>
                    <a:pt x="654" y="55"/>
                    <a:pt x="659" y="52"/>
                  </a:cubicBezTo>
                  <a:cubicBezTo>
                    <a:pt x="664" y="47"/>
                    <a:pt x="662" y="38"/>
                    <a:pt x="660" y="35"/>
                  </a:cubicBezTo>
                  <a:cubicBezTo>
                    <a:pt x="662" y="35"/>
                    <a:pt x="664" y="34"/>
                    <a:pt x="667" y="32"/>
                  </a:cubicBezTo>
                  <a:cubicBezTo>
                    <a:pt x="668" y="35"/>
                    <a:pt x="670" y="35"/>
                    <a:pt x="673" y="33"/>
                  </a:cubicBezTo>
                  <a:cubicBezTo>
                    <a:pt x="671" y="29"/>
                    <a:pt x="663" y="33"/>
                    <a:pt x="664" y="28"/>
                  </a:cubicBezTo>
                  <a:cubicBezTo>
                    <a:pt x="667" y="29"/>
                    <a:pt x="671" y="31"/>
                    <a:pt x="674" y="30"/>
                  </a:cubicBezTo>
                  <a:cubicBezTo>
                    <a:pt x="673" y="27"/>
                    <a:pt x="672" y="24"/>
                    <a:pt x="673" y="21"/>
                  </a:cubicBezTo>
                  <a:cubicBezTo>
                    <a:pt x="669" y="26"/>
                    <a:pt x="666" y="23"/>
                    <a:pt x="663" y="22"/>
                  </a:cubicBezTo>
                  <a:cubicBezTo>
                    <a:pt x="660" y="24"/>
                    <a:pt x="662" y="26"/>
                    <a:pt x="658" y="28"/>
                  </a:cubicBezTo>
                  <a:cubicBezTo>
                    <a:pt x="659" y="29"/>
                    <a:pt x="661" y="30"/>
                    <a:pt x="662" y="30"/>
                  </a:cubicBezTo>
                  <a:cubicBezTo>
                    <a:pt x="656" y="30"/>
                    <a:pt x="660" y="36"/>
                    <a:pt x="656" y="39"/>
                  </a:cubicBezTo>
                  <a:cubicBezTo>
                    <a:pt x="652" y="33"/>
                    <a:pt x="657" y="34"/>
                    <a:pt x="651" y="30"/>
                  </a:cubicBezTo>
                  <a:cubicBezTo>
                    <a:pt x="645" y="32"/>
                    <a:pt x="638" y="33"/>
                    <a:pt x="636" y="25"/>
                  </a:cubicBezTo>
                  <a:cubicBezTo>
                    <a:pt x="635" y="26"/>
                    <a:pt x="633" y="26"/>
                    <a:pt x="632" y="27"/>
                  </a:cubicBezTo>
                  <a:cubicBezTo>
                    <a:pt x="631" y="31"/>
                    <a:pt x="635" y="32"/>
                    <a:pt x="635" y="35"/>
                  </a:cubicBezTo>
                  <a:cubicBezTo>
                    <a:pt x="629" y="33"/>
                    <a:pt x="621" y="45"/>
                    <a:pt x="611" y="39"/>
                  </a:cubicBezTo>
                  <a:cubicBezTo>
                    <a:pt x="616" y="41"/>
                    <a:pt x="617" y="30"/>
                    <a:pt x="623" y="32"/>
                  </a:cubicBezTo>
                  <a:cubicBezTo>
                    <a:pt x="622" y="33"/>
                    <a:pt x="620" y="34"/>
                    <a:pt x="621" y="35"/>
                  </a:cubicBezTo>
                  <a:cubicBezTo>
                    <a:pt x="623" y="34"/>
                    <a:pt x="624" y="37"/>
                    <a:pt x="627" y="34"/>
                  </a:cubicBezTo>
                  <a:cubicBezTo>
                    <a:pt x="625" y="22"/>
                    <a:pt x="641" y="24"/>
                    <a:pt x="641" y="20"/>
                  </a:cubicBezTo>
                  <a:cubicBezTo>
                    <a:pt x="633" y="24"/>
                    <a:pt x="625" y="19"/>
                    <a:pt x="617" y="22"/>
                  </a:cubicBezTo>
                  <a:cubicBezTo>
                    <a:pt x="618" y="23"/>
                    <a:pt x="616" y="24"/>
                    <a:pt x="615" y="25"/>
                  </a:cubicBezTo>
                  <a:cubicBezTo>
                    <a:pt x="616" y="27"/>
                    <a:pt x="617" y="28"/>
                    <a:pt x="616" y="30"/>
                  </a:cubicBezTo>
                  <a:cubicBezTo>
                    <a:pt x="612" y="31"/>
                    <a:pt x="611" y="37"/>
                    <a:pt x="610" y="35"/>
                  </a:cubicBezTo>
                  <a:cubicBezTo>
                    <a:pt x="610" y="33"/>
                    <a:pt x="613" y="31"/>
                    <a:pt x="610" y="29"/>
                  </a:cubicBezTo>
                  <a:cubicBezTo>
                    <a:pt x="609" y="29"/>
                    <a:pt x="608" y="31"/>
                    <a:pt x="607" y="30"/>
                  </a:cubicBezTo>
                  <a:cubicBezTo>
                    <a:pt x="603" y="33"/>
                    <a:pt x="604" y="39"/>
                    <a:pt x="598" y="37"/>
                  </a:cubicBezTo>
                  <a:cubicBezTo>
                    <a:pt x="597" y="34"/>
                    <a:pt x="604" y="33"/>
                    <a:pt x="602" y="30"/>
                  </a:cubicBezTo>
                  <a:cubicBezTo>
                    <a:pt x="598" y="34"/>
                    <a:pt x="596" y="28"/>
                    <a:pt x="593" y="32"/>
                  </a:cubicBezTo>
                  <a:cubicBezTo>
                    <a:pt x="595" y="35"/>
                    <a:pt x="597" y="37"/>
                    <a:pt x="593" y="39"/>
                  </a:cubicBezTo>
                  <a:cubicBezTo>
                    <a:pt x="594" y="30"/>
                    <a:pt x="586" y="38"/>
                    <a:pt x="592" y="29"/>
                  </a:cubicBezTo>
                  <a:cubicBezTo>
                    <a:pt x="598" y="32"/>
                    <a:pt x="606" y="23"/>
                    <a:pt x="612" y="29"/>
                  </a:cubicBezTo>
                  <a:cubicBezTo>
                    <a:pt x="616" y="28"/>
                    <a:pt x="611" y="20"/>
                    <a:pt x="610" y="22"/>
                  </a:cubicBezTo>
                  <a:cubicBezTo>
                    <a:pt x="610" y="24"/>
                    <a:pt x="603" y="24"/>
                    <a:pt x="602" y="26"/>
                  </a:cubicBezTo>
                  <a:cubicBezTo>
                    <a:pt x="600" y="24"/>
                    <a:pt x="602" y="23"/>
                    <a:pt x="602" y="21"/>
                  </a:cubicBezTo>
                  <a:cubicBezTo>
                    <a:pt x="601" y="21"/>
                    <a:pt x="601" y="22"/>
                    <a:pt x="600" y="21"/>
                  </a:cubicBezTo>
                  <a:cubicBezTo>
                    <a:pt x="599" y="21"/>
                    <a:pt x="598" y="21"/>
                    <a:pt x="597" y="21"/>
                  </a:cubicBezTo>
                  <a:cubicBezTo>
                    <a:pt x="598" y="23"/>
                    <a:pt x="601" y="25"/>
                    <a:pt x="599" y="27"/>
                  </a:cubicBezTo>
                  <a:cubicBezTo>
                    <a:pt x="598" y="25"/>
                    <a:pt x="597" y="27"/>
                    <a:pt x="595" y="26"/>
                  </a:cubicBezTo>
                  <a:cubicBezTo>
                    <a:pt x="593" y="24"/>
                    <a:pt x="595" y="23"/>
                    <a:pt x="593" y="21"/>
                  </a:cubicBezTo>
                  <a:cubicBezTo>
                    <a:pt x="589" y="20"/>
                    <a:pt x="591" y="23"/>
                    <a:pt x="587" y="25"/>
                  </a:cubicBezTo>
                  <a:cubicBezTo>
                    <a:pt x="589" y="19"/>
                    <a:pt x="570" y="21"/>
                    <a:pt x="579" y="24"/>
                  </a:cubicBezTo>
                  <a:cubicBezTo>
                    <a:pt x="578" y="25"/>
                    <a:pt x="576" y="27"/>
                    <a:pt x="575" y="28"/>
                  </a:cubicBezTo>
                  <a:cubicBezTo>
                    <a:pt x="572" y="22"/>
                    <a:pt x="567" y="27"/>
                    <a:pt x="564" y="25"/>
                  </a:cubicBezTo>
                  <a:cubicBezTo>
                    <a:pt x="563" y="24"/>
                    <a:pt x="565" y="23"/>
                    <a:pt x="564" y="21"/>
                  </a:cubicBezTo>
                  <a:cubicBezTo>
                    <a:pt x="561" y="21"/>
                    <a:pt x="558" y="26"/>
                    <a:pt x="555" y="21"/>
                  </a:cubicBezTo>
                  <a:cubicBezTo>
                    <a:pt x="551" y="22"/>
                    <a:pt x="553" y="28"/>
                    <a:pt x="550" y="26"/>
                  </a:cubicBezTo>
                  <a:cubicBezTo>
                    <a:pt x="551" y="18"/>
                    <a:pt x="533" y="18"/>
                    <a:pt x="528" y="26"/>
                  </a:cubicBezTo>
                  <a:cubicBezTo>
                    <a:pt x="523" y="27"/>
                    <a:pt x="529" y="20"/>
                    <a:pt x="525" y="22"/>
                  </a:cubicBezTo>
                  <a:cubicBezTo>
                    <a:pt x="527" y="24"/>
                    <a:pt x="520" y="26"/>
                    <a:pt x="520" y="24"/>
                  </a:cubicBezTo>
                  <a:cubicBezTo>
                    <a:pt x="521" y="22"/>
                    <a:pt x="519" y="20"/>
                    <a:pt x="519" y="19"/>
                  </a:cubicBezTo>
                  <a:cubicBezTo>
                    <a:pt x="514" y="20"/>
                    <a:pt x="521" y="23"/>
                    <a:pt x="516" y="25"/>
                  </a:cubicBezTo>
                  <a:cubicBezTo>
                    <a:pt x="516" y="23"/>
                    <a:pt x="514" y="24"/>
                    <a:pt x="514" y="23"/>
                  </a:cubicBezTo>
                  <a:cubicBezTo>
                    <a:pt x="518" y="22"/>
                    <a:pt x="514" y="16"/>
                    <a:pt x="515" y="20"/>
                  </a:cubicBezTo>
                  <a:cubicBezTo>
                    <a:pt x="512" y="21"/>
                    <a:pt x="513" y="27"/>
                    <a:pt x="509" y="25"/>
                  </a:cubicBezTo>
                  <a:cubicBezTo>
                    <a:pt x="508" y="22"/>
                    <a:pt x="512" y="18"/>
                    <a:pt x="507" y="17"/>
                  </a:cubicBezTo>
                  <a:cubicBezTo>
                    <a:pt x="506" y="23"/>
                    <a:pt x="498" y="29"/>
                    <a:pt x="495" y="23"/>
                  </a:cubicBezTo>
                  <a:cubicBezTo>
                    <a:pt x="493" y="26"/>
                    <a:pt x="493" y="34"/>
                    <a:pt x="488" y="30"/>
                  </a:cubicBezTo>
                  <a:cubicBezTo>
                    <a:pt x="490" y="29"/>
                    <a:pt x="491" y="28"/>
                    <a:pt x="489" y="26"/>
                  </a:cubicBezTo>
                  <a:cubicBezTo>
                    <a:pt x="488" y="27"/>
                    <a:pt x="487" y="28"/>
                    <a:pt x="486" y="27"/>
                  </a:cubicBezTo>
                  <a:cubicBezTo>
                    <a:pt x="487" y="18"/>
                    <a:pt x="500" y="25"/>
                    <a:pt x="500" y="17"/>
                  </a:cubicBezTo>
                  <a:cubicBezTo>
                    <a:pt x="494" y="20"/>
                    <a:pt x="489" y="16"/>
                    <a:pt x="484" y="20"/>
                  </a:cubicBezTo>
                  <a:cubicBezTo>
                    <a:pt x="482" y="21"/>
                    <a:pt x="483" y="23"/>
                    <a:pt x="482" y="24"/>
                  </a:cubicBezTo>
                  <a:cubicBezTo>
                    <a:pt x="478" y="20"/>
                    <a:pt x="477" y="34"/>
                    <a:pt x="471" y="26"/>
                  </a:cubicBezTo>
                  <a:cubicBezTo>
                    <a:pt x="478" y="26"/>
                    <a:pt x="475" y="21"/>
                    <a:pt x="482" y="19"/>
                  </a:cubicBezTo>
                  <a:cubicBezTo>
                    <a:pt x="475" y="15"/>
                    <a:pt x="468" y="20"/>
                    <a:pt x="461" y="19"/>
                  </a:cubicBezTo>
                  <a:cubicBezTo>
                    <a:pt x="463" y="24"/>
                    <a:pt x="466" y="17"/>
                    <a:pt x="467" y="22"/>
                  </a:cubicBezTo>
                  <a:cubicBezTo>
                    <a:pt x="466" y="22"/>
                    <a:pt x="466" y="24"/>
                    <a:pt x="466" y="24"/>
                  </a:cubicBezTo>
                  <a:cubicBezTo>
                    <a:pt x="462" y="21"/>
                    <a:pt x="455" y="23"/>
                    <a:pt x="458" y="16"/>
                  </a:cubicBezTo>
                  <a:cubicBezTo>
                    <a:pt x="457" y="17"/>
                    <a:pt x="456" y="17"/>
                    <a:pt x="456" y="16"/>
                  </a:cubicBezTo>
                  <a:cubicBezTo>
                    <a:pt x="454" y="17"/>
                    <a:pt x="453" y="16"/>
                    <a:pt x="452" y="17"/>
                  </a:cubicBezTo>
                  <a:cubicBezTo>
                    <a:pt x="454" y="19"/>
                    <a:pt x="453" y="20"/>
                    <a:pt x="451" y="22"/>
                  </a:cubicBezTo>
                  <a:cubicBezTo>
                    <a:pt x="455" y="24"/>
                    <a:pt x="455" y="26"/>
                    <a:pt x="450" y="30"/>
                  </a:cubicBezTo>
                  <a:cubicBezTo>
                    <a:pt x="450" y="27"/>
                    <a:pt x="449" y="26"/>
                    <a:pt x="446" y="25"/>
                  </a:cubicBezTo>
                  <a:cubicBezTo>
                    <a:pt x="451" y="24"/>
                    <a:pt x="448" y="21"/>
                    <a:pt x="449" y="19"/>
                  </a:cubicBezTo>
                  <a:cubicBezTo>
                    <a:pt x="446" y="16"/>
                    <a:pt x="444" y="13"/>
                    <a:pt x="440" y="17"/>
                  </a:cubicBezTo>
                  <a:cubicBezTo>
                    <a:pt x="442" y="22"/>
                    <a:pt x="444" y="19"/>
                    <a:pt x="446" y="20"/>
                  </a:cubicBezTo>
                  <a:cubicBezTo>
                    <a:pt x="441" y="21"/>
                    <a:pt x="448" y="24"/>
                    <a:pt x="443" y="26"/>
                  </a:cubicBezTo>
                  <a:cubicBezTo>
                    <a:pt x="443" y="23"/>
                    <a:pt x="444" y="19"/>
                    <a:pt x="440" y="21"/>
                  </a:cubicBezTo>
                  <a:cubicBezTo>
                    <a:pt x="441" y="25"/>
                    <a:pt x="433" y="23"/>
                    <a:pt x="434" y="28"/>
                  </a:cubicBezTo>
                  <a:cubicBezTo>
                    <a:pt x="429" y="21"/>
                    <a:pt x="429" y="32"/>
                    <a:pt x="425" y="28"/>
                  </a:cubicBezTo>
                  <a:cubicBezTo>
                    <a:pt x="427" y="25"/>
                    <a:pt x="423" y="22"/>
                    <a:pt x="426" y="20"/>
                  </a:cubicBezTo>
                  <a:cubicBezTo>
                    <a:pt x="425" y="22"/>
                    <a:pt x="427" y="25"/>
                    <a:pt x="430" y="25"/>
                  </a:cubicBezTo>
                  <a:cubicBezTo>
                    <a:pt x="433" y="20"/>
                    <a:pt x="435" y="24"/>
                    <a:pt x="439" y="18"/>
                  </a:cubicBezTo>
                  <a:cubicBezTo>
                    <a:pt x="431" y="16"/>
                    <a:pt x="422" y="16"/>
                    <a:pt x="417" y="19"/>
                  </a:cubicBezTo>
                  <a:cubicBezTo>
                    <a:pt x="413" y="12"/>
                    <a:pt x="397" y="12"/>
                    <a:pt x="394" y="23"/>
                  </a:cubicBezTo>
                  <a:cubicBezTo>
                    <a:pt x="394" y="17"/>
                    <a:pt x="391" y="23"/>
                    <a:pt x="389" y="21"/>
                  </a:cubicBezTo>
                  <a:cubicBezTo>
                    <a:pt x="386" y="17"/>
                    <a:pt x="393" y="18"/>
                    <a:pt x="392" y="15"/>
                  </a:cubicBezTo>
                  <a:cubicBezTo>
                    <a:pt x="386" y="15"/>
                    <a:pt x="385" y="24"/>
                    <a:pt x="379" y="22"/>
                  </a:cubicBezTo>
                  <a:cubicBezTo>
                    <a:pt x="379" y="19"/>
                    <a:pt x="383" y="20"/>
                    <a:pt x="383" y="15"/>
                  </a:cubicBezTo>
                  <a:cubicBezTo>
                    <a:pt x="381" y="17"/>
                    <a:pt x="379" y="16"/>
                    <a:pt x="377" y="18"/>
                  </a:cubicBezTo>
                  <a:cubicBezTo>
                    <a:pt x="378" y="20"/>
                    <a:pt x="380" y="27"/>
                    <a:pt x="375" y="25"/>
                  </a:cubicBezTo>
                  <a:cubicBezTo>
                    <a:pt x="375" y="21"/>
                    <a:pt x="378" y="17"/>
                    <a:pt x="374" y="13"/>
                  </a:cubicBezTo>
                  <a:cubicBezTo>
                    <a:pt x="370" y="16"/>
                    <a:pt x="368" y="13"/>
                    <a:pt x="364" y="15"/>
                  </a:cubicBezTo>
                  <a:cubicBezTo>
                    <a:pt x="366" y="21"/>
                    <a:pt x="374" y="14"/>
                    <a:pt x="372" y="20"/>
                  </a:cubicBezTo>
                  <a:cubicBezTo>
                    <a:pt x="370" y="19"/>
                    <a:pt x="357" y="23"/>
                    <a:pt x="365" y="23"/>
                  </a:cubicBezTo>
                  <a:cubicBezTo>
                    <a:pt x="361" y="25"/>
                    <a:pt x="362" y="32"/>
                    <a:pt x="357" y="29"/>
                  </a:cubicBezTo>
                  <a:cubicBezTo>
                    <a:pt x="363" y="25"/>
                    <a:pt x="353" y="20"/>
                    <a:pt x="363" y="16"/>
                  </a:cubicBezTo>
                  <a:cubicBezTo>
                    <a:pt x="358" y="12"/>
                    <a:pt x="352" y="15"/>
                    <a:pt x="346" y="15"/>
                  </a:cubicBezTo>
                  <a:cubicBezTo>
                    <a:pt x="349" y="19"/>
                    <a:pt x="352" y="18"/>
                    <a:pt x="356" y="20"/>
                  </a:cubicBezTo>
                  <a:cubicBezTo>
                    <a:pt x="352" y="20"/>
                    <a:pt x="354" y="21"/>
                    <a:pt x="351" y="24"/>
                  </a:cubicBezTo>
                  <a:cubicBezTo>
                    <a:pt x="352" y="17"/>
                    <a:pt x="347" y="25"/>
                    <a:pt x="345" y="23"/>
                  </a:cubicBezTo>
                  <a:cubicBezTo>
                    <a:pt x="341" y="19"/>
                    <a:pt x="346" y="17"/>
                    <a:pt x="343" y="14"/>
                  </a:cubicBezTo>
                  <a:cubicBezTo>
                    <a:pt x="338" y="13"/>
                    <a:pt x="339" y="20"/>
                    <a:pt x="334" y="19"/>
                  </a:cubicBezTo>
                  <a:cubicBezTo>
                    <a:pt x="333" y="17"/>
                    <a:pt x="335" y="15"/>
                    <a:pt x="334" y="13"/>
                  </a:cubicBezTo>
                  <a:cubicBezTo>
                    <a:pt x="331" y="19"/>
                    <a:pt x="326" y="19"/>
                    <a:pt x="324" y="12"/>
                  </a:cubicBezTo>
                  <a:cubicBezTo>
                    <a:pt x="317" y="15"/>
                    <a:pt x="317" y="12"/>
                    <a:pt x="311" y="19"/>
                  </a:cubicBezTo>
                  <a:cubicBezTo>
                    <a:pt x="311" y="15"/>
                    <a:pt x="304" y="14"/>
                    <a:pt x="301" y="12"/>
                  </a:cubicBezTo>
                  <a:cubicBezTo>
                    <a:pt x="295" y="16"/>
                    <a:pt x="296" y="19"/>
                    <a:pt x="292" y="19"/>
                  </a:cubicBezTo>
                  <a:cubicBezTo>
                    <a:pt x="297" y="15"/>
                    <a:pt x="287" y="14"/>
                    <a:pt x="289" y="11"/>
                  </a:cubicBezTo>
                  <a:cubicBezTo>
                    <a:pt x="284" y="13"/>
                    <a:pt x="280" y="17"/>
                    <a:pt x="276" y="11"/>
                  </a:cubicBezTo>
                  <a:cubicBezTo>
                    <a:pt x="272" y="15"/>
                    <a:pt x="267" y="18"/>
                    <a:pt x="263" y="13"/>
                  </a:cubicBezTo>
                  <a:cubicBezTo>
                    <a:pt x="260" y="15"/>
                    <a:pt x="258" y="17"/>
                    <a:pt x="255" y="19"/>
                  </a:cubicBezTo>
                  <a:cubicBezTo>
                    <a:pt x="253" y="14"/>
                    <a:pt x="249" y="18"/>
                    <a:pt x="247" y="15"/>
                  </a:cubicBezTo>
                  <a:cubicBezTo>
                    <a:pt x="250" y="13"/>
                    <a:pt x="256" y="16"/>
                    <a:pt x="254" y="11"/>
                  </a:cubicBezTo>
                  <a:cubicBezTo>
                    <a:pt x="247" y="10"/>
                    <a:pt x="239" y="17"/>
                    <a:pt x="232" y="10"/>
                  </a:cubicBezTo>
                  <a:cubicBezTo>
                    <a:pt x="227" y="15"/>
                    <a:pt x="225" y="18"/>
                    <a:pt x="220" y="14"/>
                  </a:cubicBezTo>
                  <a:cubicBezTo>
                    <a:pt x="223" y="13"/>
                    <a:pt x="229" y="13"/>
                    <a:pt x="227" y="8"/>
                  </a:cubicBezTo>
                  <a:cubicBezTo>
                    <a:pt x="224" y="10"/>
                    <a:pt x="220" y="9"/>
                    <a:pt x="217" y="11"/>
                  </a:cubicBezTo>
                  <a:cubicBezTo>
                    <a:pt x="217" y="17"/>
                    <a:pt x="221" y="18"/>
                    <a:pt x="222" y="20"/>
                  </a:cubicBezTo>
                  <a:cubicBezTo>
                    <a:pt x="218" y="17"/>
                    <a:pt x="213" y="23"/>
                    <a:pt x="210" y="18"/>
                  </a:cubicBezTo>
                  <a:cubicBezTo>
                    <a:pt x="212" y="17"/>
                    <a:pt x="214" y="19"/>
                    <a:pt x="217" y="16"/>
                  </a:cubicBezTo>
                  <a:cubicBezTo>
                    <a:pt x="213" y="12"/>
                    <a:pt x="214" y="10"/>
                    <a:pt x="210" y="7"/>
                  </a:cubicBezTo>
                  <a:cubicBezTo>
                    <a:pt x="207" y="10"/>
                    <a:pt x="201" y="9"/>
                    <a:pt x="195" y="10"/>
                  </a:cubicBezTo>
                  <a:cubicBezTo>
                    <a:pt x="194" y="15"/>
                    <a:pt x="191" y="20"/>
                    <a:pt x="184" y="20"/>
                  </a:cubicBezTo>
                  <a:cubicBezTo>
                    <a:pt x="187" y="18"/>
                    <a:pt x="185" y="17"/>
                    <a:pt x="188" y="17"/>
                  </a:cubicBezTo>
                  <a:cubicBezTo>
                    <a:pt x="187" y="13"/>
                    <a:pt x="184" y="13"/>
                    <a:pt x="182" y="13"/>
                  </a:cubicBezTo>
                  <a:cubicBezTo>
                    <a:pt x="182" y="12"/>
                    <a:pt x="183" y="12"/>
                    <a:pt x="182" y="11"/>
                  </a:cubicBezTo>
                  <a:cubicBezTo>
                    <a:pt x="186" y="11"/>
                    <a:pt x="192" y="16"/>
                    <a:pt x="193" y="9"/>
                  </a:cubicBezTo>
                  <a:cubicBezTo>
                    <a:pt x="187" y="6"/>
                    <a:pt x="183" y="10"/>
                    <a:pt x="179" y="7"/>
                  </a:cubicBezTo>
                  <a:cubicBezTo>
                    <a:pt x="176" y="12"/>
                    <a:pt x="169" y="13"/>
                    <a:pt x="165" y="12"/>
                  </a:cubicBezTo>
                  <a:cubicBezTo>
                    <a:pt x="168" y="14"/>
                    <a:pt x="164" y="16"/>
                    <a:pt x="164" y="18"/>
                  </a:cubicBezTo>
                  <a:cubicBezTo>
                    <a:pt x="161" y="9"/>
                    <a:pt x="169" y="12"/>
                    <a:pt x="171" y="7"/>
                  </a:cubicBezTo>
                  <a:cubicBezTo>
                    <a:pt x="161" y="8"/>
                    <a:pt x="156" y="3"/>
                    <a:pt x="154" y="13"/>
                  </a:cubicBezTo>
                  <a:cubicBezTo>
                    <a:pt x="154" y="11"/>
                    <a:pt x="154" y="9"/>
                    <a:pt x="153" y="7"/>
                  </a:cubicBezTo>
                  <a:cubicBezTo>
                    <a:pt x="149" y="12"/>
                    <a:pt x="146" y="6"/>
                    <a:pt x="143" y="5"/>
                  </a:cubicBezTo>
                  <a:cubicBezTo>
                    <a:pt x="139" y="6"/>
                    <a:pt x="138" y="13"/>
                    <a:pt x="136" y="11"/>
                  </a:cubicBezTo>
                  <a:cubicBezTo>
                    <a:pt x="134" y="9"/>
                    <a:pt x="137" y="4"/>
                    <a:pt x="133" y="6"/>
                  </a:cubicBezTo>
                  <a:cubicBezTo>
                    <a:pt x="133" y="7"/>
                    <a:pt x="132" y="13"/>
                    <a:pt x="129" y="11"/>
                  </a:cubicBezTo>
                  <a:cubicBezTo>
                    <a:pt x="128" y="9"/>
                    <a:pt x="132" y="7"/>
                    <a:pt x="128" y="4"/>
                  </a:cubicBezTo>
                  <a:cubicBezTo>
                    <a:pt x="126" y="11"/>
                    <a:pt x="120" y="11"/>
                    <a:pt x="117" y="18"/>
                  </a:cubicBezTo>
                  <a:cubicBezTo>
                    <a:pt x="117" y="15"/>
                    <a:pt x="116" y="17"/>
                    <a:pt x="114" y="14"/>
                  </a:cubicBezTo>
                  <a:cubicBezTo>
                    <a:pt x="119" y="11"/>
                    <a:pt x="117" y="9"/>
                    <a:pt x="122" y="8"/>
                  </a:cubicBezTo>
                  <a:cubicBezTo>
                    <a:pt x="118" y="7"/>
                    <a:pt x="110" y="0"/>
                    <a:pt x="108" y="7"/>
                  </a:cubicBezTo>
                  <a:cubicBezTo>
                    <a:pt x="110" y="6"/>
                    <a:pt x="111" y="8"/>
                    <a:pt x="110" y="9"/>
                  </a:cubicBezTo>
                  <a:cubicBezTo>
                    <a:pt x="103" y="8"/>
                    <a:pt x="102" y="17"/>
                    <a:pt x="98" y="21"/>
                  </a:cubicBezTo>
                  <a:cubicBezTo>
                    <a:pt x="90" y="13"/>
                    <a:pt x="105" y="12"/>
                    <a:pt x="104" y="6"/>
                  </a:cubicBezTo>
                  <a:cubicBezTo>
                    <a:pt x="95" y="2"/>
                    <a:pt x="78" y="12"/>
                    <a:pt x="84" y="22"/>
                  </a:cubicBezTo>
                  <a:cubicBezTo>
                    <a:pt x="80" y="21"/>
                    <a:pt x="75" y="24"/>
                    <a:pt x="71" y="20"/>
                  </a:cubicBezTo>
                  <a:cubicBezTo>
                    <a:pt x="80" y="15"/>
                    <a:pt x="84" y="13"/>
                    <a:pt x="84" y="4"/>
                  </a:cubicBezTo>
                  <a:cubicBezTo>
                    <a:pt x="75" y="5"/>
                    <a:pt x="77" y="11"/>
                    <a:pt x="68" y="15"/>
                  </a:cubicBezTo>
                  <a:cubicBezTo>
                    <a:pt x="66" y="13"/>
                    <a:pt x="65" y="14"/>
                    <a:pt x="63" y="12"/>
                  </a:cubicBezTo>
                  <a:cubicBezTo>
                    <a:pt x="69" y="13"/>
                    <a:pt x="65" y="5"/>
                    <a:pt x="70" y="6"/>
                  </a:cubicBezTo>
                  <a:cubicBezTo>
                    <a:pt x="61" y="4"/>
                    <a:pt x="52" y="7"/>
                    <a:pt x="44" y="5"/>
                  </a:cubicBezTo>
                  <a:cubicBezTo>
                    <a:pt x="40" y="15"/>
                    <a:pt x="20" y="7"/>
                    <a:pt x="19" y="17"/>
                  </a:cubicBezTo>
                  <a:close/>
                  <a:moveTo>
                    <a:pt x="667" y="62"/>
                  </a:moveTo>
                  <a:cubicBezTo>
                    <a:pt x="667" y="64"/>
                    <a:pt x="667" y="65"/>
                    <a:pt x="669" y="67"/>
                  </a:cubicBezTo>
                  <a:cubicBezTo>
                    <a:pt x="667" y="67"/>
                    <a:pt x="666" y="68"/>
                    <a:pt x="665" y="69"/>
                  </a:cubicBezTo>
                  <a:cubicBezTo>
                    <a:pt x="664" y="68"/>
                    <a:pt x="663" y="67"/>
                    <a:pt x="662" y="68"/>
                  </a:cubicBezTo>
                  <a:cubicBezTo>
                    <a:pt x="660" y="66"/>
                    <a:pt x="666" y="64"/>
                    <a:pt x="667" y="62"/>
                  </a:cubicBezTo>
                  <a:close/>
                  <a:moveTo>
                    <a:pt x="394" y="88"/>
                  </a:moveTo>
                  <a:cubicBezTo>
                    <a:pt x="392" y="84"/>
                    <a:pt x="388" y="88"/>
                    <a:pt x="388" y="83"/>
                  </a:cubicBezTo>
                  <a:cubicBezTo>
                    <a:pt x="395" y="86"/>
                    <a:pt x="400" y="82"/>
                    <a:pt x="403" y="77"/>
                  </a:cubicBezTo>
                  <a:cubicBezTo>
                    <a:pt x="404" y="82"/>
                    <a:pt x="399" y="85"/>
                    <a:pt x="394" y="88"/>
                  </a:cubicBezTo>
                  <a:close/>
                  <a:moveTo>
                    <a:pt x="413" y="77"/>
                  </a:moveTo>
                  <a:cubicBezTo>
                    <a:pt x="412" y="73"/>
                    <a:pt x="419" y="70"/>
                    <a:pt x="421" y="74"/>
                  </a:cubicBezTo>
                  <a:cubicBezTo>
                    <a:pt x="422" y="73"/>
                    <a:pt x="421" y="72"/>
                    <a:pt x="420" y="71"/>
                  </a:cubicBezTo>
                  <a:cubicBezTo>
                    <a:pt x="423" y="67"/>
                    <a:pt x="424" y="71"/>
                    <a:pt x="427" y="69"/>
                  </a:cubicBezTo>
                  <a:cubicBezTo>
                    <a:pt x="426" y="72"/>
                    <a:pt x="422" y="73"/>
                    <a:pt x="419" y="78"/>
                  </a:cubicBezTo>
                  <a:cubicBezTo>
                    <a:pt x="417" y="77"/>
                    <a:pt x="415" y="74"/>
                    <a:pt x="413" y="77"/>
                  </a:cubicBezTo>
                  <a:close/>
                  <a:moveTo>
                    <a:pt x="426" y="66"/>
                  </a:moveTo>
                  <a:cubicBezTo>
                    <a:pt x="428" y="65"/>
                    <a:pt x="429" y="64"/>
                    <a:pt x="431" y="63"/>
                  </a:cubicBezTo>
                  <a:cubicBezTo>
                    <a:pt x="433" y="68"/>
                    <a:pt x="427" y="67"/>
                    <a:pt x="434" y="71"/>
                  </a:cubicBezTo>
                  <a:cubicBezTo>
                    <a:pt x="434" y="71"/>
                    <a:pt x="435" y="70"/>
                    <a:pt x="436" y="70"/>
                  </a:cubicBezTo>
                  <a:cubicBezTo>
                    <a:pt x="438" y="73"/>
                    <a:pt x="433" y="70"/>
                    <a:pt x="431" y="73"/>
                  </a:cubicBezTo>
                  <a:cubicBezTo>
                    <a:pt x="432" y="70"/>
                    <a:pt x="428" y="69"/>
                    <a:pt x="429" y="73"/>
                  </a:cubicBezTo>
                  <a:cubicBezTo>
                    <a:pt x="428" y="76"/>
                    <a:pt x="428" y="68"/>
                    <a:pt x="426" y="66"/>
                  </a:cubicBezTo>
                  <a:close/>
                  <a:moveTo>
                    <a:pt x="420" y="84"/>
                  </a:moveTo>
                  <a:cubicBezTo>
                    <a:pt x="418" y="81"/>
                    <a:pt x="422" y="78"/>
                    <a:pt x="425" y="78"/>
                  </a:cubicBezTo>
                  <a:cubicBezTo>
                    <a:pt x="427" y="81"/>
                    <a:pt x="422" y="84"/>
                    <a:pt x="420" y="84"/>
                  </a:cubicBezTo>
                  <a:close/>
                  <a:moveTo>
                    <a:pt x="434" y="82"/>
                  </a:moveTo>
                  <a:cubicBezTo>
                    <a:pt x="434" y="80"/>
                    <a:pt x="434" y="79"/>
                    <a:pt x="433" y="77"/>
                  </a:cubicBezTo>
                  <a:cubicBezTo>
                    <a:pt x="436" y="74"/>
                    <a:pt x="438" y="76"/>
                    <a:pt x="440" y="75"/>
                  </a:cubicBezTo>
                  <a:cubicBezTo>
                    <a:pt x="442" y="78"/>
                    <a:pt x="436" y="79"/>
                    <a:pt x="434" y="82"/>
                  </a:cubicBezTo>
                  <a:close/>
                  <a:moveTo>
                    <a:pt x="458" y="56"/>
                  </a:moveTo>
                  <a:cubicBezTo>
                    <a:pt x="456" y="52"/>
                    <a:pt x="462" y="54"/>
                    <a:pt x="463" y="54"/>
                  </a:cubicBezTo>
                  <a:cubicBezTo>
                    <a:pt x="463" y="56"/>
                    <a:pt x="462" y="58"/>
                    <a:pt x="463" y="61"/>
                  </a:cubicBezTo>
                  <a:cubicBezTo>
                    <a:pt x="462" y="67"/>
                    <a:pt x="462" y="50"/>
                    <a:pt x="458" y="56"/>
                  </a:cubicBezTo>
                  <a:close/>
                  <a:moveTo>
                    <a:pt x="470" y="46"/>
                  </a:moveTo>
                  <a:cubicBezTo>
                    <a:pt x="473" y="50"/>
                    <a:pt x="471" y="54"/>
                    <a:pt x="470" y="57"/>
                  </a:cubicBezTo>
                  <a:cubicBezTo>
                    <a:pt x="467" y="53"/>
                    <a:pt x="465" y="49"/>
                    <a:pt x="470" y="46"/>
                  </a:cubicBezTo>
                  <a:close/>
                  <a:moveTo>
                    <a:pt x="458" y="81"/>
                  </a:moveTo>
                  <a:cubicBezTo>
                    <a:pt x="457" y="80"/>
                    <a:pt x="461" y="76"/>
                    <a:pt x="456" y="79"/>
                  </a:cubicBezTo>
                  <a:cubicBezTo>
                    <a:pt x="456" y="73"/>
                    <a:pt x="450" y="78"/>
                    <a:pt x="453" y="73"/>
                  </a:cubicBezTo>
                  <a:cubicBezTo>
                    <a:pt x="462" y="72"/>
                    <a:pt x="460" y="74"/>
                    <a:pt x="467" y="72"/>
                  </a:cubicBezTo>
                  <a:cubicBezTo>
                    <a:pt x="469" y="71"/>
                    <a:pt x="467" y="75"/>
                    <a:pt x="470" y="74"/>
                  </a:cubicBezTo>
                  <a:cubicBezTo>
                    <a:pt x="469" y="80"/>
                    <a:pt x="459" y="72"/>
                    <a:pt x="458" y="81"/>
                  </a:cubicBezTo>
                  <a:close/>
                  <a:moveTo>
                    <a:pt x="473" y="62"/>
                  </a:moveTo>
                  <a:cubicBezTo>
                    <a:pt x="474" y="63"/>
                    <a:pt x="473" y="64"/>
                    <a:pt x="472" y="65"/>
                  </a:cubicBezTo>
                  <a:cubicBezTo>
                    <a:pt x="473" y="65"/>
                    <a:pt x="474" y="66"/>
                    <a:pt x="476" y="67"/>
                  </a:cubicBezTo>
                  <a:cubicBezTo>
                    <a:pt x="471" y="72"/>
                    <a:pt x="467" y="64"/>
                    <a:pt x="473" y="62"/>
                  </a:cubicBezTo>
                  <a:close/>
                  <a:moveTo>
                    <a:pt x="476" y="78"/>
                  </a:moveTo>
                  <a:cubicBezTo>
                    <a:pt x="475" y="79"/>
                    <a:pt x="472" y="78"/>
                    <a:pt x="473" y="80"/>
                  </a:cubicBezTo>
                  <a:cubicBezTo>
                    <a:pt x="469" y="83"/>
                    <a:pt x="471" y="74"/>
                    <a:pt x="473" y="78"/>
                  </a:cubicBezTo>
                  <a:cubicBezTo>
                    <a:pt x="473" y="76"/>
                    <a:pt x="473" y="67"/>
                    <a:pt x="478" y="73"/>
                  </a:cubicBezTo>
                  <a:cubicBezTo>
                    <a:pt x="477" y="74"/>
                    <a:pt x="477" y="73"/>
                    <a:pt x="476" y="72"/>
                  </a:cubicBezTo>
                  <a:cubicBezTo>
                    <a:pt x="476" y="74"/>
                    <a:pt x="476" y="76"/>
                    <a:pt x="476" y="78"/>
                  </a:cubicBezTo>
                  <a:close/>
                  <a:moveTo>
                    <a:pt x="486" y="69"/>
                  </a:moveTo>
                  <a:cubicBezTo>
                    <a:pt x="487" y="67"/>
                    <a:pt x="489" y="66"/>
                    <a:pt x="488" y="65"/>
                  </a:cubicBezTo>
                  <a:cubicBezTo>
                    <a:pt x="493" y="62"/>
                    <a:pt x="490" y="72"/>
                    <a:pt x="494" y="69"/>
                  </a:cubicBezTo>
                  <a:cubicBezTo>
                    <a:pt x="495" y="72"/>
                    <a:pt x="487" y="73"/>
                    <a:pt x="486" y="69"/>
                  </a:cubicBezTo>
                  <a:close/>
                  <a:moveTo>
                    <a:pt x="503" y="64"/>
                  </a:moveTo>
                  <a:cubicBezTo>
                    <a:pt x="501" y="61"/>
                    <a:pt x="500" y="58"/>
                    <a:pt x="503" y="56"/>
                  </a:cubicBezTo>
                  <a:cubicBezTo>
                    <a:pt x="506" y="59"/>
                    <a:pt x="508" y="62"/>
                    <a:pt x="503" y="64"/>
                  </a:cubicBezTo>
                  <a:close/>
                  <a:moveTo>
                    <a:pt x="528" y="44"/>
                  </a:moveTo>
                  <a:cubicBezTo>
                    <a:pt x="529" y="50"/>
                    <a:pt x="522" y="47"/>
                    <a:pt x="520" y="47"/>
                  </a:cubicBezTo>
                  <a:cubicBezTo>
                    <a:pt x="519" y="43"/>
                    <a:pt x="526" y="46"/>
                    <a:pt x="528" y="44"/>
                  </a:cubicBezTo>
                  <a:close/>
                  <a:moveTo>
                    <a:pt x="516" y="54"/>
                  </a:moveTo>
                  <a:cubicBezTo>
                    <a:pt x="517" y="51"/>
                    <a:pt x="523" y="52"/>
                    <a:pt x="527" y="49"/>
                  </a:cubicBezTo>
                  <a:cubicBezTo>
                    <a:pt x="529" y="54"/>
                    <a:pt x="523" y="52"/>
                    <a:pt x="520" y="56"/>
                  </a:cubicBezTo>
                  <a:cubicBezTo>
                    <a:pt x="518" y="55"/>
                    <a:pt x="517" y="53"/>
                    <a:pt x="516" y="54"/>
                  </a:cubicBezTo>
                  <a:close/>
                  <a:moveTo>
                    <a:pt x="517" y="71"/>
                  </a:moveTo>
                  <a:cubicBezTo>
                    <a:pt x="513" y="71"/>
                    <a:pt x="515" y="73"/>
                    <a:pt x="512" y="75"/>
                  </a:cubicBezTo>
                  <a:cubicBezTo>
                    <a:pt x="511" y="74"/>
                    <a:pt x="511" y="73"/>
                    <a:pt x="510" y="71"/>
                  </a:cubicBezTo>
                  <a:cubicBezTo>
                    <a:pt x="515" y="72"/>
                    <a:pt x="510" y="67"/>
                    <a:pt x="515" y="65"/>
                  </a:cubicBezTo>
                  <a:cubicBezTo>
                    <a:pt x="514" y="65"/>
                    <a:pt x="512" y="63"/>
                    <a:pt x="511" y="61"/>
                  </a:cubicBezTo>
                  <a:cubicBezTo>
                    <a:pt x="512" y="61"/>
                    <a:pt x="514" y="61"/>
                    <a:pt x="513" y="60"/>
                  </a:cubicBezTo>
                  <a:cubicBezTo>
                    <a:pt x="515" y="59"/>
                    <a:pt x="516" y="61"/>
                    <a:pt x="517" y="60"/>
                  </a:cubicBezTo>
                  <a:cubicBezTo>
                    <a:pt x="518" y="62"/>
                    <a:pt x="516" y="62"/>
                    <a:pt x="516" y="61"/>
                  </a:cubicBezTo>
                  <a:cubicBezTo>
                    <a:pt x="518" y="65"/>
                    <a:pt x="514" y="68"/>
                    <a:pt x="517" y="71"/>
                  </a:cubicBezTo>
                  <a:close/>
                  <a:moveTo>
                    <a:pt x="504" y="76"/>
                  </a:moveTo>
                  <a:cubicBezTo>
                    <a:pt x="497" y="80"/>
                    <a:pt x="493" y="77"/>
                    <a:pt x="488" y="81"/>
                  </a:cubicBezTo>
                  <a:cubicBezTo>
                    <a:pt x="488" y="75"/>
                    <a:pt x="499" y="74"/>
                    <a:pt x="504" y="76"/>
                  </a:cubicBezTo>
                  <a:close/>
                  <a:moveTo>
                    <a:pt x="488" y="88"/>
                  </a:moveTo>
                  <a:cubicBezTo>
                    <a:pt x="486" y="86"/>
                    <a:pt x="489" y="85"/>
                    <a:pt x="488" y="83"/>
                  </a:cubicBezTo>
                  <a:cubicBezTo>
                    <a:pt x="492" y="84"/>
                    <a:pt x="495" y="86"/>
                    <a:pt x="499" y="85"/>
                  </a:cubicBezTo>
                  <a:cubicBezTo>
                    <a:pt x="499" y="92"/>
                    <a:pt x="492" y="84"/>
                    <a:pt x="488" y="88"/>
                  </a:cubicBezTo>
                  <a:close/>
                  <a:moveTo>
                    <a:pt x="520" y="62"/>
                  </a:moveTo>
                  <a:cubicBezTo>
                    <a:pt x="518" y="55"/>
                    <a:pt x="523" y="61"/>
                    <a:pt x="527" y="56"/>
                  </a:cubicBezTo>
                  <a:cubicBezTo>
                    <a:pt x="527" y="60"/>
                    <a:pt x="527" y="62"/>
                    <a:pt x="531" y="64"/>
                  </a:cubicBezTo>
                  <a:cubicBezTo>
                    <a:pt x="534" y="62"/>
                    <a:pt x="535" y="60"/>
                    <a:pt x="534" y="58"/>
                  </a:cubicBezTo>
                  <a:cubicBezTo>
                    <a:pt x="538" y="57"/>
                    <a:pt x="536" y="62"/>
                    <a:pt x="536" y="64"/>
                  </a:cubicBezTo>
                  <a:cubicBezTo>
                    <a:pt x="526" y="68"/>
                    <a:pt x="528" y="61"/>
                    <a:pt x="520" y="62"/>
                  </a:cubicBezTo>
                  <a:close/>
                  <a:moveTo>
                    <a:pt x="551" y="41"/>
                  </a:moveTo>
                  <a:cubicBezTo>
                    <a:pt x="551" y="44"/>
                    <a:pt x="549" y="46"/>
                    <a:pt x="546" y="48"/>
                  </a:cubicBezTo>
                  <a:cubicBezTo>
                    <a:pt x="545" y="47"/>
                    <a:pt x="544" y="46"/>
                    <a:pt x="543" y="45"/>
                  </a:cubicBezTo>
                  <a:cubicBezTo>
                    <a:pt x="546" y="42"/>
                    <a:pt x="548" y="44"/>
                    <a:pt x="551" y="41"/>
                  </a:cubicBezTo>
                  <a:close/>
                  <a:moveTo>
                    <a:pt x="567" y="43"/>
                  </a:moveTo>
                  <a:cubicBezTo>
                    <a:pt x="564" y="45"/>
                    <a:pt x="561" y="46"/>
                    <a:pt x="559" y="42"/>
                  </a:cubicBezTo>
                  <a:cubicBezTo>
                    <a:pt x="562" y="39"/>
                    <a:pt x="565" y="39"/>
                    <a:pt x="567" y="43"/>
                  </a:cubicBezTo>
                  <a:close/>
                  <a:moveTo>
                    <a:pt x="508" y="85"/>
                  </a:moveTo>
                  <a:cubicBezTo>
                    <a:pt x="510" y="79"/>
                    <a:pt x="517" y="78"/>
                    <a:pt x="520" y="73"/>
                  </a:cubicBezTo>
                  <a:cubicBezTo>
                    <a:pt x="524" y="80"/>
                    <a:pt x="512" y="79"/>
                    <a:pt x="516" y="84"/>
                  </a:cubicBezTo>
                  <a:cubicBezTo>
                    <a:pt x="513" y="88"/>
                    <a:pt x="511" y="84"/>
                    <a:pt x="508" y="85"/>
                  </a:cubicBezTo>
                  <a:close/>
                  <a:moveTo>
                    <a:pt x="542" y="60"/>
                  </a:moveTo>
                  <a:cubicBezTo>
                    <a:pt x="549" y="57"/>
                    <a:pt x="546" y="53"/>
                    <a:pt x="551" y="50"/>
                  </a:cubicBezTo>
                  <a:cubicBezTo>
                    <a:pt x="554" y="53"/>
                    <a:pt x="558" y="53"/>
                    <a:pt x="562" y="48"/>
                  </a:cubicBezTo>
                  <a:cubicBezTo>
                    <a:pt x="566" y="57"/>
                    <a:pt x="556" y="51"/>
                    <a:pt x="551" y="55"/>
                  </a:cubicBezTo>
                  <a:cubicBezTo>
                    <a:pt x="549" y="57"/>
                    <a:pt x="556" y="57"/>
                    <a:pt x="557" y="58"/>
                  </a:cubicBezTo>
                  <a:cubicBezTo>
                    <a:pt x="555" y="61"/>
                    <a:pt x="561" y="65"/>
                    <a:pt x="556" y="68"/>
                  </a:cubicBezTo>
                  <a:cubicBezTo>
                    <a:pt x="555" y="58"/>
                    <a:pt x="549" y="61"/>
                    <a:pt x="542" y="60"/>
                  </a:cubicBezTo>
                  <a:close/>
                  <a:moveTo>
                    <a:pt x="560" y="62"/>
                  </a:moveTo>
                  <a:cubicBezTo>
                    <a:pt x="562" y="62"/>
                    <a:pt x="563" y="61"/>
                    <a:pt x="564" y="60"/>
                  </a:cubicBezTo>
                  <a:cubicBezTo>
                    <a:pt x="566" y="63"/>
                    <a:pt x="567" y="61"/>
                    <a:pt x="567" y="64"/>
                  </a:cubicBezTo>
                  <a:cubicBezTo>
                    <a:pt x="565" y="65"/>
                    <a:pt x="562" y="65"/>
                    <a:pt x="560" y="62"/>
                  </a:cubicBezTo>
                  <a:close/>
                  <a:moveTo>
                    <a:pt x="528" y="86"/>
                  </a:moveTo>
                  <a:cubicBezTo>
                    <a:pt x="527" y="81"/>
                    <a:pt x="526" y="83"/>
                    <a:pt x="525" y="79"/>
                  </a:cubicBezTo>
                  <a:cubicBezTo>
                    <a:pt x="532" y="82"/>
                    <a:pt x="539" y="71"/>
                    <a:pt x="545" y="66"/>
                  </a:cubicBezTo>
                  <a:cubicBezTo>
                    <a:pt x="548" y="72"/>
                    <a:pt x="538" y="73"/>
                    <a:pt x="537" y="77"/>
                  </a:cubicBezTo>
                  <a:cubicBezTo>
                    <a:pt x="539" y="80"/>
                    <a:pt x="540" y="79"/>
                    <a:pt x="542" y="80"/>
                  </a:cubicBezTo>
                  <a:cubicBezTo>
                    <a:pt x="547" y="77"/>
                    <a:pt x="547" y="74"/>
                    <a:pt x="550" y="70"/>
                  </a:cubicBezTo>
                  <a:cubicBezTo>
                    <a:pt x="555" y="75"/>
                    <a:pt x="546" y="77"/>
                    <a:pt x="552" y="82"/>
                  </a:cubicBezTo>
                  <a:cubicBezTo>
                    <a:pt x="543" y="80"/>
                    <a:pt x="538" y="85"/>
                    <a:pt x="528" y="86"/>
                  </a:cubicBezTo>
                  <a:close/>
                  <a:moveTo>
                    <a:pt x="553" y="74"/>
                  </a:moveTo>
                  <a:cubicBezTo>
                    <a:pt x="558" y="69"/>
                    <a:pt x="559" y="71"/>
                    <a:pt x="563" y="66"/>
                  </a:cubicBezTo>
                  <a:cubicBezTo>
                    <a:pt x="565" y="68"/>
                    <a:pt x="563" y="69"/>
                    <a:pt x="561" y="71"/>
                  </a:cubicBezTo>
                  <a:cubicBezTo>
                    <a:pt x="562" y="72"/>
                    <a:pt x="563" y="71"/>
                    <a:pt x="563" y="71"/>
                  </a:cubicBezTo>
                  <a:cubicBezTo>
                    <a:pt x="563" y="72"/>
                    <a:pt x="555" y="73"/>
                    <a:pt x="555" y="79"/>
                  </a:cubicBezTo>
                  <a:cubicBezTo>
                    <a:pt x="551" y="81"/>
                    <a:pt x="557" y="75"/>
                    <a:pt x="553" y="74"/>
                  </a:cubicBezTo>
                  <a:close/>
                  <a:moveTo>
                    <a:pt x="567" y="66"/>
                  </a:moveTo>
                  <a:cubicBezTo>
                    <a:pt x="571" y="62"/>
                    <a:pt x="576" y="63"/>
                    <a:pt x="577" y="55"/>
                  </a:cubicBezTo>
                  <a:cubicBezTo>
                    <a:pt x="578" y="59"/>
                    <a:pt x="581" y="56"/>
                    <a:pt x="583" y="56"/>
                  </a:cubicBezTo>
                  <a:cubicBezTo>
                    <a:pt x="581" y="60"/>
                    <a:pt x="575" y="68"/>
                    <a:pt x="567" y="66"/>
                  </a:cubicBezTo>
                  <a:close/>
                  <a:moveTo>
                    <a:pt x="587" y="85"/>
                  </a:moveTo>
                  <a:cubicBezTo>
                    <a:pt x="583" y="82"/>
                    <a:pt x="588" y="80"/>
                    <a:pt x="587" y="78"/>
                  </a:cubicBezTo>
                  <a:cubicBezTo>
                    <a:pt x="584" y="76"/>
                    <a:pt x="587" y="82"/>
                    <a:pt x="582" y="83"/>
                  </a:cubicBezTo>
                  <a:cubicBezTo>
                    <a:pt x="579" y="80"/>
                    <a:pt x="581" y="78"/>
                    <a:pt x="583" y="75"/>
                  </a:cubicBezTo>
                  <a:cubicBezTo>
                    <a:pt x="587" y="76"/>
                    <a:pt x="590" y="79"/>
                    <a:pt x="594" y="82"/>
                  </a:cubicBezTo>
                  <a:cubicBezTo>
                    <a:pt x="593" y="85"/>
                    <a:pt x="590" y="84"/>
                    <a:pt x="587" y="85"/>
                  </a:cubicBezTo>
                  <a:close/>
                  <a:moveTo>
                    <a:pt x="611" y="59"/>
                  </a:moveTo>
                  <a:cubicBezTo>
                    <a:pt x="612" y="63"/>
                    <a:pt x="611" y="67"/>
                    <a:pt x="606" y="70"/>
                  </a:cubicBezTo>
                  <a:cubicBezTo>
                    <a:pt x="605" y="67"/>
                    <a:pt x="603" y="66"/>
                    <a:pt x="600" y="67"/>
                  </a:cubicBezTo>
                  <a:cubicBezTo>
                    <a:pt x="600" y="66"/>
                    <a:pt x="608" y="63"/>
                    <a:pt x="611" y="59"/>
                  </a:cubicBezTo>
                  <a:close/>
                  <a:moveTo>
                    <a:pt x="593" y="79"/>
                  </a:moveTo>
                  <a:cubicBezTo>
                    <a:pt x="592" y="77"/>
                    <a:pt x="594" y="75"/>
                    <a:pt x="593" y="73"/>
                  </a:cubicBezTo>
                  <a:cubicBezTo>
                    <a:pt x="595" y="72"/>
                    <a:pt x="597" y="73"/>
                    <a:pt x="598" y="76"/>
                  </a:cubicBezTo>
                  <a:cubicBezTo>
                    <a:pt x="596" y="79"/>
                    <a:pt x="595" y="78"/>
                    <a:pt x="593" y="79"/>
                  </a:cubicBezTo>
                  <a:close/>
                  <a:moveTo>
                    <a:pt x="612" y="69"/>
                  </a:moveTo>
                  <a:cubicBezTo>
                    <a:pt x="613" y="65"/>
                    <a:pt x="616" y="62"/>
                    <a:pt x="615" y="58"/>
                  </a:cubicBezTo>
                  <a:cubicBezTo>
                    <a:pt x="616" y="57"/>
                    <a:pt x="616" y="59"/>
                    <a:pt x="616" y="59"/>
                  </a:cubicBezTo>
                  <a:cubicBezTo>
                    <a:pt x="619" y="61"/>
                    <a:pt x="623" y="58"/>
                    <a:pt x="625" y="62"/>
                  </a:cubicBezTo>
                  <a:cubicBezTo>
                    <a:pt x="620" y="62"/>
                    <a:pt x="617" y="68"/>
                    <a:pt x="612" y="69"/>
                  </a:cubicBezTo>
                  <a:close/>
                  <a:moveTo>
                    <a:pt x="620" y="74"/>
                  </a:moveTo>
                  <a:cubicBezTo>
                    <a:pt x="616" y="78"/>
                    <a:pt x="614" y="73"/>
                    <a:pt x="610" y="78"/>
                  </a:cubicBezTo>
                  <a:cubicBezTo>
                    <a:pt x="609" y="76"/>
                    <a:pt x="609" y="74"/>
                    <a:pt x="610" y="73"/>
                  </a:cubicBezTo>
                  <a:cubicBezTo>
                    <a:pt x="613" y="72"/>
                    <a:pt x="617" y="71"/>
                    <a:pt x="620" y="74"/>
                  </a:cubicBezTo>
                  <a:close/>
                  <a:moveTo>
                    <a:pt x="642" y="62"/>
                  </a:moveTo>
                  <a:cubicBezTo>
                    <a:pt x="639" y="63"/>
                    <a:pt x="636" y="62"/>
                    <a:pt x="633" y="65"/>
                  </a:cubicBezTo>
                  <a:cubicBezTo>
                    <a:pt x="632" y="63"/>
                    <a:pt x="634" y="62"/>
                    <a:pt x="633" y="60"/>
                  </a:cubicBezTo>
                  <a:cubicBezTo>
                    <a:pt x="636" y="58"/>
                    <a:pt x="639" y="58"/>
                    <a:pt x="642" y="62"/>
                  </a:cubicBezTo>
                  <a:close/>
                  <a:moveTo>
                    <a:pt x="659" y="41"/>
                  </a:moveTo>
                  <a:cubicBezTo>
                    <a:pt x="653" y="42"/>
                    <a:pt x="658" y="46"/>
                    <a:pt x="653" y="49"/>
                  </a:cubicBezTo>
                  <a:cubicBezTo>
                    <a:pt x="652" y="49"/>
                    <a:pt x="651" y="48"/>
                    <a:pt x="649" y="49"/>
                  </a:cubicBezTo>
                  <a:cubicBezTo>
                    <a:pt x="648" y="44"/>
                    <a:pt x="654" y="34"/>
                    <a:pt x="659" y="41"/>
                  </a:cubicBezTo>
                  <a:close/>
                  <a:moveTo>
                    <a:pt x="646" y="35"/>
                  </a:moveTo>
                  <a:cubicBezTo>
                    <a:pt x="646" y="39"/>
                    <a:pt x="643" y="42"/>
                    <a:pt x="639" y="45"/>
                  </a:cubicBezTo>
                  <a:cubicBezTo>
                    <a:pt x="638" y="44"/>
                    <a:pt x="639" y="43"/>
                    <a:pt x="640" y="42"/>
                  </a:cubicBezTo>
                  <a:cubicBezTo>
                    <a:pt x="641" y="40"/>
                    <a:pt x="639" y="41"/>
                    <a:pt x="638" y="38"/>
                  </a:cubicBezTo>
                  <a:cubicBezTo>
                    <a:pt x="640" y="37"/>
                    <a:pt x="639" y="35"/>
                    <a:pt x="641" y="34"/>
                  </a:cubicBezTo>
                  <a:cubicBezTo>
                    <a:pt x="643" y="34"/>
                    <a:pt x="644" y="36"/>
                    <a:pt x="646" y="35"/>
                  </a:cubicBezTo>
                  <a:close/>
                  <a:moveTo>
                    <a:pt x="643" y="43"/>
                  </a:moveTo>
                  <a:cubicBezTo>
                    <a:pt x="643" y="52"/>
                    <a:pt x="632" y="57"/>
                    <a:pt x="622" y="56"/>
                  </a:cubicBezTo>
                  <a:cubicBezTo>
                    <a:pt x="622" y="51"/>
                    <a:pt x="631" y="55"/>
                    <a:pt x="633" y="49"/>
                  </a:cubicBezTo>
                  <a:cubicBezTo>
                    <a:pt x="632" y="47"/>
                    <a:pt x="630" y="47"/>
                    <a:pt x="628" y="47"/>
                  </a:cubicBezTo>
                  <a:cubicBezTo>
                    <a:pt x="628" y="45"/>
                    <a:pt x="629" y="43"/>
                    <a:pt x="632" y="41"/>
                  </a:cubicBezTo>
                  <a:cubicBezTo>
                    <a:pt x="633" y="46"/>
                    <a:pt x="638" y="48"/>
                    <a:pt x="643" y="43"/>
                  </a:cubicBezTo>
                  <a:close/>
                  <a:moveTo>
                    <a:pt x="621" y="42"/>
                  </a:moveTo>
                  <a:cubicBezTo>
                    <a:pt x="627" y="46"/>
                    <a:pt x="618" y="47"/>
                    <a:pt x="622" y="51"/>
                  </a:cubicBezTo>
                  <a:cubicBezTo>
                    <a:pt x="620" y="52"/>
                    <a:pt x="617" y="51"/>
                    <a:pt x="618" y="53"/>
                  </a:cubicBezTo>
                  <a:cubicBezTo>
                    <a:pt x="617" y="54"/>
                    <a:pt x="616" y="52"/>
                    <a:pt x="615" y="51"/>
                  </a:cubicBezTo>
                  <a:cubicBezTo>
                    <a:pt x="620" y="48"/>
                    <a:pt x="615" y="45"/>
                    <a:pt x="621" y="42"/>
                  </a:cubicBezTo>
                  <a:close/>
                  <a:moveTo>
                    <a:pt x="610" y="52"/>
                  </a:moveTo>
                  <a:cubicBezTo>
                    <a:pt x="612" y="56"/>
                    <a:pt x="605" y="56"/>
                    <a:pt x="604" y="58"/>
                  </a:cubicBezTo>
                  <a:cubicBezTo>
                    <a:pt x="600" y="52"/>
                    <a:pt x="609" y="54"/>
                    <a:pt x="610" y="52"/>
                  </a:cubicBezTo>
                  <a:close/>
                  <a:moveTo>
                    <a:pt x="594" y="67"/>
                  </a:moveTo>
                  <a:cubicBezTo>
                    <a:pt x="595" y="66"/>
                    <a:pt x="588" y="65"/>
                    <a:pt x="587" y="73"/>
                  </a:cubicBezTo>
                  <a:cubicBezTo>
                    <a:pt x="578" y="68"/>
                    <a:pt x="598" y="57"/>
                    <a:pt x="600" y="50"/>
                  </a:cubicBezTo>
                  <a:cubicBezTo>
                    <a:pt x="602" y="56"/>
                    <a:pt x="597" y="61"/>
                    <a:pt x="594" y="67"/>
                  </a:cubicBezTo>
                  <a:close/>
                  <a:moveTo>
                    <a:pt x="608" y="47"/>
                  </a:moveTo>
                  <a:cubicBezTo>
                    <a:pt x="607" y="51"/>
                    <a:pt x="602" y="47"/>
                    <a:pt x="604" y="50"/>
                  </a:cubicBezTo>
                  <a:cubicBezTo>
                    <a:pt x="600" y="53"/>
                    <a:pt x="603" y="43"/>
                    <a:pt x="598" y="46"/>
                  </a:cubicBezTo>
                  <a:cubicBezTo>
                    <a:pt x="596" y="43"/>
                    <a:pt x="601" y="46"/>
                    <a:pt x="603" y="42"/>
                  </a:cubicBezTo>
                  <a:cubicBezTo>
                    <a:pt x="604" y="46"/>
                    <a:pt x="606" y="44"/>
                    <a:pt x="608" y="47"/>
                  </a:cubicBezTo>
                  <a:close/>
                  <a:moveTo>
                    <a:pt x="608" y="45"/>
                  </a:moveTo>
                  <a:cubicBezTo>
                    <a:pt x="606" y="40"/>
                    <a:pt x="605" y="41"/>
                    <a:pt x="604" y="37"/>
                  </a:cubicBezTo>
                  <a:cubicBezTo>
                    <a:pt x="607" y="36"/>
                    <a:pt x="613" y="42"/>
                    <a:pt x="608" y="45"/>
                  </a:cubicBezTo>
                  <a:close/>
                  <a:moveTo>
                    <a:pt x="590" y="56"/>
                  </a:moveTo>
                  <a:cubicBezTo>
                    <a:pt x="585" y="52"/>
                    <a:pt x="591" y="49"/>
                    <a:pt x="588" y="45"/>
                  </a:cubicBezTo>
                  <a:cubicBezTo>
                    <a:pt x="594" y="43"/>
                    <a:pt x="594" y="53"/>
                    <a:pt x="590" y="56"/>
                  </a:cubicBezTo>
                  <a:close/>
                  <a:moveTo>
                    <a:pt x="575" y="51"/>
                  </a:moveTo>
                  <a:cubicBezTo>
                    <a:pt x="572" y="43"/>
                    <a:pt x="582" y="48"/>
                    <a:pt x="585" y="43"/>
                  </a:cubicBezTo>
                  <a:cubicBezTo>
                    <a:pt x="587" y="51"/>
                    <a:pt x="576" y="43"/>
                    <a:pt x="575" y="51"/>
                  </a:cubicBezTo>
                  <a:close/>
                  <a:moveTo>
                    <a:pt x="577" y="40"/>
                  </a:moveTo>
                  <a:cubicBezTo>
                    <a:pt x="586" y="38"/>
                    <a:pt x="577" y="35"/>
                    <a:pt x="583" y="31"/>
                  </a:cubicBezTo>
                  <a:cubicBezTo>
                    <a:pt x="584" y="31"/>
                    <a:pt x="585" y="32"/>
                    <a:pt x="586" y="33"/>
                  </a:cubicBezTo>
                  <a:cubicBezTo>
                    <a:pt x="585" y="37"/>
                    <a:pt x="585" y="49"/>
                    <a:pt x="577" y="40"/>
                  </a:cubicBezTo>
                  <a:close/>
                  <a:moveTo>
                    <a:pt x="585" y="25"/>
                  </a:moveTo>
                  <a:cubicBezTo>
                    <a:pt x="590" y="29"/>
                    <a:pt x="583" y="33"/>
                    <a:pt x="581" y="28"/>
                  </a:cubicBezTo>
                  <a:cubicBezTo>
                    <a:pt x="582" y="25"/>
                    <a:pt x="582" y="27"/>
                    <a:pt x="585" y="25"/>
                  </a:cubicBezTo>
                  <a:close/>
                  <a:moveTo>
                    <a:pt x="577" y="33"/>
                  </a:moveTo>
                  <a:cubicBezTo>
                    <a:pt x="578" y="38"/>
                    <a:pt x="573" y="40"/>
                    <a:pt x="569" y="39"/>
                  </a:cubicBezTo>
                  <a:cubicBezTo>
                    <a:pt x="571" y="35"/>
                    <a:pt x="570" y="34"/>
                    <a:pt x="574" y="29"/>
                  </a:cubicBezTo>
                  <a:cubicBezTo>
                    <a:pt x="574" y="29"/>
                    <a:pt x="574" y="35"/>
                    <a:pt x="577" y="33"/>
                  </a:cubicBezTo>
                  <a:close/>
                  <a:moveTo>
                    <a:pt x="566" y="30"/>
                  </a:moveTo>
                  <a:cubicBezTo>
                    <a:pt x="565" y="32"/>
                    <a:pt x="567" y="35"/>
                    <a:pt x="567" y="38"/>
                  </a:cubicBezTo>
                  <a:cubicBezTo>
                    <a:pt x="564" y="41"/>
                    <a:pt x="563" y="37"/>
                    <a:pt x="560" y="39"/>
                  </a:cubicBezTo>
                  <a:cubicBezTo>
                    <a:pt x="560" y="37"/>
                    <a:pt x="560" y="36"/>
                    <a:pt x="562" y="34"/>
                  </a:cubicBezTo>
                  <a:cubicBezTo>
                    <a:pt x="560" y="34"/>
                    <a:pt x="559" y="33"/>
                    <a:pt x="557" y="31"/>
                  </a:cubicBezTo>
                  <a:cubicBezTo>
                    <a:pt x="552" y="33"/>
                    <a:pt x="556" y="36"/>
                    <a:pt x="552" y="38"/>
                  </a:cubicBezTo>
                  <a:cubicBezTo>
                    <a:pt x="547" y="23"/>
                    <a:pt x="559" y="31"/>
                    <a:pt x="566" y="30"/>
                  </a:cubicBezTo>
                  <a:close/>
                  <a:moveTo>
                    <a:pt x="544" y="23"/>
                  </a:moveTo>
                  <a:cubicBezTo>
                    <a:pt x="549" y="21"/>
                    <a:pt x="542" y="27"/>
                    <a:pt x="540" y="28"/>
                  </a:cubicBezTo>
                  <a:cubicBezTo>
                    <a:pt x="542" y="32"/>
                    <a:pt x="545" y="26"/>
                    <a:pt x="546" y="30"/>
                  </a:cubicBezTo>
                  <a:cubicBezTo>
                    <a:pt x="540" y="33"/>
                    <a:pt x="549" y="37"/>
                    <a:pt x="544" y="39"/>
                  </a:cubicBezTo>
                  <a:cubicBezTo>
                    <a:pt x="541" y="32"/>
                    <a:pt x="537" y="28"/>
                    <a:pt x="536" y="24"/>
                  </a:cubicBezTo>
                  <a:cubicBezTo>
                    <a:pt x="539" y="20"/>
                    <a:pt x="541" y="29"/>
                    <a:pt x="544" y="23"/>
                  </a:cubicBezTo>
                  <a:close/>
                  <a:moveTo>
                    <a:pt x="530" y="28"/>
                  </a:moveTo>
                  <a:cubicBezTo>
                    <a:pt x="528" y="31"/>
                    <a:pt x="534" y="35"/>
                    <a:pt x="529" y="38"/>
                  </a:cubicBezTo>
                  <a:cubicBezTo>
                    <a:pt x="531" y="39"/>
                    <a:pt x="532" y="37"/>
                    <a:pt x="534" y="40"/>
                  </a:cubicBezTo>
                  <a:cubicBezTo>
                    <a:pt x="536" y="39"/>
                    <a:pt x="535" y="37"/>
                    <a:pt x="534" y="36"/>
                  </a:cubicBezTo>
                  <a:cubicBezTo>
                    <a:pt x="539" y="36"/>
                    <a:pt x="537" y="41"/>
                    <a:pt x="545" y="42"/>
                  </a:cubicBezTo>
                  <a:cubicBezTo>
                    <a:pt x="541" y="45"/>
                    <a:pt x="540" y="48"/>
                    <a:pt x="543" y="51"/>
                  </a:cubicBezTo>
                  <a:cubicBezTo>
                    <a:pt x="540" y="52"/>
                    <a:pt x="537" y="54"/>
                    <a:pt x="535" y="51"/>
                  </a:cubicBezTo>
                  <a:cubicBezTo>
                    <a:pt x="539" y="49"/>
                    <a:pt x="537" y="44"/>
                    <a:pt x="541" y="45"/>
                  </a:cubicBezTo>
                  <a:cubicBezTo>
                    <a:pt x="536" y="38"/>
                    <a:pt x="529" y="48"/>
                    <a:pt x="524" y="39"/>
                  </a:cubicBezTo>
                  <a:cubicBezTo>
                    <a:pt x="529" y="35"/>
                    <a:pt x="523" y="29"/>
                    <a:pt x="530" y="28"/>
                  </a:cubicBezTo>
                  <a:close/>
                  <a:moveTo>
                    <a:pt x="519" y="33"/>
                  </a:moveTo>
                  <a:cubicBezTo>
                    <a:pt x="520" y="40"/>
                    <a:pt x="513" y="40"/>
                    <a:pt x="511" y="47"/>
                  </a:cubicBezTo>
                  <a:cubicBezTo>
                    <a:pt x="506" y="44"/>
                    <a:pt x="512" y="41"/>
                    <a:pt x="511" y="38"/>
                  </a:cubicBezTo>
                  <a:cubicBezTo>
                    <a:pt x="517" y="39"/>
                    <a:pt x="515" y="34"/>
                    <a:pt x="519" y="33"/>
                  </a:cubicBezTo>
                  <a:close/>
                  <a:moveTo>
                    <a:pt x="505" y="42"/>
                  </a:moveTo>
                  <a:cubicBezTo>
                    <a:pt x="502" y="48"/>
                    <a:pt x="506" y="48"/>
                    <a:pt x="502" y="52"/>
                  </a:cubicBezTo>
                  <a:cubicBezTo>
                    <a:pt x="501" y="49"/>
                    <a:pt x="504" y="44"/>
                    <a:pt x="499" y="46"/>
                  </a:cubicBezTo>
                  <a:cubicBezTo>
                    <a:pt x="494" y="44"/>
                    <a:pt x="503" y="46"/>
                    <a:pt x="505" y="42"/>
                  </a:cubicBezTo>
                  <a:close/>
                  <a:moveTo>
                    <a:pt x="492" y="54"/>
                  </a:moveTo>
                  <a:cubicBezTo>
                    <a:pt x="496" y="50"/>
                    <a:pt x="495" y="51"/>
                    <a:pt x="500" y="48"/>
                  </a:cubicBezTo>
                  <a:cubicBezTo>
                    <a:pt x="502" y="52"/>
                    <a:pt x="495" y="55"/>
                    <a:pt x="494" y="58"/>
                  </a:cubicBezTo>
                  <a:cubicBezTo>
                    <a:pt x="493" y="56"/>
                    <a:pt x="491" y="55"/>
                    <a:pt x="489" y="57"/>
                  </a:cubicBezTo>
                  <a:cubicBezTo>
                    <a:pt x="487" y="49"/>
                    <a:pt x="484" y="54"/>
                    <a:pt x="481" y="54"/>
                  </a:cubicBezTo>
                  <a:cubicBezTo>
                    <a:pt x="477" y="49"/>
                    <a:pt x="485" y="52"/>
                    <a:pt x="487" y="47"/>
                  </a:cubicBezTo>
                  <a:cubicBezTo>
                    <a:pt x="488" y="53"/>
                    <a:pt x="492" y="49"/>
                    <a:pt x="492" y="54"/>
                  </a:cubicBezTo>
                  <a:close/>
                  <a:moveTo>
                    <a:pt x="507" y="32"/>
                  </a:moveTo>
                  <a:cubicBezTo>
                    <a:pt x="508" y="34"/>
                    <a:pt x="505" y="34"/>
                    <a:pt x="504" y="32"/>
                  </a:cubicBezTo>
                  <a:cubicBezTo>
                    <a:pt x="504" y="35"/>
                    <a:pt x="505" y="37"/>
                    <a:pt x="501" y="37"/>
                  </a:cubicBezTo>
                  <a:cubicBezTo>
                    <a:pt x="501" y="35"/>
                    <a:pt x="502" y="34"/>
                    <a:pt x="500" y="32"/>
                  </a:cubicBezTo>
                  <a:cubicBezTo>
                    <a:pt x="503" y="28"/>
                    <a:pt x="505" y="34"/>
                    <a:pt x="507" y="32"/>
                  </a:cubicBezTo>
                  <a:close/>
                  <a:moveTo>
                    <a:pt x="485" y="29"/>
                  </a:moveTo>
                  <a:cubicBezTo>
                    <a:pt x="489" y="32"/>
                    <a:pt x="483" y="33"/>
                    <a:pt x="484" y="36"/>
                  </a:cubicBezTo>
                  <a:cubicBezTo>
                    <a:pt x="485" y="36"/>
                    <a:pt x="488" y="37"/>
                    <a:pt x="486" y="39"/>
                  </a:cubicBezTo>
                  <a:cubicBezTo>
                    <a:pt x="491" y="40"/>
                    <a:pt x="494" y="34"/>
                    <a:pt x="500" y="39"/>
                  </a:cubicBezTo>
                  <a:cubicBezTo>
                    <a:pt x="496" y="39"/>
                    <a:pt x="489" y="42"/>
                    <a:pt x="486" y="46"/>
                  </a:cubicBezTo>
                  <a:cubicBezTo>
                    <a:pt x="482" y="42"/>
                    <a:pt x="483" y="34"/>
                    <a:pt x="476" y="36"/>
                  </a:cubicBezTo>
                  <a:cubicBezTo>
                    <a:pt x="477" y="32"/>
                    <a:pt x="483" y="35"/>
                    <a:pt x="485" y="29"/>
                  </a:cubicBezTo>
                  <a:close/>
                  <a:moveTo>
                    <a:pt x="474" y="33"/>
                  </a:moveTo>
                  <a:cubicBezTo>
                    <a:pt x="471" y="36"/>
                    <a:pt x="468" y="36"/>
                    <a:pt x="474" y="42"/>
                  </a:cubicBezTo>
                  <a:cubicBezTo>
                    <a:pt x="472" y="46"/>
                    <a:pt x="469" y="46"/>
                    <a:pt x="465" y="43"/>
                  </a:cubicBezTo>
                  <a:cubicBezTo>
                    <a:pt x="468" y="41"/>
                    <a:pt x="467" y="40"/>
                    <a:pt x="466" y="41"/>
                  </a:cubicBezTo>
                  <a:cubicBezTo>
                    <a:pt x="467" y="37"/>
                    <a:pt x="470" y="33"/>
                    <a:pt x="469" y="29"/>
                  </a:cubicBezTo>
                  <a:cubicBezTo>
                    <a:pt x="472" y="26"/>
                    <a:pt x="470" y="35"/>
                    <a:pt x="474" y="33"/>
                  </a:cubicBezTo>
                  <a:close/>
                  <a:moveTo>
                    <a:pt x="457" y="39"/>
                  </a:moveTo>
                  <a:cubicBezTo>
                    <a:pt x="461" y="47"/>
                    <a:pt x="449" y="43"/>
                    <a:pt x="445" y="44"/>
                  </a:cubicBezTo>
                  <a:cubicBezTo>
                    <a:pt x="445" y="37"/>
                    <a:pt x="442" y="48"/>
                    <a:pt x="438" y="42"/>
                  </a:cubicBezTo>
                  <a:cubicBezTo>
                    <a:pt x="446" y="36"/>
                    <a:pt x="450" y="47"/>
                    <a:pt x="457" y="39"/>
                  </a:cubicBezTo>
                  <a:close/>
                  <a:moveTo>
                    <a:pt x="393" y="75"/>
                  </a:moveTo>
                  <a:cubicBezTo>
                    <a:pt x="392" y="74"/>
                    <a:pt x="391" y="73"/>
                    <a:pt x="390" y="71"/>
                  </a:cubicBezTo>
                  <a:cubicBezTo>
                    <a:pt x="390" y="76"/>
                    <a:pt x="386" y="78"/>
                    <a:pt x="382" y="79"/>
                  </a:cubicBezTo>
                  <a:cubicBezTo>
                    <a:pt x="380" y="72"/>
                    <a:pt x="392" y="73"/>
                    <a:pt x="391" y="68"/>
                  </a:cubicBezTo>
                  <a:cubicBezTo>
                    <a:pt x="395" y="67"/>
                    <a:pt x="399" y="73"/>
                    <a:pt x="393" y="75"/>
                  </a:cubicBezTo>
                  <a:close/>
                  <a:moveTo>
                    <a:pt x="421" y="50"/>
                  </a:moveTo>
                  <a:cubicBezTo>
                    <a:pt x="417" y="56"/>
                    <a:pt x="415" y="48"/>
                    <a:pt x="411" y="52"/>
                  </a:cubicBezTo>
                  <a:cubicBezTo>
                    <a:pt x="410" y="50"/>
                    <a:pt x="412" y="48"/>
                    <a:pt x="415" y="46"/>
                  </a:cubicBezTo>
                  <a:cubicBezTo>
                    <a:pt x="419" y="47"/>
                    <a:pt x="417" y="48"/>
                    <a:pt x="421" y="50"/>
                  </a:cubicBezTo>
                  <a:close/>
                  <a:moveTo>
                    <a:pt x="441" y="30"/>
                  </a:moveTo>
                  <a:cubicBezTo>
                    <a:pt x="443" y="34"/>
                    <a:pt x="435" y="35"/>
                    <a:pt x="434" y="37"/>
                  </a:cubicBezTo>
                  <a:cubicBezTo>
                    <a:pt x="432" y="34"/>
                    <a:pt x="432" y="31"/>
                    <a:pt x="435" y="29"/>
                  </a:cubicBezTo>
                  <a:cubicBezTo>
                    <a:pt x="433" y="35"/>
                    <a:pt x="438" y="34"/>
                    <a:pt x="441" y="30"/>
                  </a:cubicBezTo>
                  <a:close/>
                  <a:moveTo>
                    <a:pt x="375" y="79"/>
                  </a:moveTo>
                  <a:cubicBezTo>
                    <a:pt x="375" y="82"/>
                    <a:pt x="364" y="82"/>
                    <a:pt x="365" y="78"/>
                  </a:cubicBezTo>
                  <a:cubicBezTo>
                    <a:pt x="367" y="79"/>
                    <a:pt x="370" y="79"/>
                    <a:pt x="373" y="75"/>
                  </a:cubicBezTo>
                  <a:cubicBezTo>
                    <a:pt x="375" y="76"/>
                    <a:pt x="371" y="81"/>
                    <a:pt x="375" y="79"/>
                  </a:cubicBezTo>
                  <a:close/>
                  <a:moveTo>
                    <a:pt x="389" y="59"/>
                  </a:moveTo>
                  <a:cubicBezTo>
                    <a:pt x="388" y="57"/>
                    <a:pt x="397" y="55"/>
                    <a:pt x="391" y="54"/>
                  </a:cubicBezTo>
                  <a:cubicBezTo>
                    <a:pt x="390" y="49"/>
                    <a:pt x="396" y="55"/>
                    <a:pt x="398" y="54"/>
                  </a:cubicBezTo>
                  <a:cubicBezTo>
                    <a:pt x="400" y="50"/>
                    <a:pt x="404" y="44"/>
                    <a:pt x="408" y="48"/>
                  </a:cubicBezTo>
                  <a:cubicBezTo>
                    <a:pt x="402" y="58"/>
                    <a:pt x="397" y="53"/>
                    <a:pt x="389" y="59"/>
                  </a:cubicBezTo>
                  <a:close/>
                  <a:moveTo>
                    <a:pt x="417" y="37"/>
                  </a:moveTo>
                  <a:cubicBezTo>
                    <a:pt x="418" y="40"/>
                    <a:pt x="411" y="43"/>
                    <a:pt x="409" y="38"/>
                  </a:cubicBezTo>
                  <a:cubicBezTo>
                    <a:pt x="412" y="35"/>
                    <a:pt x="415" y="39"/>
                    <a:pt x="417" y="37"/>
                  </a:cubicBezTo>
                  <a:close/>
                  <a:moveTo>
                    <a:pt x="358" y="76"/>
                  </a:moveTo>
                  <a:cubicBezTo>
                    <a:pt x="358" y="77"/>
                    <a:pt x="359" y="77"/>
                    <a:pt x="360" y="76"/>
                  </a:cubicBezTo>
                  <a:cubicBezTo>
                    <a:pt x="361" y="78"/>
                    <a:pt x="359" y="78"/>
                    <a:pt x="359" y="77"/>
                  </a:cubicBezTo>
                  <a:cubicBezTo>
                    <a:pt x="356" y="79"/>
                    <a:pt x="361" y="80"/>
                    <a:pt x="362" y="80"/>
                  </a:cubicBezTo>
                  <a:cubicBezTo>
                    <a:pt x="363" y="81"/>
                    <a:pt x="361" y="83"/>
                    <a:pt x="360" y="82"/>
                  </a:cubicBezTo>
                  <a:cubicBezTo>
                    <a:pt x="359" y="82"/>
                    <a:pt x="359" y="83"/>
                    <a:pt x="360" y="84"/>
                  </a:cubicBezTo>
                  <a:cubicBezTo>
                    <a:pt x="359" y="84"/>
                    <a:pt x="358" y="83"/>
                    <a:pt x="359" y="82"/>
                  </a:cubicBezTo>
                  <a:cubicBezTo>
                    <a:pt x="357" y="80"/>
                    <a:pt x="355" y="83"/>
                    <a:pt x="353" y="80"/>
                  </a:cubicBezTo>
                  <a:cubicBezTo>
                    <a:pt x="356" y="80"/>
                    <a:pt x="357" y="78"/>
                    <a:pt x="357" y="75"/>
                  </a:cubicBezTo>
                  <a:cubicBezTo>
                    <a:pt x="358" y="74"/>
                    <a:pt x="358" y="76"/>
                    <a:pt x="358" y="76"/>
                  </a:cubicBezTo>
                  <a:close/>
                  <a:moveTo>
                    <a:pt x="360" y="62"/>
                  </a:moveTo>
                  <a:cubicBezTo>
                    <a:pt x="360" y="60"/>
                    <a:pt x="361" y="60"/>
                    <a:pt x="364" y="57"/>
                  </a:cubicBezTo>
                  <a:cubicBezTo>
                    <a:pt x="365" y="58"/>
                    <a:pt x="364" y="59"/>
                    <a:pt x="363" y="60"/>
                  </a:cubicBezTo>
                  <a:cubicBezTo>
                    <a:pt x="368" y="59"/>
                    <a:pt x="367" y="66"/>
                    <a:pt x="373" y="63"/>
                  </a:cubicBezTo>
                  <a:cubicBezTo>
                    <a:pt x="369" y="71"/>
                    <a:pt x="366" y="57"/>
                    <a:pt x="360" y="62"/>
                  </a:cubicBezTo>
                  <a:close/>
                  <a:moveTo>
                    <a:pt x="411" y="24"/>
                  </a:moveTo>
                  <a:cubicBezTo>
                    <a:pt x="414" y="24"/>
                    <a:pt x="417" y="24"/>
                    <a:pt x="420" y="24"/>
                  </a:cubicBezTo>
                  <a:cubicBezTo>
                    <a:pt x="420" y="33"/>
                    <a:pt x="415" y="24"/>
                    <a:pt x="411" y="26"/>
                  </a:cubicBezTo>
                  <a:cubicBezTo>
                    <a:pt x="411" y="24"/>
                    <a:pt x="409" y="22"/>
                    <a:pt x="410" y="21"/>
                  </a:cubicBezTo>
                  <a:cubicBezTo>
                    <a:pt x="409" y="16"/>
                    <a:pt x="413" y="23"/>
                    <a:pt x="411" y="24"/>
                  </a:cubicBezTo>
                  <a:close/>
                  <a:moveTo>
                    <a:pt x="345" y="72"/>
                  </a:moveTo>
                  <a:cubicBezTo>
                    <a:pt x="348" y="76"/>
                    <a:pt x="353" y="68"/>
                    <a:pt x="356" y="72"/>
                  </a:cubicBezTo>
                  <a:cubicBezTo>
                    <a:pt x="347" y="73"/>
                    <a:pt x="349" y="82"/>
                    <a:pt x="342" y="79"/>
                  </a:cubicBezTo>
                  <a:cubicBezTo>
                    <a:pt x="343" y="77"/>
                    <a:pt x="344" y="77"/>
                    <a:pt x="345" y="79"/>
                  </a:cubicBezTo>
                  <a:cubicBezTo>
                    <a:pt x="344" y="69"/>
                    <a:pt x="333" y="76"/>
                    <a:pt x="328" y="73"/>
                  </a:cubicBezTo>
                  <a:cubicBezTo>
                    <a:pt x="337" y="69"/>
                    <a:pt x="343" y="70"/>
                    <a:pt x="347" y="67"/>
                  </a:cubicBezTo>
                  <a:cubicBezTo>
                    <a:pt x="347" y="68"/>
                    <a:pt x="346" y="70"/>
                    <a:pt x="345" y="72"/>
                  </a:cubicBezTo>
                  <a:close/>
                  <a:moveTo>
                    <a:pt x="359" y="55"/>
                  </a:moveTo>
                  <a:cubicBezTo>
                    <a:pt x="358" y="52"/>
                    <a:pt x="355" y="49"/>
                    <a:pt x="361" y="48"/>
                  </a:cubicBezTo>
                  <a:cubicBezTo>
                    <a:pt x="364" y="51"/>
                    <a:pt x="363" y="53"/>
                    <a:pt x="359" y="55"/>
                  </a:cubicBezTo>
                  <a:close/>
                  <a:moveTo>
                    <a:pt x="383" y="32"/>
                  </a:moveTo>
                  <a:cubicBezTo>
                    <a:pt x="384" y="37"/>
                    <a:pt x="378" y="37"/>
                    <a:pt x="376" y="35"/>
                  </a:cubicBezTo>
                  <a:cubicBezTo>
                    <a:pt x="377" y="38"/>
                    <a:pt x="371" y="40"/>
                    <a:pt x="374" y="44"/>
                  </a:cubicBezTo>
                  <a:cubicBezTo>
                    <a:pt x="372" y="44"/>
                    <a:pt x="371" y="42"/>
                    <a:pt x="369" y="44"/>
                  </a:cubicBezTo>
                  <a:cubicBezTo>
                    <a:pt x="371" y="38"/>
                    <a:pt x="376" y="32"/>
                    <a:pt x="383" y="32"/>
                  </a:cubicBezTo>
                  <a:close/>
                  <a:moveTo>
                    <a:pt x="237" y="77"/>
                  </a:moveTo>
                  <a:cubicBezTo>
                    <a:pt x="235" y="74"/>
                    <a:pt x="241" y="76"/>
                    <a:pt x="242" y="74"/>
                  </a:cubicBezTo>
                  <a:cubicBezTo>
                    <a:pt x="244" y="77"/>
                    <a:pt x="246" y="79"/>
                    <a:pt x="242" y="81"/>
                  </a:cubicBezTo>
                  <a:cubicBezTo>
                    <a:pt x="241" y="80"/>
                    <a:pt x="239" y="75"/>
                    <a:pt x="237" y="77"/>
                  </a:cubicBezTo>
                  <a:close/>
                  <a:moveTo>
                    <a:pt x="260" y="64"/>
                  </a:moveTo>
                  <a:cubicBezTo>
                    <a:pt x="263" y="62"/>
                    <a:pt x="265" y="60"/>
                    <a:pt x="264" y="58"/>
                  </a:cubicBezTo>
                  <a:cubicBezTo>
                    <a:pt x="269" y="59"/>
                    <a:pt x="262" y="67"/>
                    <a:pt x="261" y="70"/>
                  </a:cubicBezTo>
                  <a:cubicBezTo>
                    <a:pt x="260" y="69"/>
                    <a:pt x="259" y="68"/>
                    <a:pt x="258" y="67"/>
                  </a:cubicBezTo>
                  <a:cubicBezTo>
                    <a:pt x="260" y="66"/>
                    <a:pt x="260" y="68"/>
                    <a:pt x="261" y="68"/>
                  </a:cubicBezTo>
                  <a:cubicBezTo>
                    <a:pt x="263" y="67"/>
                    <a:pt x="261" y="66"/>
                    <a:pt x="260" y="64"/>
                  </a:cubicBezTo>
                  <a:close/>
                  <a:moveTo>
                    <a:pt x="248" y="82"/>
                  </a:moveTo>
                  <a:cubicBezTo>
                    <a:pt x="246" y="79"/>
                    <a:pt x="249" y="77"/>
                    <a:pt x="251" y="74"/>
                  </a:cubicBezTo>
                  <a:cubicBezTo>
                    <a:pt x="254" y="79"/>
                    <a:pt x="253" y="81"/>
                    <a:pt x="248" y="82"/>
                  </a:cubicBezTo>
                  <a:close/>
                  <a:moveTo>
                    <a:pt x="272" y="64"/>
                  </a:moveTo>
                  <a:cubicBezTo>
                    <a:pt x="267" y="59"/>
                    <a:pt x="278" y="60"/>
                    <a:pt x="275" y="58"/>
                  </a:cubicBezTo>
                  <a:cubicBezTo>
                    <a:pt x="281" y="58"/>
                    <a:pt x="276" y="64"/>
                    <a:pt x="272" y="64"/>
                  </a:cubicBezTo>
                  <a:close/>
                  <a:moveTo>
                    <a:pt x="288" y="47"/>
                  </a:moveTo>
                  <a:cubicBezTo>
                    <a:pt x="290" y="49"/>
                    <a:pt x="293" y="49"/>
                    <a:pt x="289" y="43"/>
                  </a:cubicBezTo>
                  <a:cubicBezTo>
                    <a:pt x="293" y="42"/>
                    <a:pt x="291" y="44"/>
                    <a:pt x="293" y="47"/>
                  </a:cubicBezTo>
                  <a:cubicBezTo>
                    <a:pt x="294" y="45"/>
                    <a:pt x="293" y="44"/>
                    <a:pt x="295" y="42"/>
                  </a:cubicBezTo>
                  <a:cubicBezTo>
                    <a:pt x="294" y="46"/>
                    <a:pt x="299" y="44"/>
                    <a:pt x="301" y="48"/>
                  </a:cubicBezTo>
                  <a:cubicBezTo>
                    <a:pt x="301" y="50"/>
                    <a:pt x="300" y="51"/>
                    <a:pt x="298" y="53"/>
                  </a:cubicBezTo>
                  <a:cubicBezTo>
                    <a:pt x="301" y="45"/>
                    <a:pt x="291" y="50"/>
                    <a:pt x="291" y="53"/>
                  </a:cubicBezTo>
                  <a:cubicBezTo>
                    <a:pt x="286" y="54"/>
                    <a:pt x="290" y="49"/>
                    <a:pt x="288" y="47"/>
                  </a:cubicBezTo>
                  <a:close/>
                  <a:moveTo>
                    <a:pt x="270" y="69"/>
                  </a:moveTo>
                  <a:cubicBezTo>
                    <a:pt x="271" y="70"/>
                    <a:pt x="270" y="71"/>
                    <a:pt x="269" y="71"/>
                  </a:cubicBezTo>
                  <a:cubicBezTo>
                    <a:pt x="270" y="72"/>
                    <a:pt x="272" y="72"/>
                    <a:pt x="273" y="74"/>
                  </a:cubicBezTo>
                  <a:cubicBezTo>
                    <a:pt x="273" y="72"/>
                    <a:pt x="274" y="71"/>
                    <a:pt x="276" y="73"/>
                  </a:cubicBezTo>
                  <a:cubicBezTo>
                    <a:pt x="271" y="76"/>
                    <a:pt x="270" y="79"/>
                    <a:pt x="267" y="82"/>
                  </a:cubicBezTo>
                  <a:cubicBezTo>
                    <a:pt x="266" y="77"/>
                    <a:pt x="267" y="73"/>
                    <a:pt x="270" y="69"/>
                  </a:cubicBezTo>
                  <a:close/>
                  <a:moveTo>
                    <a:pt x="303" y="47"/>
                  </a:moveTo>
                  <a:cubicBezTo>
                    <a:pt x="304" y="45"/>
                    <a:pt x="306" y="45"/>
                    <a:pt x="308" y="47"/>
                  </a:cubicBezTo>
                  <a:cubicBezTo>
                    <a:pt x="307" y="48"/>
                    <a:pt x="306" y="47"/>
                    <a:pt x="306" y="46"/>
                  </a:cubicBezTo>
                  <a:cubicBezTo>
                    <a:pt x="305" y="48"/>
                    <a:pt x="311" y="52"/>
                    <a:pt x="306" y="56"/>
                  </a:cubicBezTo>
                  <a:cubicBezTo>
                    <a:pt x="302" y="52"/>
                    <a:pt x="307" y="50"/>
                    <a:pt x="303" y="47"/>
                  </a:cubicBezTo>
                  <a:close/>
                  <a:moveTo>
                    <a:pt x="329" y="32"/>
                  </a:moveTo>
                  <a:cubicBezTo>
                    <a:pt x="331" y="34"/>
                    <a:pt x="329" y="35"/>
                    <a:pt x="328" y="36"/>
                  </a:cubicBezTo>
                  <a:cubicBezTo>
                    <a:pt x="330" y="40"/>
                    <a:pt x="332" y="38"/>
                    <a:pt x="334" y="41"/>
                  </a:cubicBezTo>
                  <a:cubicBezTo>
                    <a:pt x="329" y="42"/>
                    <a:pt x="323" y="36"/>
                    <a:pt x="329" y="32"/>
                  </a:cubicBezTo>
                  <a:close/>
                  <a:moveTo>
                    <a:pt x="326" y="47"/>
                  </a:moveTo>
                  <a:cubicBezTo>
                    <a:pt x="316" y="49"/>
                    <a:pt x="319" y="57"/>
                    <a:pt x="314" y="62"/>
                  </a:cubicBezTo>
                  <a:cubicBezTo>
                    <a:pt x="312" y="62"/>
                    <a:pt x="312" y="61"/>
                    <a:pt x="313" y="61"/>
                  </a:cubicBezTo>
                  <a:cubicBezTo>
                    <a:pt x="312" y="60"/>
                    <a:pt x="311" y="61"/>
                    <a:pt x="310" y="61"/>
                  </a:cubicBezTo>
                  <a:cubicBezTo>
                    <a:pt x="308" y="57"/>
                    <a:pt x="315" y="55"/>
                    <a:pt x="317" y="54"/>
                  </a:cubicBezTo>
                  <a:cubicBezTo>
                    <a:pt x="315" y="53"/>
                    <a:pt x="314" y="53"/>
                    <a:pt x="312" y="54"/>
                  </a:cubicBezTo>
                  <a:cubicBezTo>
                    <a:pt x="316" y="51"/>
                    <a:pt x="319" y="39"/>
                    <a:pt x="326" y="47"/>
                  </a:cubicBezTo>
                  <a:close/>
                  <a:moveTo>
                    <a:pt x="296" y="76"/>
                  </a:moveTo>
                  <a:cubicBezTo>
                    <a:pt x="295" y="74"/>
                    <a:pt x="297" y="75"/>
                    <a:pt x="298" y="74"/>
                  </a:cubicBezTo>
                  <a:cubicBezTo>
                    <a:pt x="294" y="73"/>
                    <a:pt x="294" y="74"/>
                    <a:pt x="293" y="69"/>
                  </a:cubicBezTo>
                  <a:cubicBezTo>
                    <a:pt x="294" y="68"/>
                    <a:pt x="295" y="70"/>
                    <a:pt x="296" y="71"/>
                  </a:cubicBezTo>
                  <a:cubicBezTo>
                    <a:pt x="297" y="70"/>
                    <a:pt x="296" y="69"/>
                    <a:pt x="296" y="69"/>
                  </a:cubicBezTo>
                  <a:cubicBezTo>
                    <a:pt x="297" y="68"/>
                    <a:pt x="299" y="70"/>
                    <a:pt x="298" y="71"/>
                  </a:cubicBezTo>
                  <a:cubicBezTo>
                    <a:pt x="298" y="72"/>
                    <a:pt x="299" y="73"/>
                    <a:pt x="300" y="72"/>
                  </a:cubicBezTo>
                  <a:cubicBezTo>
                    <a:pt x="302" y="75"/>
                    <a:pt x="297" y="76"/>
                    <a:pt x="296" y="76"/>
                  </a:cubicBezTo>
                  <a:close/>
                  <a:moveTo>
                    <a:pt x="334" y="66"/>
                  </a:moveTo>
                  <a:cubicBezTo>
                    <a:pt x="330" y="68"/>
                    <a:pt x="327" y="68"/>
                    <a:pt x="324" y="65"/>
                  </a:cubicBezTo>
                  <a:cubicBezTo>
                    <a:pt x="327" y="63"/>
                    <a:pt x="333" y="65"/>
                    <a:pt x="330" y="59"/>
                  </a:cubicBezTo>
                  <a:cubicBezTo>
                    <a:pt x="332" y="56"/>
                    <a:pt x="333" y="62"/>
                    <a:pt x="335" y="63"/>
                  </a:cubicBezTo>
                  <a:cubicBezTo>
                    <a:pt x="334" y="64"/>
                    <a:pt x="333" y="65"/>
                    <a:pt x="334" y="66"/>
                  </a:cubicBezTo>
                  <a:close/>
                  <a:moveTo>
                    <a:pt x="347" y="54"/>
                  </a:moveTo>
                  <a:cubicBezTo>
                    <a:pt x="345" y="50"/>
                    <a:pt x="346" y="47"/>
                    <a:pt x="345" y="44"/>
                  </a:cubicBezTo>
                  <a:cubicBezTo>
                    <a:pt x="351" y="43"/>
                    <a:pt x="351" y="50"/>
                    <a:pt x="347" y="54"/>
                  </a:cubicBezTo>
                  <a:close/>
                  <a:moveTo>
                    <a:pt x="356" y="34"/>
                  </a:moveTo>
                  <a:cubicBezTo>
                    <a:pt x="359" y="38"/>
                    <a:pt x="355" y="40"/>
                    <a:pt x="356" y="43"/>
                  </a:cubicBezTo>
                  <a:cubicBezTo>
                    <a:pt x="354" y="44"/>
                    <a:pt x="353" y="42"/>
                    <a:pt x="352" y="41"/>
                  </a:cubicBezTo>
                  <a:cubicBezTo>
                    <a:pt x="357" y="39"/>
                    <a:pt x="352" y="36"/>
                    <a:pt x="356" y="34"/>
                  </a:cubicBezTo>
                  <a:close/>
                  <a:moveTo>
                    <a:pt x="340" y="49"/>
                  </a:moveTo>
                  <a:cubicBezTo>
                    <a:pt x="338" y="52"/>
                    <a:pt x="335" y="55"/>
                    <a:pt x="339" y="59"/>
                  </a:cubicBezTo>
                  <a:cubicBezTo>
                    <a:pt x="334" y="59"/>
                    <a:pt x="334" y="51"/>
                    <a:pt x="334" y="48"/>
                  </a:cubicBezTo>
                  <a:cubicBezTo>
                    <a:pt x="330" y="47"/>
                    <a:pt x="330" y="48"/>
                    <a:pt x="327" y="51"/>
                  </a:cubicBezTo>
                  <a:cubicBezTo>
                    <a:pt x="326" y="49"/>
                    <a:pt x="331" y="47"/>
                    <a:pt x="329" y="44"/>
                  </a:cubicBezTo>
                  <a:cubicBezTo>
                    <a:pt x="331" y="44"/>
                    <a:pt x="337" y="50"/>
                    <a:pt x="336" y="44"/>
                  </a:cubicBezTo>
                  <a:cubicBezTo>
                    <a:pt x="339" y="42"/>
                    <a:pt x="336" y="47"/>
                    <a:pt x="340" y="49"/>
                  </a:cubicBezTo>
                  <a:close/>
                  <a:moveTo>
                    <a:pt x="348" y="29"/>
                  </a:moveTo>
                  <a:cubicBezTo>
                    <a:pt x="347" y="34"/>
                    <a:pt x="343" y="37"/>
                    <a:pt x="338" y="41"/>
                  </a:cubicBezTo>
                  <a:cubicBezTo>
                    <a:pt x="339" y="34"/>
                    <a:pt x="343" y="30"/>
                    <a:pt x="348" y="26"/>
                  </a:cubicBezTo>
                  <a:cubicBezTo>
                    <a:pt x="349" y="28"/>
                    <a:pt x="342" y="33"/>
                    <a:pt x="348" y="29"/>
                  </a:cubicBezTo>
                  <a:close/>
                  <a:moveTo>
                    <a:pt x="332" y="37"/>
                  </a:moveTo>
                  <a:cubicBezTo>
                    <a:pt x="331" y="30"/>
                    <a:pt x="333" y="26"/>
                    <a:pt x="336" y="23"/>
                  </a:cubicBezTo>
                  <a:cubicBezTo>
                    <a:pt x="335" y="27"/>
                    <a:pt x="338" y="31"/>
                    <a:pt x="332" y="37"/>
                  </a:cubicBezTo>
                  <a:close/>
                  <a:moveTo>
                    <a:pt x="332" y="24"/>
                  </a:moveTo>
                  <a:cubicBezTo>
                    <a:pt x="330" y="24"/>
                    <a:pt x="329" y="25"/>
                    <a:pt x="329" y="26"/>
                  </a:cubicBezTo>
                  <a:cubicBezTo>
                    <a:pt x="328" y="27"/>
                    <a:pt x="327" y="24"/>
                    <a:pt x="325" y="26"/>
                  </a:cubicBezTo>
                  <a:cubicBezTo>
                    <a:pt x="325" y="27"/>
                    <a:pt x="325" y="28"/>
                    <a:pt x="323" y="29"/>
                  </a:cubicBezTo>
                  <a:cubicBezTo>
                    <a:pt x="321" y="26"/>
                    <a:pt x="325" y="23"/>
                    <a:pt x="326" y="20"/>
                  </a:cubicBezTo>
                  <a:cubicBezTo>
                    <a:pt x="328" y="23"/>
                    <a:pt x="330" y="21"/>
                    <a:pt x="332" y="24"/>
                  </a:cubicBezTo>
                  <a:close/>
                  <a:moveTo>
                    <a:pt x="319" y="27"/>
                  </a:moveTo>
                  <a:cubicBezTo>
                    <a:pt x="317" y="29"/>
                    <a:pt x="316" y="28"/>
                    <a:pt x="317" y="27"/>
                  </a:cubicBezTo>
                  <a:cubicBezTo>
                    <a:pt x="317" y="25"/>
                    <a:pt x="310" y="31"/>
                    <a:pt x="314" y="29"/>
                  </a:cubicBezTo>
                  <a:cubicBezTo>
                    <a:pt x="316" y="32"/>
                    <a:pt x="310" y="31"/>
                    <a:pt x="309" y="28"/>
                  </a:cubicBezTo>
                  <a:cubicBezTo>
                    <a:pt x="313" y="24"/>
                    <a:pt x="316" y="23"/>
                    <a:pt x="319" y="27"/>
                  </a:cubicBezTo>
                  <a:close/>
                  <a:moveTo>
                    <a:pt x="304" y="30"/>
                  </a:moveTo>
                  <a:cubicBezTo>
                    <a:pt x="302" y="37"/>
                    <a:pt x="308" y="34"/>
                    <a:pt x="309" y="40"/>
                  </a:cubicBezTo>
                  <a:cubicBezTo>
                    <a:pt x="311" y="33"/>
                    <a:pt x="316" y="36"/>
                    <a:pt x="323" y="31"/>
                  </a:cubicBezTo>
                  <a:cubicBezTo>
                    <a:pt x="323" y="33"/>
                    <a:pt x="322" y="35"/>
                    <a:pt x="323" y="36"/>
                  </a:cubicBezTo>
                  <a:cubicBezTo>
                    <a:pt x="320" y="38"/>
                    <a:pt x="313" y="35"/>
                    <a:pt x="315" y="41"/>
                  </a:cubicBezTo>
                  <a:cubicBezTo>
                    <a:pt x="314" y="42"/>
                    <a:pt x="308" y="38"/>
                    <a:pt x="309" y="42"/>
                  </a:cubicBezTo>
                  <a:cubicBezTo>
                    <a:pt x="306" y="39"/>
                    <a:pt x="302" y="42"/>
                    <a:pt x="299" y="39"/>
                  </a:cubicBezTo>
                  <a:cubicBezTo>
                    <a:pt x="304" y="36"/>
                    <a:pt x="297" y="32"/>
                    <a:pt x="304" y="30"/>
                  </a:cubicBezTo>
                  <a:close/>
                  <a:moveTo>
                    <a:pt x="278" y="50"/>
                  </a:moveTo>
                  <a:cubicBezTo>
                    <a:pt x="276" y="50"/>
                    <a:pt x="275" y="49"/>
                    <a:pt x="273" y="47"/>
                  </a:cubicBezTo>
                  <a:cubicBezTo>
                    <a:pt x="276" y="45"/>
                    <a:pt x="277" y="46"/>
                    <a:pt x="277" y="49"/>
                  </a:cubicBezTo>
                  <a:cubicBezTo>
                    <a:pt x="277" y="42"/>
                    <a:pt x="283" y="46"/>
                    <a:pt x="284" y="44"/>
                  </a:cubicBezTo>
                  <a:cubicBezTo>
                    <a:pt x="290" y="47"/>
                    <a:pt x="282" y="46"/>
                    <a:pt x="278" y="50"/>
                  </a:cubicBezTo>
                  <a:close/>
                  <a:moveTo>
                    <a:pt x="298" y="25"/>
                  </a:moveTo>
                  <a:cubicBezTo>
                    <a:pt x="303" y="25"/>
                    <a:pt x="295" y="32"/>
                    <a:pt x="295" y="35"/>
                  </a:cubicBezTo>
                  <a:cubicBezTo>
                    <a:pt x="292" y="34"/>
                    <a:pt x="289" y="37"/>
                    <a:pt x="286" y="33"/>
                  </a:cubicBezTo>
                  <a:cubicBezTo>
                    <a:pt x="288" y="32"/>
                    <a:pt x="289" y="31"/>
                    <a:pt x="288" y="29"/>
                  </a:cubicBezTo>
                  <a:cubicBezTo>
                    <a:pt x="292" y="35"/>
                    <a:pt x="294" y="26"/>
                    <a:pt x="298" y="25"/>
                  </a:cubicBezTo>
                  <a:close/>
                  <a:moveTo>
                    <a:pt x="272" y="47"/>
                  </a:moveTo>
                  <a:cubicBezTo>
                    <a:pt x="269" y="51"/>
                    <a:pt x="267" y="48"/>
                    <a:pt x="265" y="50"/>
                  </a:cubicBezTo>
                  <a:cubicBezTo>
                    <a:pt x="262" y="45"/>
                    <a:pt x="270" y="44"/>
                    <a:pt x="272" y="47"/>
                  </a:cubicBezTo>
                  <a:close/>
                  <a:moveTo>
                    <a:pt x="230" y="75"/>
                  </a:moveTo>
                  <a:cubicBezTo>
                    <a:pt x="231" y="76"/>
                    <a:pt x="230" y="76"/>
                    <a:pt x="230" y="77"/>
                  </a:cubicBezTo>
                  <a:cubicBezTo>
                    <a:pt x="229" y="77"/>
                    <a:pt x="229" y="78"/>
                    <a:pt x="230" y="79"/>
                  </a:cubicBezTo>
                  <a:cubicBezTo>
                    <a:pt x="228" y="79"/>
                    <a:pt x="224" y="71"/>
                    <a:pt x="219" y="72"/>
                  </a:cubicBezTo>
                  <a:cubicBezTo>
                    <a:pt x="219" y="67"/>
                    <a:pt x="226" y="60"/>
                    <a:pt x="230" y="66"/>
                  </a:cubicBezTo>
                  <a:cubicBezTo>
                    <a:pt x="229" y="66"/>
                    <a:pt x="228" y="65"/>
                    <a:pt x="227" y="64"/>
                  </a:cubicBezTo>
                  <a:cubicBezTo>
                    <a:pt x="226" y="65"/>
                    <a:pt x="228" y="66"/>
                    <a:pt x="228" y="67"/>
                  </a:cubicBezTo>
                  <a:cubicBezTo>
                    <a:pt x="225" y="68"/>
                    <a:pt x="223" y="67"/>
                    <a:pt x="219" y="70"/>
                  </a:cubicBezTo>
                  <a:cubicBezTo>
                    <a:pt x="221" y="72"/>
                    <a:pt x="224" y="68"/>
                    <a:pt x="226" y="69"/>
                  </a:cubicBezTo>
                  <a:cubicBezTo>
                    <a:pt x="226" y="72"/>
                    <a:pt x="225" y="77"/>
                    <a:pt x="230" y="75"/>
                  </a:cubicBezTo>
                  <a:close/>
                  <a:moveTo>
                    <a:pt x="256" y="49"/>
                  </a:moveTo>
                  <a:cubicBezTo>
                    <a:pt x="255" y="54"/>
                    <a:pt x="254" y="47"/>
                    <a:pt x="252" y="45"/>
                  </a:cubicBezTo>
                  <a:cubicBezTo>
                    <a:pt x="255" y="42"/>
                    <a:pt x="258" y="42"/>
                    <a:pt x="261" y="45"/>
                  </a:cubicBezTo>
                  <a:cubicBezTo>
                    <a:pt x="262" y="48"/>
                    <a:pt x="259" y="45"/>
                    <a:pt x="258" y="44"/>
                  </a:cubicBezTo>
                  <a:cubicBezTo>
                    <a:pt x="256" y="46"/>
                    <a:pt x="255" y="47"/>
                    <a:pt x="256" y="49"/>
                  </a:cubicBezTo>
                  <a:close/>
                  <a:moveTo>
                    <a:pt x="280" y="28"/>
                  </a:moveTo>
                  <a:cubicBezTo>
                    <a:pt x="285" y="18"/>
                    <a:pt x="292" y="27"/>
                    <a:pt x="280" y="28"/>
                  </a:cubicBezTo>
                  <a:close/>
                  <a:moveTo>
                    <a:pt x="277" y="22"/>
                  </a:moveTo>
                  <a:cubicBezTo>
                    <a:pt x="280" y="21"/>
                    <a:pt x="278" y="29"/>
                    <a:pt x="278" y="32"/>
                  </a:cubicBezTo>
                  <a:cubicBezTo>
                    <a:pt x="274" y="34"/>
                    <a:pt x="277" y="28"/>
                    <a:pt x="276" y="27"/>
                  </a:cubicBezTo>
                  <a:cubicBezTo>
                    <a:pt x="272" y="24"/>
                    <a:pt x="273" y="30"/>
                    <a:pt x="270" y="31"/>
                  </a:cubicBezTo>
                  <a:cubicBezTo>
                    <a:pt x="266" y="24"/>
                    <a:pt x="277" y="25"/>
                    <a:pt x="277" y="22"/>
                  </a:cubicBezTo>
                  <a:close/>
                  <a:moveTo>
                    <a:pt x="266" y="32"/>
                  </a:moveTo>
                  <a:cubicBezTo>
                    <a:pt x="269" y="36"/>
                    <a:pt x="267" y="40"/>
                    <a:pt x="271" y="35"/>
                  </a:cubicBezTo>
                  <a:cubicBezTo>
                    <a:pt x="274" y="41"/>
                    <a:pt x="266" y="39"/>
                    <a:pt x="263" y="40"/>
                  </a:cubicBezTo>
                  <a:cubicBezTo>
                    <a:pt x="261" y="36"/>
                    <a:pt x="260" y="38"/>
                    <a:pt x="259" y="34"/>
                  </a:cubicBezTo>
                  <a:cubicBezTo>
                    <a:pt x="262" y="33"/>
                    <a:pt x="264" y="33"/>
                    <a:pt x="266" y="32"/>
                  </a:cubicBezTo>
                  <a:close/>
                  <a:moveTo>
                    <a:pt x="247" y="41"/>
                  </a:moveTo>
                  <a:cubicBezTo>
                    <a:pt x="249" y="44"/>
                    <a:pt x="243" y="46"/>
                    <a:pt x="244" y="49"/>
                  </a:cubicBezTo>
                  <a:cubicBezTo>
                    <a:pt x="243" y="50"/>
                    <a:pt x="242" y="48"/>
                    <a:pt x="243" y="47"/>
                  </a:cubicBezTo>
                  <a:cubicBezTo>
                    <a:pt x="242" y="46"/>
                    <a:pt x="241" y="46"/>
                    <a:pt x="241" y="47"/>
                  </a:cubicBezTo>
                  <a:cubicBezTo>
                    <a:pt x="240" y="45"/>
                    <a:pt x="241" y="45"/>
                    <a:pt x="242" y="46"/>
                  </a:cubicBezTo>
                  <a:cubicBezTo>
                    <a:pt x="246" y="44"/>
                    <a:pt x="244" y="41"/>
                    <a:pt x="247" y="41"/>
                  </a:cubicBezTo>
                  <a:close/>
                  <a:moveTo>
                    <a:pt x="191" y="73"/>
                  </a:moveTo>
                  <a:cubicBezTo>
                    <a:pt x="190" y="69"/>
                    <a:pt x="191" y="71"/>
                    <a:pt x="188" y="74"/>
                  </a:cubicBezTo>
                  <a:cubicBezTo>
                    <a:pt x="187" y="71"/>
                    <a:pt x="187" y="69"/>
                    <a:pt x="189" y="67"/>
                  </a:cubicBezTo>
                  <a:cubicBezTo>
                    <a:pt x="193" y="67"/>
                    <a:pt x="195" y="71"/>
                    <a:pt x="191" y="73"/>
                  </a:cubicBezTo>
                  <a:close/>
                  <a:moveTo>
                    <a:pt x="215" y="53"/>
                  </a:moveTo>
                  <a:cubicBezTo>
                    <a:pt x="214" y="54"/>
                    <a:pt x="213" y="53"/>
                    <a:pt x="213" y="52"/>
                  </a:cubicBezTo>
                  <a:cubicBezTo>
                    <a:pt x="212" y="51"/>
                    <a:pt x="211" y="52"/>
                    <a:pt x="211" y="52"/>
                  </a:cubicBezTo>
                  <a:cubicBezTo>
                    <a:pt x="208" y="51"/>
                    <a:pt x="218" y="49"/>
                    <a:pt x="212" y="49"/>
                  </a:cubicBezTo>
                  <a:cubicBezTo>
                    <a:pt x="212" y="45"/>
                    <a:pt x="221" y="48"/>
                    <a:pt x="222" y="41"/>
                  </a:cubicBezTo>
                  <a:cubicBezTo>
                    <a:pt x="224" y="45"/>
                    <a:pt x="227" y="40"/>
                    <a:pt x="229" y="45"/>
                  </a:cubicBezTo>
                  <a:cubicBezTo>
                    <a:pt x="224" y="46"/>
                    <a:pt x="215" y="46"/>
                    <a:pt x="215" y="53"/>
                  </a:cubicBezTo>
                  <a:close/>
                  <a:moveTo>
                    <a:pt x="259" y="29"/>
                  </a:moveTo>
                  <a:cubicBezTo>
                    <a:pt x="253" y="28"/>
                    <a:pt x="253" y="37"/>
                    <a:pt x="247" y="36"/>
                  </a:cubicBezTo>
                  <a:cubicBezTo>
                    <a:pt x="246" y="34"/>
                    <a:pt x="254" y="24"/>
                    <a:pt x="254" y="29"/>
                  </a:cubicBezTo>
                  <a:cubicBezTo>
                    <a:pt x="255" y="27"/>
                    <a:pt x="257" y="25"/>
                    <a:pt x="256" y="22"/>
                  </a:cubicBezTo>
                  <a:cubicBezTo>
                    <a:pt x="261" y="21"/>
                    <a:pt x="256" y="27"/>
                    <a:pt x="259" y="29"/>
                  </a:cubicBezTo>
                  <a:close/>
                  <a:moveTo>
                    <a:pt x="236" y="29"/>
                  </a:moveTo>
                  <a:cubicBezTo>
                    <a:pt x="239" y="33"/>
                    <a:pt x="234" y="35"/>
                    <a:pt x="237" y="39"/>
                  </a:cubicBezTo>
                  <a:cubicBezTo>
                    <a:pt x="235" y="40"/>
                    <a:pt x="235" y="38"/>
                    <a:pt x="236" y="38"/>
                  </a:cubicBezTo>
                  <a:cubicBezTo>
                    <a:pt x="234" y="35"/>
                    <a:pt x="231" y="43"/>
                    <a:pt x="230" y="37"/>
                  </a:cubicBezTo>
                  <a:cubicBezTo>
                    <a:pt x="230" y="36"/>
                    <a:pt x="231" y="37"/>
                    <a:pt x="232" y="37"/>
                  </a:cubicBezTo>
                  <a:cubicBezTo>
                    <a:pt x="237" y="35"/>
                    <a:pt x="230" y="31"/>
                    <a:pt x="236" y="29"/>
                  </a:cubicBezTo>
                  <a:close/>
                  <a:moveTo>
                    <a:pt x="203" y="54"/>
                  </a:moveTo>
                  <a:cubicBezTo>
                    <a:pt x="203" y="57"/>
                    <a:pt x="205" y="59"/>
                    <a:pt x="205" y="62"/>
                  </a:cubicBezTo>
                  <a:cubicBezTo>
                    <a:pt x="203" y="65"/>
                    <a:pt x="198" y="58"/>
                    <a:pt x="202" y="64"/>
                  </a:cubicBezTo>
                  <a:cubicBezTo>
                    <a:pt x="200" y="65"/>
                    <a:pt x="196" y="61"/>
                    <a:pt x="200" y="66"/>
                  </a:cubicBezTo>
                  <a:cubicBezTo>
                    <a:pt x="197" y="65"/>
                    <a:pt x="192" y="66"/>
                    <a:pt x="192" y="61"/>
                  </a:cubicBezTo>
                  <a:cubicBezTo>
                    <a:pt x="199" y="65"/>
                    <a:pt x="198" y="59"/>
                    <a:pt x="203" y="54"/>
                  </a:cubicBezTo>
                  <a:close/>
                  <a:moveTo>
                    <a:pt x="82" y="61"/>
                  </a:moveTo>
                  <a:cubicBezTo>
                    <a:pt x="76" y="60"/>
                    <a:pt x="82" y="52"/>
                    <a:pt x="75" y="59"/>
                  </a:cubicBezTo>
                  <a:cubicBezTo>
                    <a:pt x="74" y="55"/>
                    <a:pt x="83" y="51"/>
                    <a:pt x="89" y="47"/>
                  </a:cubicBezTo>
                  <a:cubicBezTo>
                    <a:pt x="90" y="50"/>
                    <a:pt x="90" y="52"/>
                    <a:pt x="91" y="54"/>
                  </a:cubicBezTo>
                  <a:cubicBezTo>
                    <a:pt x="85" y="55"/>
                    <a:pt x="83" y="55"/>
                    <a:pt x="82" y="61"/>
                  </a:cubicBezTo>
                  <a:close/>
                  <a:moveTo>
                    <a:pt x="106" y="38"/>
                  </a:moveTo>
                  <a:cubicBezTo>
                    <a:pt x="110" y="35"/>
                    <a:pt x="106" y="44"/>
                    <a:pt x="109" y="41"/>
                  </a:cubicBezTo>
                  <a:cubicBezTo>
                    <a:pt x="110" y="43"/>
                    <a:pt x="107" y="44"/>
                    <a:pt x="106" y="45"/>
                  </a:cubicBezTo>
                  <a:cubicBezTo>
                    <a:pt x="102" y="43"/>
                    <a:pt x="107" y="41"/>
                    <a:pt x="106" y="38"/>
                  </a:cubicBezTo>
                  <a:close/>
                  <a:moveTo>
                    <a:pt x="80" y="70"/>
                  </a:moveTo>
                  <a:cubicBezTo>
                    <a:pt x="75" y="67"/>
                    <a:pt x="86" y="62"/>
                    <a:pt x="88" y="67"/>
                  </a:cubicBezTo>
                  <a:cubicBezTo>
                    <a:pt x="85" y="70"/>
                    <a:pt x="83" y="65"/>
                    <a:pt x="80" y="70"/>
                  </a:cubicBezTo>
                  <a:close/>
                  <a:moveTo>
                    <a:pt x="151" y="43"/>
                  </a:moveTo>
                  <a:cubicBezTo>
                    <a:pt x="156" y="38"/>
                    <a:pt x="151" y="38"/>
                    <a:pt x="159" y="37"/>
                  </a:cubicBezTo>
                  <a:cubicBezTo>
                    <a:pt x="159" y="38"/>
                    <a:pt x="158" y="38"/>
                    <a:pt x="158" y="38"/>
                  </a:cubicBezTo>
                  <a:cubicBezTo>
                    <a:pt x="156" y="39"/>
                    <a:pt x="158" y="40"/>
                    <a:pt x="159" y="42"/>
                  </a:cubicBezTo>
                  <a:cubicBezTo>
                    <a:pt x="156" y="45"/>
                    <a:pt x="154" y="41"/>
                    <a:pt x="151" y="43"/>
                  </a:cubicBezTo>
                  <a:close/>
                  <a:moveTo>
                    <a:pt x="121" y="68"/>
                  </a:moveTo>
                  <a:cubicBezTo>
                    <a:pt x="123" y="69"/>
                    <a:pt x="124" y="71"/>
                    <a:pt x="125" y="72"/>
                  </a:cubicBezTo>
                  <a:cubicBezTo>
                    <a:pt x="121" y="76"/>
                    <a:pt x="116" y="70"/>
                    <a:pt x="121" y="68"/>
                  </a:cubicBezTo>
                  <a:close/>
                  <a:moveTo>
                    <a:pt x="170" y="40"/>
                  </a:moveTo>
                  <a:cubicBezTo>
                    <a:pt x="172" y="45"/>
                    <a:pt x="170" y="45"/>
                    <a:pt x="165" y="48"/>
                  </a:cubicBezTo>
                  <a:cubicBezTo>
                    <a:pt x="161" y="44"/>
                    <a:pt x="169" y="43"/>
                    <a:pt x="170" y="40"/>
                  </a:cubicBezTo>
                  <a:close/>
                  <a:moveTo>
                    <a:pt x="134" y="77"/>
                  </a:moveTo>
                  <a:cubicBezTo>
                    <a:pt x="132" y="75"/>
                    <a:pt x="133" y="74"/>
                    <a:pt x="132" y="72"/>
                  </a:cubicBezTo>
                  <a:cubicBezTo>
                    <a:pt x="134" y="72"/>
                    <a:pt x="135" y="71"/>
                    <a:pt x="137" y="70"/>
                  </a:cubicBezTo>
                  <a:cubicBezTo>
                    <a:pt x="140" y="72"/>
                    <a:pt x="139" y="73"/>
                    <a:pt x="140" y="75"/>
                  </a:cubicBezTo>
                  <a:cubicBezTo>
                    <a:pt x="138" y="77"/>
                    <a:pt x="136" y="75"/>
                    <a:pt x="134" y="77"/>
                  </a:cubicBezTo>
                  <a:close/>
                  <a:moveTo>
                    <a:pt x="142" y="71"/>
                  </a:moveTo>
                  <a:cubicBezTo>
                    <a:pt x="142" y="65"/>
                    <a:pt x="146" y="71"/>
                    <a:pt x="152" y="67"/>
                  </a:cubicBezTo>
                  <a:cubicBezTo>
                    <a:pt x="150" y="67"/>
                    <a:pt x="148" y="68"/>
                    <a:pt x="147" y="66"/>
                  </a:cubicBezTo>
                  <a:cubicBezTo>
                    <a:pt x="149" y="64"/>
                    <a:pt x="151" y="64"/>
                    <a:pt x="153" y="66"/>
                  </a:cubicBezTo>
                  <a:cubicBezTo>
                    <a:pt x="152" y="72"/>
                    <a:pt x="146" y="68"/>
                    <a:pt x="142" y="71"/>
                  </a:cubicBezTo>
                  <a:close/>
                  <a:moveTo>
                    <a:pt x="159" y="63"/>
                  </a:moveTo>
                  <a:cubicBezTo>
                    <a:pt x="158" y="61"/>
                    <a:pt x="162" y="63"/>
                    <a:pt x="161" y="60"/>
                  </a:cubicBezTo>
                  <a:cubicBezTo>
                    <a:pt x="165" y="64"/>
                    <a:pt x="161" y="69"/>
                    <a:pt x="162" y="74"/>
                  </a:cubicBezTo>
                  <a:cubicBezTo>
                    <a:pt x="159" y="71"/>
                    <a:pt x="161" y="64"/>
                    <a:pt x="159" y="63"/>
                  </a:cubicBezTo>
                  <a:close/>
                  <a:moveTo>
                    <a:pt x="195" y="37"/>
                  </a:moveTo>
                  <a:cubicBezTo>
                    <a:pt x="191" y="34"/>
                    <a:pt x="199" y="30"/>
                    <a:pt x="201" y="31"/>
                  </a:cubicBezTo>
                  <a:cubicBezTo>
                    <a:pt x="203" y="36"/>
                    <a:pt x="198" y="34"/>
                    <a:pt x="195" y="37"/>
                  </a:cubicBezTo>
                  <a:close/>
                  <a:moveTo>
                    <a:pt x="229" y="29"/>
                  </a:moveTo>
                  <a:cubicBezTo>
                    <a:pt x="227" y="31"/>
                    <a:pt x="225" y="29"/>
                    <a:pt x="223" y="31"/>
                  </a:cubicBezTo>
                  <a:cubicBezTo>
                    <a:pt x="221" y="33"/>
                    <a:pt x="228" y="28"/>
                    <a:pt x="224" y="25"/>
                  </a:cubicBezTo>
                  <a:cubicBezTo>
                    <a:pt x="226" y="24"/>
                    <a:pt x="228" y="22"/>
                    <a:pt x="230" y="21"/>
                  </a:cubicBezTo>
                  <a:cubicBezTo>
                    <a:pt x="227" y="21"/>
                    <a:pt x="227" y="19"/>
                    <a:pt x="229" y="18"/>
                  </a:cubicBezTo>
                  <a:cubicBezTo>
                    <a:pt x="233" y="22"/>
                    <a:pt x="226" y="25"/>
                    <a:pt x="229" y="29"/>
                  </a:cubicBezTo>
                  <a:close/>
                  <a:moveTo>
                    <a:pt x="182" y="51"/>
                  </a:moveTo>
                  <a:cubicBezTo>
                    <a:pt x="185" y="50"/>
                    <a:pt x="180" y="56"/>
                    <a:pt x="181" y="59"/>
                  </a:cubicBezTo>
                  <a:cubicBezTo>
                    <a:pt x="178" y="61"/>
                    <a:pt x="175" y="56"/>
                    <a:pt x="179" y="53"/>
                  </a:cubicBezTo>
                  <a:cubicBezTo>
                    <a:pt x="180" y="59"/>
                    <a:pt x="179" y="53"/>
                    <a:pt x="182" y="51"/>
                  </a:cubicBezTo>
                  <a:close/>
                  <a:moveTo>
                    <a:pt x="212" y="24"/>
                  </a:moveTo>
                  <a:cubicBezTo>
                    <a:pt x="218" y="25"/>
                    <a:pt x="209" y="27"/>
                    <a:pt x="206" y="30"/>
                  </a:cubicBezTo>
                  <a:cubicBezTo>
                    <a:pt x="206" y="29"/>
                    <a:pt x="206" y="28"/>
                    <a:pt x="205" y="26"/>
                  </a:cubicBezTo>
                  <a:cubicBezTo>
                    <a:pt x="207" y="21"/>
                    <a:pt x="213" y="30"/>
                    <a:pt x="212" y="24"/>
                  </a:cubicBezTo>
                  <a:close/>
                  <a:moveTo>
                    <a:pt x="184" y="44"/>
                  </a:moveTo>
                  <a:cubicBezTo>
                    <a:pt x="182" y="48"/>
                    <a:pt x="176" y="42"/>
                    <a:pt x="177" y="48"/>
                  </a:cubicBezTo>
                  <a:cubicBezTo>
                    <a:pt x="172" y="49"/>
                    <a:pt x="175" y="44"/>
                    <a:pt x="178" y="43"/>
                  </a:cubicBezTo>
                  <a:cubicBezTo>
                    <a:pt x="176" y="41"/>
                    <a:pt x="174" y="44"/>
                    <a:pt x="172" y="40"/>
                  </a:cubicBezTo>
                  <a:cubicBezTo>
                    <a:pt x="174" y="38"/>
                    <a:pt x="176" y="40"/>
                    <a:pt x="174" y="41"/>
                  </a:cubicBezTo>
                  <a:cubicBezTo>
                    <a:pt x="179" y="43"/>
                    <a:pt x="180" y="37"/>
                    <a:pt x="183" y="38"/>
                  </a:cubicBezTo>
                  <a:cubicBezTo>
                    <a:pt x="184" y="40"/>
                    <a:pt x="180" y="41"/>
                    <a:pt x="184" y="44"/>
                  </a:cubicBezTo>
                  <a:close/>
                  <a:moveTo>
                    <a:pt x="194" y="18"/>
                  </a:moveTo>
                  <a:cubicBezTo>
                    <a:pt x="197" y="17"/>
                    <a:pt x="199" y="17"/>
                    <a:pt x="201" y="16"/>
                  </a:cubicBezTo>
                  <a:cubicBezTo>
                    <a:pt x="205" y="24"/>
                    <a:pt x="195" y="20"/>
                    <a:pt x="194" y="29"/>
                  </a:cubicBezTo>
                  <a:cubicBezTo>
                    <a:pt x="190" y="29"/>
                    <a:pt x="190" y="27"/>
                    <a:pt x="190" y="23"/>
                  </a:cubicBezTo>
                  <a:cubicBezTo>
                    <a:pt x="189" y="26"/>
                    <a:pt x="188" y="26"/>
                    <a:pt x="187" y="24"/>
                  </a:cubicBezTo>
                  <a:cubicBezTo>
                    <a:pt x="190" y="23"/>
                    <a:pt x="194" y="22"/>
                    <a:pt x="197" y="21"/>
                  </a:cubicBezTo>
                  <a:cubicBezTo>
                    <a:pt x="198" y="19"/>
                    <a:pt x="196" y="20"/>
                    <a:pt x="194" y="18"/>
                  </a:cubicBezTo>
                  <a:close/>
                  <a:moveTo>
                    <a:pt x="185" y="31"/>
                  </a:moveTo>
                  <a:cubicBezTo>
                    <a:pt x="182" y="32"/>
                    <a:pt x="177" y="31"/>
                    <a:pt x="177" y="28"/>
                  </a:cubicBezTo>
                  <a:cubicBezTo>
                    <a:pt x="180" y="25"/>
                    <a:pt x="185" y="28"/>
                    <a:pt x="185" y="31"/>
                  </a:cubicBezTo>
                  <a:close/>
                  <a:moveTo>
                    <a:pt x="169" y="34"/>
                  </a:moveTo>
                  <a:cubicBezTo>
                    <a:pt x="164" y="30"/>
                    <a:pt x="171" y="28"/>
                    <a:pt x="169" y="25"/>
                  </a:cubicBezTo>
                  <a:cubicBezTo>
                    <a:pt x="171" y="24"/>
                    <a:pt x="171" y="32"/>
                    <a:pt x="169" y="34"/>
                  </a:cubicBezTo>
                  <a:close/>
                  <a:moveTo>
                    <a:pt x="120" y="63"/>
                  </a:moveTo>
                  <a:cubicBezTo>
                    <a:pt x="121" y="66"/>
                    <a:pt x="119" y="64"/>
                    <a:pt x="118" y="63"/>
                  </a:cubicBezTo>
                  <a:cubicBezTo>
                    <a:pt x="114" y="67"/>
                    <a:pt x="114" y="78"/>
                    <a:pt x="107" y="70"/>
                  </a:cubicBezTo>
                  <a:cubicBezTo>
                    <a:pt x="113" y="68"/>
                    <a:pt x="112" y="65"/>
                    <a:pt x="114" y="61"/>
                  </a:cubicBezTo>
                  <a:cubicBezTo>
                    <a:pt x="116" y="59"/>
                    <a:pt x="118" y="64"/>
                    <a:pt x="120" y="63"/>
                  </a:cubicBezTo>
                  <a:close/>
                  <a:moveTo>
                    <a:pt x="137" y="44"/>
                  </a:moveTo>
                  <a:cubicBezTo>
                    <a:pt x="136" y="45"/>
                    <a:pt x="137" y="45"/>
                    <a:pt x="137" y="46"/>
                  </a:cubicBezTo>
                  <a:cubicBezTo>
                    <a:pt x="131" y="45"/>
                    <a:pt x="140" y="43"/>
                    <a:pt x="141" y="40"/>
                  </a:cubicBezTo>
                  <a:cubicBezTo>
                    <a:pt x="145" y="43"/>
                    <a:pt x="140" y="46"/>
                    <a:pt x="137" y="44"/>
                  </a:cubicBezTo>
                  <a:close/>
                  <a:moveTo>
                    <a:pt x="160" y="29"/>
                  </a:moveTo>
                  <a:cubicBezTo>
                    <a:pt x="157" y="30"/>
                    <a:pt x="155" y="32"/>
                    <a:pt x="153" y="34"/>
                  </a:cubicBezTo>
                  <a:cubicBezTo>
                    <a:pt x="151" y="30"/>
                    <a:pt x="156" y="27"/>
                    <a:pt x="156" y="24"/>
                  </a:cubicBezTo>
                  <a:cubicBezTo>
                    <a:pt x="160" y="25"/>
                    <a:pt x="157" y="26"/>
                    <a:pt x="160" y="29"/>
                  </a:cubicBezTo>
                  <a:close/>
                  <a:moveTo>
                    <a:pt x="118" y="54"/>
                  </a:moveTo>
                  <a:cubicBezTo>
                    <a:pt x="121" y="55"/>
                    <a:pt x="121" y="50"/>
                    <a:pt x="125" y="52"/>
                  </a:cubicBezTo>
                  <a:cubicBezTo>
                    <a:pt x="126" y="58"/>
                    <a:pt x="119" y="56"/>
                    <a:pt x="116" y="59"/>
                  </a:cubicBezTo>
                  <a:cubicBezTo>
                    <a:pt x="115" y="57"/>
                    <a:pt x="114" y="56"/>
                    <a:pt x="113" y="54"/>
                  </a:cubicBezTo>
                  <a:cubicBezTo>
                    <a:pt x="115" y="51"/>
                    <a:pt x="116" y="49"/>
                    <a:pt x="117" y="48"/>
                  </a:cubicBezTo>
                  <a:cubicBezTo>
                    <a:pt x="121" y="46"/>
                    <a:pt x="116" y="52"/>
                    <a:pt x="118" y="54"/>
                  </a:cubicBezTo>
                  <a:close/>
                  <a:moveTo>
                    <a:pt x="124" y="36"/>
                  </a:moveTo>
                  <a:cubicBezTo>
                    <a:pt x="128" y="40"/>
                    <a:pt x="124" y="43"/>
                    <a:pt x="124" y="46"/>
                  </a:cubicBezTo>
                  <a:cubicBezTo>
                    <a:pt x="123" y="46"/>
                    <a:pt x="123" y="45"/>
                    <a:pt x="123" y="44"/>
                  </a:cubicBezTo>
                  <a:cubicBezTo>
                    <a:pt x="122" y="44"/>
                    <a:pt x="120" y="44"/>
                    <a:pt x="118" y="45"/>
                  </a:cubicBezTo>
                  <a:cubicBezTo>
                    <a:pt x="117" y="42"/>
                    <a:pt x="120" y="39"/>
                    <a:pt x="124" y="36"/>
                  </a:cubicBezTo>
                  <a:close/>
                  <a:moveTo>
                    <a:pt x="108" y="51"/>
                  </a:moveTo>
                  <a:cubicBezTo>
                    <a:pt x="105" y="55"/>
                    <a:pt x="103" y="61"/>
                    <a:pt x="99" y="62"/>
                  </a:cubicBezTo>
                  <a:cubicBezTo>
                    <a:pt x="99" y="57"/>
                    <a:pt x="96" y="52"/>
                    <a:pt x="102" y="48"/>
                  </a:cubicBezTo>
                  <a:cubicBezTo>
                    <a:pt x="106" y="48"/>
                    <a:pt x="104" y="53"/>
                    <a:pt x="108" y="51"/>
                  </a:cubicBezTo>
                  <a:close/>
                  <a:moveTo>
                    <a:pt x="147" y="15"/>
                  </a:moveTo>
                  <a:cubicBezTo>
                    <a:pt x="145" y="17"/>
                    <a:pt x="144" y="16"/>
                    <a:pt x="145" y="15"/>
                  </a:cubicBezTo>
                  <a:cubicBezTo>
                    <a:pt x="143" y="14"/>
                    <a:pt x="139" y="17"/>
                    <a:pt x="137" y="18"/>
                  </a:cubicBezTo>
                  <a:cubicBezTo>
                    <a:pt x="134" y="14"/>
                    <a:pt x="144" y="9"/>
                    <a:pt x="147" y="15"/>
                  </a:cubicBezTo>
                  <a:close/>
                  <a:moveTo>
                    <a:pt x="134" y="19"/>
                  </a:moveTo>
                  <a:cubicBezTo>
                    <a:pt x="134" y="24"/>
                    <a:pt x="130" y="26"/>
                    <a:pt x="131" y="29"/>
                  </a:cubicBezTo>
                  <a:cubicBezTo>
                    <a:pt x="129" y="31"/>
                    <a:pt x="127" y="33"/>
                    <a:pt x="124" y="34"/>
                  </a:cubicBezTo>
                  <a:cubicBezTo>
                    <a:pt x="122" y="33"/>
                    <a:pt x="122" y="31"/>
                    <a:pt x="124" y="29"/>
                  </a:cubicBezTo>
                  <a:cubicBezTo>
                    <a:pt x="125" y="30"/>
                    <a:pt x="124" y="31"/>
                    <a:pt x="124" y="31"/>
                  </a:cubicBezTo>
                  <a:cubicBezTo>
                    <a:pt x="128" y="32"/>
                    <a:pt x="130" y="18"/>
                    <a:pt x="128" y="21"/>
                  </a:cubicBezTo>
                  <a:cubicBezTo>
                    <a:pt x="127" y="19"/>
                    <a:pt x="131" y="18"/>
                    <a:pt x="130" y="16"/>
                  </a:cubicBezTo>
                  <a:cubicBezTo>
                    <a:pt x="132" y="15"/>
                    <a:pt x="131" y="18"/>
                    <a:pt x="134" y="19"/>
                  </a:cubicBezTo>
                  <a:close/>
                  <a:moveTo>
                    <a:pt x="120" y="24"/>
                  </a:moveTo>
                  <a:cubicBezTo>
                    <a:pt x="123" y="27"/>
                    <a:pt x="117" y="29"/>
                    <a:pt x="119" y="32"/>
                  </a:cubicBezTo>
                  <a:cubicBezTo>
                    <a:pt x="116" y="33"/>
                    <a:pt x="115" y="25"/>
                    <a:pt x="120" y="24"/>
                  </a:cubicBezTo>
                  <a:close/>
                  <a:moveTo>
                    <a:pt x="106" y="34"/>
                  </a:moveTo>
                  <a:cubicBezTo>
                    <a:pt x="106" y="31"/>
                    <a:pt x="109" y="28"/>
                    <a:pt x="112" y="26"/>
                  </a:cubicBezTo>
                  <a:cubicBezTo>
                    <a:pt x="117" y="31"/>
                    <a:pt x="110" y="32"/>
                    <a:pt x="106" y="34"/>
                  </a:cubicBezTo>
                  <a:close/>
                  <a:moveTo>
                    <a:pt x="45" y="55"/>
                  </a:moveTo>
                  <a:cubicBezTo>
                    <a:pt x="41" y="57"/>
                    <a:pt x="37" y="57"/>
                    <a:pt x="34" y="53"/>
                  </a:cubicBezTo>
                  <a:cubicBezTo>
                    <a:pt x="33" y="56"/>
                    <a:pt x="31" y="59"/>
                    <a:pt x="34" y="62"/>
                  </a:cubicBezTo>
                  <a:cubicBezTo>
                    <a:pt x="28" y="65"/>
                    <a:pt x="29" y="66"/>
                    <a:pt x="24" y="66"/>
                  </a:cubicBezTo>
                  <a:cubicBezTo>
                    <a:pt x="27" y="60"/>
                    <a:pt x="31" y="59"/>
                    <a:pt x="27" y="51"/>
                  </a:cubicBezTo>
                  <a:cubicBezTo>
                    <a:pt x="36" y="50"/>
                    <a:pt x="32" y="41"/>
                    <a:pt x="35" y="36"/>
                  </a:cubicBezTo>
                  <a:cubicBezTo>
                    <a:pt x="36" y="40"/>
                    <a:pt x="38" y="45"/>
                    <a:pt x="34" y="49"/>
                  </a:cubicBezTo>
                  <a:cubicBezTo>
                    <a:pt x="34" y="48"/>
                    <a:pt x="33" y="48"/>
                    <a:pt x="32" y="49"/>
                  </a:cubicBezTo>
                  <a:cubicBezTo>
                    <a:pt x="33" y="49"/>
                    <a:pt x="34" y="50"/>
                    <a:pt x="34" y="51"/>
                  </a:cubicBezTo>
                  <a:cubicBezTo>
                    <a:pt x="36" y="53"/>
                    <a:pt x="38" y="49"/>
                    <a:pt x="40" y="50"/>
                  </a:cubicBezTo>
                  <a:cubicBezTo>
                    <a:pt x="41" y="48"/>
                    <a:pt x="42" y="46"/>
                    <a:pt x="40" y="44"/>
                  </a:cubicBezTo>
                  <a:cubicBezTo>
                    <a:pt x="43" y="42"/>
                    <a:pt x="46" y="40"/>
                    <a:pt x="49" y="37"/>
                  </a:cubicBezTo>
                  <a:cubicBezTo>
                    <a:pt x="55" y="44"/>
                    <a:pt x="42" y="47"/>
                    <a:pt x="45" y="55"/>
                  </a:cubicBezTo>
                  <a:close/>
                  <a:moveTo>
                    <a:pt x="64" y="49"/>
                  </a:moveTo>
                  <a:cubicBezTo>
                    <a:pt x="63" y="48"/>
                    <a:pt x="62" y="50"/>
                    <a:pt x="61" y="50"/>
                  </a:cubicBezTo>
                  <a:cubicBezTo>
                    <a:pt x="57" y="41"/>
                    <a:pt x="73" y="49"/>
                    <a:pt x="65" y="54"/>
                  </a:cubicBezTo>
                  <a:cubicBezTo>
                    <a:pt x="64" y="52"/>
                    <a:pt x="65" y="51"/>
                    <a:pt x="64" y="49"/>
                  </a:cubicBezTo>
                  <a:close/>
                  <a:moveTo>
                    <a:pt x="97" y="29"/>
                  </a:moveTo>
                  <a:cubicBezTo>
                    <a:pt x="95" y="22"/>
                    <a:pt x="106" y="27"/>
                    <a:pt x="104" y="20"/>
                  </a:cubicBezTo>
                  <a:cubicBezTo>
                    <a:pt x="108" y="23"/>
                    <a:pt x="113" y="13"/>
                    <a:pt x="116" y="19"/>
                  </a:cubicBezTo>
                  <a:cubicBezTo>
                    <a:pt x="112" y="21"/>
                    <a:pt x="113" y="20"/>
                    <a:pt x="111" y="24"/>
                  </a:cubicBezTo>
                  <a:cubicBezTo>
                    <a:pt x="110" y="18"/>
                    <a:pt x="103" y="27"/>
                    <a:pt x="100" y="32"/>
                  </a:cubicBezTo>
                  <a:cubicBezTo>
                    <a:pt x="95" y="29"/>
                    <a:pt x="93" y="31"/>
                    <a:pt x="86" y="27"/>
                  </a:cubicBezTo>
                  <a:cubicBezTo>
                    <a:pt x="90" y="25"/>
                    <a:pt x="93" y="25"/>
                    <a:pt x="97" y="29"/>
                  </a:cubicBezTo>
                  <a:close/>
                  <a:moveTo>
                    <a:pt x="80" y="44"/>
                  </a:moveTo>
                  <a:cubicBezTo>
                    <a:pt x="76" y="38"/>
                    <a:pt x="87" y="38"/>
                    <a:pt x="90" y="36"/>
                  </a:cubicBezTo>
                  <a:cubicBezTo>
                    <a:pt x="92" y="42"/>
                    <a:pt x="83" y="40"/>
                    <a:pt x="80" y="44"/>
                  </a:cubicBezTo>
                  <a:close/>
                  <a:moveTo>
                    <a:pt x="84" y="32"/>
                  </a:moveTo>
                  <a:cubicBezTo>
                    <a:pt x="81" y="32"/>
                    <a:pt x="78" y="36"/>
                    <a:pt x="76" y="35"/>
                  </a:cubicBezTo>
                  <a:cubicBezTo>
                    <a:pt x="73" y="31"/>
                    <a:pt x="80" y="26"/>
                    <a:pt x="82" y="26"/>
                  </a:cubicBezTo>
                  <a:cubicBezTo>
                    <a:pt x="82" y="28"/>
                    <a:pt x="83" y="30"/>
                    <a:pt x="84" y="32"/>
                  </a:cubicBezTo>
                  <a:close/>
                  <a:moveTo>
                    <a:pt x="91" y="13"/>
                  </a:moveTo>
                  <a:cubicBezTo>
                    <a:pt x="93" y="17"/>
                    <a:pt x="91" y="22"/>
                    <a:pt x="87" y="22"/>
                  </a:cubicBezTo>
                  <a:cubicBezTo>
                    <a:pt x="86" y="19"/>
                    <a:pt x="87" y="16"/>
                    <a:pt x="91" y="13"/>
                  </a:cubicBezTo>
                  <a:close/>
                  <a:moveTo>
                    <a:pt x="69" y="56"/>
                  </a:moveTo>
                  <a:cubicBezTo>
                    <a:pt x="71" y="50"/>
                    <a:pt x="69" y="49"/>
                    <a:pt x="68" y="44"/>
                  </a:cubicBezTo>
                  <a:cubicBezTo>
                    <a:pt x="67" y="40"/>
                    <a:pt x="60" y="44"/>
                    <a:pt x="62" y="40"/>
                  </a:cubicBezTo>
                  <a:cubicBezTo>
                    <a:pt x="68" y="33"/>
                    <a:pt x="84" y="48"/>
                    <a:pt x="69" y="56"/>
                  </a:cubicBezTo>
                  <a:close/>
                  <a:moveTo>
                    <a:pt x="72" y="32"/>
                  </a:moveTo>
                  <a:cubicBezTo>
                    <a:pt x="70" y="34"/>
                    <a:pt x="58" y="37"/>
                    <a:pt x="56" y="41"/>
                  </a:cubicBezTo>
                  <a:cubicBezTo>
                    <a:pt x="55" y="37"/>
                    <a:pt x="59" y="34"/>
                    <a:pt x="63" y="30"/>
                  </a:cubicBezTo>
                  <a:cubicBezTo>
                    <a:pt x="66" y="31"/>
                    <a:pt x="69" y="33"/>
                    <a:pt x="72" y="32"/>
                  </a:cubicBezTo>
                  <a:close/>
                  <a:moveTo>
                    <a:pt x="76" y="25"/>
                  </a:moveTo>
                  <a:cubicBezTo>
                    <a:pt x="70" y="25"/>
                    <a:pt x="70" y="26"/>
                    <a:pt x="65" y="28"/>
                  </a:cubicBezTo>
                  <a:cubicBezTo>
                    <a:pt x="63" y="26"/>
                    <a:pt x="66" y="25"/>
                    <a:pt x="65" y="23"/>
                  </a:cubicBezTo>
                  <a:cubicBezTo>
                    <a:pt x="62" y="22"/>
                    <a:pt x="58" y="33"/>
                    <a:pt x="53" y="27"/>
                  </a:cubicBezTo>
                  <a:cubicBezTo>
                    <a:pt x="60" y="23"/>
                    <a:pt x="59" y="19"/>
                    <a:pt x="64" y="15"/>
                  </a:cubicBezTo>
                  <a:cubicBezTo>
                    <a:pt x="66" y="21"/>
                    <a:pt x="69" y="23"/>
                    <a:pt x="76" y="25"/>
                  </a:cubicBezTo>
                  <a:close/>
                  <a:moveTo>
                    <a:pt x="50" y="25"/>
                  </a:moveTo>
                  <a:cubicBezTo>
                    <a:pt x="46" y="32"/>
                    <a:pt x="57" y="33"/>
                    <a:pt x="53" y="36"/>
                  </a:cubicBezTo>
                  <a:cubicBezTo>
                    <a:pt x="51" y="32"/>
                    <a:pt x="48" y="36"/>
                    <a:pt x="47" y="32"/>
                  </a:cubicBezTo>
                  <a:cubicBezTo>
                    <a:pt x="45" y="35"/>
                    <a:pt x="45" y="38"/>
                    <a:pt x="40" y="40"/>
                  </a:cubicBezTo>
                  <a:cubicBezTo>
                    <a:pt x="40" y="32"/>
                    <a:pt x="41" y="27"/>
                    <a:pt x="50" y="25"/>
                  </a:cubicBezTo>
                  <a:close/>
                  <a:moveTo>
                    <a:pt x="62" y="13"/>
                  </a:moveTo>
                  <a:cubicBezTo>
                    <a:pt x="62" y="17"/>
                    <a:pt x="53" y="15"/>
                    <a:pt x="50" y="22"/>
                  </a:cubicBezTo>
                  <a:cubicBezTo>
                    <a:pt x="48" y="20"/>
                    <a:pt x="46" y="23"/>
                    <a:pt x="44" y="20"/>
                  </a:cubicBezTo>
                  <a:cubicBezTo>
                    <a:pt x="47" y="17"/>
                    <a:pt x="53" y="20"/>
                    <a:pt x="49" y="14"/>
                  </a:cubicBezTo>
                  <a:cubicBezTo>
                    <a:pt x="54" y="10"/>
                    <a:pt x="58" y="14"/>
                    <a:pt x="62" y="13"/>
                  </a:cubicBezTo>
                  <a:close/>
                </a:path>
              </a:pathLst>
            </a:custGeom>
            <a:solidFill>
              <a:srgbClr val="5F7797"/>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6" name="矩形 425"/>
            <p:cNvSpPr/>
            <p:nvPr/>
          </p:nvSpPr>
          <p:spPr>
            <a:xfrm>
              <a:off x="4796063" y="534413"/>
              <a:ext cx="2599878" cy="553998"/>
            </a:xfrm>
            <a:prstGeom prst="rect">
              <a:avLst/>
            </a:prstGeom>
          </p:spPr>
          <p:txBody>
            <a:bodyPr wrap="none">
              <a:spAutoFit/>
            </a:bodyPr>
            <a:lstStyle/>
            <a:p>
              <a:pPr algn="ctr"/>
              <a:r>
                <a:rPr lang="en-US" altLang="zh-CN" sz="3000" b="1" dirty="0" smtClean="0">
                  <a:solidFill>
                    <a:srgbClr val="5F7797"/>
                  </a:solidFill>
                </a:rPr>
                <a:t> </a:t>
              </a:r>
              <a:r>
                <a:rPr lang="en-US" altLang="en-US" sz="3000" b="1" dirty="0" smtClean="0">
                  <a:solidFill>
                    <a:srgbClr val="5F7797"/>
                  </a:solidFill>
                </a:rPr>
                <a:t>发展趋势</a:t>
              </a:r>
              <a:r>
                <a:rPr lang="zh-CN" altLang="en-US" sz="3000" b="1" dirty="0" smtClean="0">
                  <a:solidFill>
                    <a:srgbClr val="5F7797"/>
                  </a:solidFill>
                </a:rPr>
                <a:t>作用</a:t>
              </a:r>
              <a:endParaRPr lang="zh-CN" altLang="en-US" sz="3000" b="1" dirty="0">
                <a:solidFill>
                  <a:srgbClr val="5F7797"/>
                </a:solidFill>
              </a:endParaRPr>
            </a:p>
          </p:txBody>
        </p:sp>
      </p:grpSp>
      <p:sp>
        <p:nvSpPr>
          <p:cNvPr id="2" name="矩形 1"/>
          <p:cNvSpPr/>
          <p:nvPr/>
        </p:nvSpPr>
        <p:spPr>
          <a:xfrm>
            <a:off x="2397221" y="1420169"/>
            <a:ext cx="9462322" cy="5200650"/>
          </a:xfrm>
          <a:prstGeom prst="rect">
            <a:avLst/>
          </a:prstGeom>
        </p:spPr>
        <p:txBody>
          <a:bodyPr wrap="square">
            <a:spAutoFit/>
          </a:bodyPr>
          <a:lstStyle/>
          <a:p>
            <a:endParaRPr lang="zh-CN" altLang="zh-CN" sz="2000" dirty="0"/>
          </a:p>
          <a:p>
            <a:pPr fontAlgn="auto">
              <a:lnSpc>
                <a:spcPct val="150000"/>
              </a:lnSpc>
            </a:pPr>
            <a:r>
              <a:rPr lang="zh-CN" altLang="zh-CN" sz="2000" dirty="0"/>
              <a:t>      无人机迅猛的发展势头以及对于人才的迫切需求无疑都对无人机相关教育提出新的挑战</a:t>
            </a:r>
            <a:r>
              <a:rPr lang="zh-CN" altLang="zh-CN" sz="2000" dirty="0" smtClean="0"/>
              <a:t>。</a:t>
            </a:r>
            <a:endParaRPr lang="en-US" altLang="zh-CN" sz="2000" dirty="0" smtClean="0"/>
          </a:p>
          <a:p>
            <a:pPr fontAlgn="auto">
              <a:lnSpc>
                <a:spcPct val="150000"/>
              </a:lnSpc>
            </a:pPr>
            <a:r>
              <a:rPr lang="zh-CN" altLang="zh-CN" sz="2000" dirty="0"/>
              <a:t> </a:t>
            </a:r>
            <a:r>
              <a:rPr lang="zh-CN" altLang="en-US" sz="2000" dirty="0" smtClean="0"/>
              <a:t>    </a:t>
            </a:r>
            <a:r>
              <a:rPr lang="zh-CN" altLang="zh-CN" sz="2000" dirty="0" smtClean="0"/>
              <a:t>“</a:t>
            </a:r>
            <a:r>
              <a:rPr lang="zh-CN" altLang="zh-CN" sz="2000" dirty="0"/>
              <a:t>创客教育”作为当下新型的教育模式，其对学生实践能力、创新能力以及综合素养的培养有着其他教育模式无法比拟的优势。无人机课程作为“创客教育”的重要组成部分，已经成为引导青少年接触前沿科技的重要载体</a:t>
            </a:r>
            <a:endParaRPr lang="zh-CN" altLang="zh-CN" sz="2000" dirty="0"/>
          </a:p>
          <a:p>
            <a:pPr fontAlgn="auto">
              <a:lnSpc>
                <a:spcPct val="150000"/>
              </a:lnSpc>
            </a:pPr>
            <a:r>
              <a:rPr lang="zh-CN" altLang="en-US" sz="2000" dirty="0" smtClean="0"/>
              <a:t>       </a:t>
            </a:r>
            <a:r>
              <a:rPr lang="zh-CN" altLang="zh-CN" sz="2000" dirty="0" smtClean="0"/>
              <a:t>无人机基础理论课</a:t>
            </a:r>
            <a:r>
              <a:rPr lang="zh-CN" altLang="zh-CN" sz="2000" dirty="0"/>
              <a:t>程的出现为众多初识无人机的读者打开了一扇通往无人机世界的大门，纷繁复杂的无人机世界正等待着青少年去不断探索与创新。</a:t>
            </a:r>
            <a:r>
              <a:rPr lang="zh-CN" altLang="zh-CN" sz="2000" b="1" dirty="0">
                <a:solidFill>
                  <a:schemeClr val="accent1"/>
                </a:solidFill>
                <a:effectLst>
                  <a:outerShdw blurRad="38100" dist="25400" dir="5400000" algn="ctr" rotWithShape="0">
                    <a:srgbClr val="6E747A">
                      <a:alpha val="43000"/>
                    </a:srgbClr>
                  </a:outerShdw>
                </a:effectLst>
              </a:rPr>
              <a:t>无人机</a:t>
            </a:r>
            <a:endParaRPr lang="zh-CN" altLang="zh-CN" sz="2000" b="1" dirty="0">
              <a:solidFill>
                <a:schemeClr val="accent1"/>
              </a:solidFill>
              <a:effectLst>
                <a:outerShdw blurRad="38100" dist="25400" dir="5400000" algn="ctr" rotWithShape="0">
                  <a:srgbClr val="6E747A">
                    <a:alpha val="43000"/>
                  </a:srgbClr>
                </a:outerShdw>
              </a:effectLst>
            </a:endParaRPr>
          </a:p>
          <a:p>
            <a:pPr fontAlgn="auto">
              <a:lnSpc>
                <a:spcPct val="150000"/>
              </a:lnSpc>
            </a:pPr>
            <a:r>
              <a:rPr lang="zh-CN" altLang="zh-CN" sz="2000" b="1" dirty="0">
                <a:solidFill>
                  <a:schemeClr val="accent1"/>
                </a:solidFill>
                <a:effectLst>
                  <a:outerShdw blurRad="38100" dist="25400" dir="5400000" algn="ctr" rotWithShape="0">
                    <a:srgbClr val="6E747A">
                      <a:alpha val="43000"/>
                    </a:srgbClr>
                  </a:outerShdw>
                </a:effectLst>
              </a:rPr>
              <a:t>从前期设计，到后期组装与操控，到制造无人机，到编程无人机，再到能力升华等等每个环节体现着前沿科技</a:t>
            </a:r>
            <a:r>
              <a:rPr lang="zh-CN" altLang="zh-CN" sz="2000" dirty="0"/>
              <a:t>，无人机创客教育必将为未来创新人才提供无可替代的支撑力。</a:t>
            </a:r>
            <a:endParaRPr lang="zh-CN" altLang="zh-CN" sz="2000" dirty="0"/>
          </a:p>
          <a:p>
            <a:pPr fontAlgn="auto">
              <a:lnSpc>
                <a:spcPct val="150000"/>
              </a:lnSpc>
            </a:pPr>
            <a:endParaRPr lang="zh-CN" altLang="en-US" sz="800" dirty="0">
              <a:solidFill>
                <a:schemeClr val="tx1">
                  <a:lumMod val="25000"/>
                </a:schemeClr>
              </a:solidFill>
              <a:latin typeface="微软雅黑" panose="020B0503020204020204" pitchFamily="34" charset="-122"/>
              <a:ea typeface="微软雅黑" panose="020B0503020204020204" pitchFamily="34" charset="-122"/>
            </a:endParaRPr>
          </a:p>
        </p:txBody>
      </p:sp>
      <p:pic>
        <p:nvPicPr>
          <p:cNvPr id="82" name="图片 81" descr="未标题-4"/>
          <p:cNvPicPr>
            <a:picLocks noChangeAspect="1"/>
          </p:cNvPicPr>
          <p:nvPr/>
        </p:nvPicPr>
        <p:blipFill>
          <a:blip r:embed="rId1" cstate="print"/>
          <a:stretch>
            <a:fillRect/>
          </a:stretch>
        </p:blipFill>
        <p:spPr>
          <a:xfrm rot="20390298">
            <a:off x="357094" y="2902214"/>
            <a:ext cx="1786890" cy="1786890"/>
          </a:xfrm>
          <a:prstGeom prst="rect">
            <a:avLst/>
          </a:prstGeom>
        </p:spPr>
      </p:pic>
      <p:pic>
        <p:nvPicPr>
          <p:cNvPr id="8" name="图片 7" descr="WechatIMG3484.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93822" y="0"/>
            <a:ext cx="3098177" cy="111324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8"/>
          <p:cNvSpPr txBox="1">
            <a:spLocks noChangeArrowheads="1"/>
          </p:cNvSpPr>
          <p:nvPr>
            <p:custDataLst>
              <p:tags r:id="rId1"/>
            </p:custDataLst>
          </p:nvPr>
        </p:nvSpPr>
        <p:spPr bwMode="auto">
          <a:xfrm>
            <a:off x="4110863" y="5151079"/>
            <a:ext cx="3487330" cy="1015663"/>
          </a:xfrm>
          <a:prstGeom prst="rect">
            <a:avLst/>
          </a:prstGeom>
          <a:noFill/>
          <a:ln>
            <a:noFill/>
          </a:ln>
        </p:spPr>
        <p:txBody>
          <a:bodyPr>
            <a:spAutoFit/>
          </a:bodyPr>
          <a:lstStyle>
            <a:lvl1pPr>
              <a:defRPr sz="2800">
                <a:solidFill>
                  <a:schemeClr val="tx1"/>
                </a:solidFill>
                <a:latin typeface="Calibri" panose="020F0502020204030204" charset="0"/>
                <a:ea typeface="宋体" panose="02010600030101010101" pitchFamily="2" charset="-122"/>
              </a:defRPr>
            </a:lvl1pPr>
            <a:lvl2pPr marL="742950" indent="-285750">
              <a:defRPr sz="2400">
                <a:solidFill>
                  <a:schemeClr val="tx1"/>
                </a:solidFill>
                <a:latin typeface="Calibri" panose="020F0502020204030204" charset="0"/>
                <a:ea typeface="宋体" panose="02010600030101010101" pitchFamily="2" charset="-122"/>
              </a:defRPr>
            </a:lvl2pPr>
            <a:lvl3pPr>
              <a:defRPr sz="2000">
                <a:solidFill>
                  <a:schemeClr val="tx1"/>
                </a:solidFill>
                <a:latin typeface="Calibri" panose="020F0502020204030204" charset="0"/>
                <a:ea typeface="宋体" panose="02010600030101010101" pitchFamily="2" charset="-122"/>
              </a:defRPr>
            </a:lvl3pPr>
            <a:lvl4pPr>
              <a:defRPr>
                <a:solidFill>
                  <a:schemeClr val="tx1"/>
                </a:solidFill>
                <a:latin typeface="Calibri" panose="020F0502020204030204" charset="0"/>
                <a:ea typeface="宋体" panose="02010600030101010101" pitchFamily="2" charset="-122"/>
              </a:defRPr>
            </a:lvl4pPr>
            <a:lvl5pPr>
              <a:defRPr>
                <a:solidFill>
                  <a:schemeClr val="tx1"/>
                </a:solidFill>
                <a:latin typeface="Calibri" panose="020F050202020403020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dist">
              <a:defRPr/>
            </a:pPr>
            <a:r>
              <a:rPr lang="zh-CN" altLang="en-US" sz="6000" b="1" dirty="0">
                <a:solidFill>
                  <a:srgbClr val="5F7797"/>
                </a:solidFill>
                <a:latin typeface="+mn-ea"/>
                <a:ea typeface="+mn-ea"/>
              </a:rPr>
              <a:t>谢谢聆听</a:t>
            </a:r>
            <a:endParaRPr lang="zh-CN" altLang="en-US" sz="6000" b="1" dirty="0">
              <a:solidFill>
                <a:srgbClr val="5F7797"/>
              </a:solidFill>
              <a:latin typeface="+mn-ea"/>
              <a:ea typeface="+mn-ea"/>
            </a:endParaRPr>
          </a:p>
        </p:txBody>
      </p:sp>
      <p:pic>
        <p:nvPicPr>
          <p:cNvPr id="12" name="图片 11"/>
          <p:cNvPicPr>
            <a:picLocks noChangeAspect="1"/>
          </p:cNvPicPr>
          <p:nvPr/>
        </p:nvPicPr>
        <p:blipFill>
          <a:blip r:embed="rId2" cstate="print">
            <a:duotone>
              <a:prstClr val="black"/>
              <a:schemeClr val="accent5">
                <a:tint val="45000"/>
                <a:satMod val="400000"/>
              </a:schemeClr>
            </a:duotone>
          </a:blip>
          <a:stretch>
            <a:fillRect/>
          </a:stretch>
        </p:blipFill>
        <p:spPr>
          <a:xfrm>
            <a:off x="1103169" y="4776011"/>
            <a:ext cx="280440" cy="262151"/>
          </a:xfrm>
          <a:prstGeom prst="rect">
            <a:avLst/>
          </a:prstGeom>
        </p:spPr>
      </p:pic>
      <p:pic>
        <p:nvPicPr>
          <p:cNvPr id="13" name="图片 12"/>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artisticPencilSketch/>
                    </a14:imgEffect>
                  </a14:imgLayer>
                </a14:imgProps>
              </a:ext>
            </a:extLst>
          </a:blip>
          <a:stretch>
            <a:fillRect/>
          </a:stretch>
        </p:blipFill>
        <p:spPr>
          <a:xfrm>
            <a:off x="1383416" y="4776011"/>
            <a:ext cx="280440" cy="262150"/>
          </a:xfrm>
          <a:prstGeom prst="rect">
            <a:avLst/>
          </a:prstGeom>
        </p:spPr>
      </p:pic>
      <p:pic>
        <p:nvPicPr>
          <p:cNvPr id="14" name="图片 13"/>
          <p:cNvPicPr>
            <a:picLocks noChangeAspect="1"/>
          </p:cNvPicPr>
          <p:nvPr/>
        </p:nvPicPr>
        <p:blipFill>
          <a:blip r:embed="rId2" cstate="print">
            <a:duotone>
              <a:prstClr val="black"/>
              <a:schemeClr val="accent5">
                <a:tint val="45000"/>
                <a:satMod val="400000"/>
              </a:schemeClr>
            </a:duotone>
          </a:blip>
          <a:stretch>
            <a:fillRect/>
          </a:stretch>
        </p:blipFill>
        <p:spPr>
          <a:xfrm>
            <a:off x="1675728" y="4776011"/>
            <a:ext cx="280440" cy="262150"/>
          </a:xfrm>
          <a:prstGeom prst="rect">
            <a:avLst/>
          </a:prstGeom>
        </p:spPr>
      </p:pic>
      <p:pic>
        <p:nvPicPr>
          <p:cNvPr id="15" name="图片 14"/>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artisticPencilSketch/>
                    </a14:imgEffect>
                  </a14:imgLayer>
                </a14:imgProps>
              </a:ext>
            </a:extLst>
          </a:blip>
          <a:stretch>
            <a:fillRect/>
          </a:stretch>
        </p:blipFill>
        <p:spPr>
          <a:xfrm>
            <a:off x="1956610" y="4776011"/>
            <a:ext cx="280440" cy="262151"/>
          </a:xfrm>
          <a:prstGeom prst="rect">
            <a:avLst/>
          </a:prstGeom>
        </p:spPr>
      </p:pic>
      <p:pic>
        <p:nvPicPr>
          <p:cNvPr id="16" name="图片 15"/>
          <p:cNvPicPr>
            <a:picLocks noChangeAspect="1"/>
          </p:cNvPicPr>
          <p:nvPr/>
        </p:nvPicPr>
        <p:blipFill>
          <a:blip r:embed="rId2" cstate="print">
            <a:duotone>
              <a:prstClr val="black"/>
              <a:schemeClr val="accent5">
                <a:tint val="45000"/>
                <a:satMod val="400000"/>
              </a:schemeClr>
            </a:duotone>
          </a:blip>
          <a:stretch>
            <a:fillRect/>
          </a:stretch>
        </p:blipFill>
        <p:spPr>
          <a:xfrm>
            <a:off x="2236857" y="4776011"/>
            <a:ext cx="280440" cy="262150"/>
          </a:xfrm>
          <a:prstGeom prst="rect">
            <a:avLst/>
          </a:prstGeom>
        </p:spPr>
      </p:pic>
      <p:pic>
        <p:nvPicPr>
          <p:cNvPr id="17" name="图片 16"/>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artisticPencilSketch/>
                    </a14:imgEffect>
                  </a14:imgLayer>
                </a14:imgProps>
              </a:ext>
            </a:extLst>
          </a:blip>
          <a:stretch>
            <a:fillRect/>
          </a:stretch>
        </p:blipFill>
        <p:spPr>
          <a:xfrm>
            <a:off x="2517739" y="4776011"/>
            <a:ext cx="280440" cy="262150"/>
          </a:xfrm>
          <a:prstGeom prst="rect">
            <a:avLst/>
          </a:prstGeom>
        </p:spPr>
      </p:pic>
      <p:pic>
        <p:nvPicPr>
          <p:cNvPr id="18" name="图片 17"/>
          <p:cNvPicPr>
            <a:picLocks noChangeAspect="1"/>
          </p:cNvPicPr>
          <p:nvPr/>
        </p:nvPicPr>
        <p:blipFill>
          <a:blip r:embed="rId2" cstate="print">
            <a:duotone>
              <a:prstClr val="black"/>
              <a:schemeClr val="accent5">
                <a:tint val="45000"/>
                <a:satMod val="400000"/>
              </a:schemeClr>
            </a:duotone>
          </a:blip>
          <a:stretch>
            <a:fillRect/>
          </a:stretch>
        </p:blipFill>
        <p:spPr>
          <a:xfrm>
            <a:off x="10590706" y="4776011"/>
            <a:ext cx="280440" cy="262151"/>
          </a:xfrm>
          <a:prstGeom prst="rect">
            <a:avLst/>
          </a:prstGeom>
        </p:spPr>
      </p:pic>
      <p:pic>
        <p:nvPicPr>
          <p:cNvPr id="19" name="图片 18"/>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artisticPencilSketch/>
                    </a14:imgEffect>
                  </a14:imgLayer>
                </a14:imgProps>
              </a:ext>
            </a:extLst>
          </a:blip>
          <a:stretch>
            <a:fillRect/>
          </a:stretch>
        </p:blipFill>
        <p:spPr>
          <a:xfrm>
            <a:off x="2893448" y="4776011"/>
            <a:ext cx="280440" cy="262150"/>
          </a:xfrm>
          <a:prstGeom prst="rect">
            <a:avLst/>
          </a:prstGeom>
        </p:spPr>
      </p:pic>
      <p:pic>
        <p:nvPicPr>
          <p:cNvPr id="20" name="图片 19"/>
          <p:cNvPicPr>
            <a:picLocks noChangeAspect="1"/>
          </p:cNvPicPr>
          <p:nvPr/>
        </p:nvPicPr>
        <p:blipFill>
          <a:blip r:embed="rId2" cstate="print">
            <a:duotone>
              <a:prstClr val="black"/>
              <a:schemeClr val="accent5">
                <a:tint val="45000"/>
                <a:satMod val="400000"/>
              </a:schemeClr>
            </a:duotone>
          </a:blip>
          <a:stretch>
            <a:fillRect/>
          </a:stretch>
        </p:blipFill>
        <p:spPr>
          <a:xfrm>
            <a:off x="3318475" y="4776011"/>
            <a:ext cx="280440" cy="262150"/>
          </a:xfrm>
          <a:prstGeom prst="rect">
            <a:avLst/>
          </a:prstGeom>
        </p:spPr>
      </p:pic>
      <p:pic>
        <p:nvPicPr>
          <p:cNvPr id="21" name="图片 20"/>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artisticPencilSketch/>
                    </a14:imgEffect>
                  </a14:imgLayer>
                </a14:imgProps>
              </a:ext>
            </a:extLst>
          </a:blip>
          <a:stretch>
            <a:fillRect/>
          </a:stretch>
        </p:blipFill>
        <p:spPr>
          <a:xfrm>
            <a:off x="3714927" y="4776011"/>
            <a:ext cx="280440" cy="262151"/>
          </a:xfrm>
          <a:prstGeom prst="rect">
            <a:avLst/>
          </a:prstGeom>
        </p:spPr>
      </p:pic>
      <p:pic>
        <p:nvPicPr>
          <p:cNvPr id="22" name="图片 21"/>
          <p:cNvPicPr>
            <a:picLocks noChangeAspect="1"/>
          </p:cNvPicPr>
          <p:nvPr/>
        </p:nvPicPr>
        <p:blipFill>
          <a:blip r:embed="rId2" cstate="print">
            <a:duotone>
              <a:prstClr val="black"/>
              <a:schemeClr val="accent5">
                <a:tint val="45000"/>
                <a:satMod val="400000"/>
              </a:schemeClr>
            </a:duotone>
          </a:blip>
          <a:stretch>
            <a:fillRect/>
          </a:stretch>
        </p:blipFill>
        <p:spPr>
          <a:xfrm>
            <a:off x="4110744" y="4776011"/>
            <a:ext cx="280440" cy="262150"/>
          </a:xfrm>
          <a:prstGeom prst="rect">
            <a:avLst/>
          </a:prstGeom>
        </p:spPr>
      </p:pic>
      <p:pic>
        <p:nvPicPr>
          <p:cNvPr id="23" name="图片 22"/>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artisticPencilSketch/>
                    </a14:imgEffect>
                  </a14:imgLayer>
                </a14:imgProps>
              </a:ext>
            </a:extLst>
          </a:blip>
          <a:stretch>
            <a:fillRect/>
          </a:stretch>
        </p:blipFill>
        <p:spPr>
          <a:xfrm>
            <a:off x="4391626" y="4776011"/>
            <a:ext cx="280440" cy="262150"/>
          </a:xfrm>
          <a:prstGeom prst="rect">
            <a:avLst/>
          </a:prstGeom>
        </p:spPr>
      </p:pic>
      <p:pic>
        <p:nvPicPr>
          <p:cNvPr id="24" name="图片 23"/>
          <p:cNvPicPr>
            <a:picLocks noChangeAspect="1"/>
          </p:cNvPicPr>
          <p:nvPr/>
        </p:nvPicPr>
        <p:blipFill>
          <a:blip r:embed="rId2" cstate="print">
            <a:duotone>
              <a:prstClr val="black"/>
              <a:schemeClr val="accent5">
                <a:tint val="45000"/>
                <a:satMod val="400000"/>
              </a:schemeClr>
            </a:duotone>
          </a:blip>
          <a:stretch>
            <a:fillRect/>
          </a:stretch>
        </p:blipFill>
        <p:spPr>
          <a:xfrm>
            <a:off x="4757598" y="4776011"/>
            <a:ext cx="280440" cy="262151"/>
          </a:xfrm>
          <a:prstGeom prst="rect">
            <a:avLst/>
          </a:prstGeom>
        </p:spPr>
      </p:pic>
      <p:pic>
        <p:nvPicPr>
          <p:cNvPr id="25" name="图片 24"/>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artisticPencilSketch/>
                    </a14:imgEffect>
                  </a14:imgLayer>
                </a14:imgProps>
              </a:ext>
            </a:extLst>
          </a:blip>
          <a:stretch>
            <a:fillRect/>
          </a:stretch>
        </p:blipFill>
        <p:spPr>
          <a:xfrm>
            <a:off x="5037845" y="4776011"/>
            <a:ext cx="280440" cy="262150"/>
          </a:xfrm>
          <a:prstGeom prst="rect">
            <a:avLst/>
          </a:prstGeom>
        </p:spPr>
      </p:pic>
      <p:pic>
        <p:nvPicPr>
          <p:cNvPr id="26" name="图片 25"/>
          <p:cNvPicPr>
            <a:picLocks noChangeAspect="1"/>
          </p:cNvPicPr>
          <p:nvPr/>
        </p:nvPicPr>
        <p:blipFill>
          <a:blip r:embed="rId2" cstate="print">
            <a:duotone>
              <a:prstClr val="black"/>
              <a:schemeClr val="accent5">
                <a:tint val="45000"/>
                <a:satMod val="400000"/>
              </a:schemeClr>
            </a:duotone>
          </a:blip>
          <a:stretch>
            <a:fillRect/>
          </a:stretch>
        </p:blipFill>
        <p:spPr>
          <a:xfrm>
            <a:off x="5533357" y="4776011"/>
            <a:ext cx="280440" cy="262150"/>
          </a:xfrm>
          <a:prstGeom prst="rect">
            <a:avLst/>
          </a:prstGeom>
        </p:spPr>
      </p:pic>
      <p:pic>
        <p:nvPicPr>
          <p:cNvPr id="27" name="图片 26"/>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artisticPencilSketch/>
                    </a14:imgEffect>
                  </a14:imgLayer>
                </a14:imgProps>
              </a:ext>
            </a:extLst>
          </a:blip>
          <a:stretch>
            <a:fillRect/>
          </a:stretch>
        </p:blipFill>
        <p:spPr>
          <a:xfrm>
            <a:off x="5889804" y="4776011"/>
            <a:ext cx="280440" cy="262151"/>
          </a:xfrm>
          <a:prstGeom prst="rect">
            <a:avLst/>
          </a:prstGeom>
        </p:spPr>
      </p:pic>
      <p:pic>
        <p:nvPicPr>
          <p:cNvPr id="28" name="图片 27"/>
          <p:cNvPicPr>
            <a:picLocks noChangeAspect="1"/>
          </p:cNvPicPr>
          <p:nvPr/>
        </p:nvPicPr>
        <p:blipFill>
          <a:blip r:embed="rId2" cstate="print">
            <a:duotone>
              <a:prstClr val="black"/>
              <a:schemeClr val="accent5">
                <a:tint val="45000"/>
                <a:satMod val="400000"/>
              </a:schemeClr>
            </a:duotone>
          </a:blip>
          <a:stretch>
            <a:fillRect/>
          </a:stretch>
        </p:blipFill>
        <p:spPr>
          <a:xfrm>
            <a:off x="6170051" y="4776011"/>
            <a:ext cx="280440" cy="262150"/>
          </a:xfrm>
          <a:prstGeom prst="rect">
            <a:avLst/>
          </a:prstGeom>
        </p:spPr>
      </p:pic>
      <p:pic>
        <p:nvPicPr>
          <p:cNvPr id="29" name="图片 28"/>
          <p:cNvPicPr>
            <a:picLocks noChangeAspect="1"/>
          </p:cNvPicPr>
          <p:nvPr/>
        </p:nvPicPr>
        <p:blipFill>
          <a:blip r:embed="rId2" cstate="print">
            <a:duotone>
              <a:prstClr val="black"/>
              <a:schemeClr val="accent5">
                <a:tint val="45000"/>
                <a:satMod val="400000"/>
              </a:schemeClr>
            </a:duotone>
          </a:blip>
          <a:stretch>
            <a:fillRect/>
          </a:stretch>
        </p:blipFill>
        <p:spPr>
          <a:xfrm>
            <a:off x="6844845" y="4776011"/>
            <a:ext cx="280440" cy="262150"/>
          </a:xfrm>
          <a:prstGeom prst="rect">
            <a:avLst/>
          </a:prstGeom>
        </p:spPr>
      </p:pic>
      <p:pic>
        <p:nvPicPr>
          <p:cNvPr id="30" name="图片 29"/>
          <p:cNvPicPr>
            <a:picLocks noChangeAspect="1"/>
          </p:cNvPicPr>
          <p:nvPr/>
        </p:nvPicPr>
        <p:blipFill>
          <a:blip r:embed="rId2" cstate="print">
            <a:duotone>
              <a:prstClr val="black"/>
              <a:schemeClr val="accent5">
                <a:tint val="45000"/>
                <a:satMod val="400000"/>
              </a:schemeClr>
            </a:duotone>
          </a:blip>
          <a:stretch>
            <a:fillRect/>
          </a:stretch>
        </p:blipFill>
        <p:spPr>
          <a:xfrm>
            <a:off x="7405974" y="4776011"/>
            <a:ext cx="280440" cy="262151"/>
          </a:xfrm>
          <a:prstGeom prst="rect">
            <a:avLst/>
          </a:prstGeom>
        </p:spPr>
      </p:pic>
      <p:pic>
        <p:nvPicPr>
          <p:cNvPr id="31" name="图片 30"/>
          <p:cNvPicPr>
            <a:picLocks noChangeAspect="1"/>
          </p:cNvPicPr>
          <p:nvPr/>
        </p:nvPicPr>
        <p:blipFill>
          <a:blip r:embed="rId2" cstate="print">
            <a:duotone>
              <a:prstClr val="black"/>
              <a:schemeClr val="accent5">
                <a:tint val="45000"/>
                <a:satMod val="400000"/>
              </a:schemeClr>
            </a:duotone>
          </a:blip>
          <a:stretch>
            <a:fillRect/>
          </a:stretch>
        </p:blipFill>
        <p:spPr>
          <a:xfrm>
            <a:off x="7967103" y="4776011"/>
            <a:ext cx="280440" cy="262150"/>
          </a:xfrm>
          <a:prstGeom prst="rect">
            <a:avLst/>
          </a:prstGeom>
        </p:spPr>
      </p:pic>
      <p:pic>
        <p:nvPicPr>
          <p:cNvPr id="32" name="图片 31"/>
          <p:cNvPicPr>
            <a:picLocks noChangeAspect="1"/>
          </p:cNvPicPr>
          <p:nvPr/>
        </p:nvPicPr>
        <p:blipFill>
          <a:blip r:embed="rId2" cstate="print">
            <a:duotone>
              <a:prstClr val="black"/>
              <a:schemeClr val="accent5">
                <a:tint val="45000"/>
                <a:satMod val="400000"/>
              </a:schemeClr>
            </a:duotone>
          </a:blip>
          <a:stretch>
            <a:fillRect/>
          </a:stretch>
        </p:blipFill>
        <p:spPr>
          <a:xfrm>
            <a:off x="8528867" y="4776011"/>
            <a:ext cx="280440" cy="262150"/>
          </a:xfrm>
          <a:prstGeom prst="rect">
            <a:avLst/>
          </a:prstGeom>
        </p:spPr>
      </p:pic>
      <p:pic>
        <p:nvPicPr>
          <p:cNvPr id="33" name="图片 32"/>
          <p:cNvPicPr>
            <a:picLocks noChangeAspect="1"/>
          </p:cNvPicPr>
          <p:nvPr/>
        </p:nvPicPr>
        <p:blipFill>
          <a:blip r:embed="rId2" cstate="print">
            <a:duotone>
              <a:prstClr val="black"/>
              <a:schemeClr val="accent5">
                <a:tint val="45000"/>
                <a:satMod val="400000"/>
              </a:schemeClr>
            </a:duotone>
          </a:blip>
          <a:stretch>
            <a:fillRect/>
          </a:stretch>
        </p:blipFill>
        <p:spPr>
          <a:xfrm>
            <a:off x="9187151" y="4776011"/>
            <a:ext cx="280440" cy="262151"/>
          </a:xfrm>
          <a:prstGeom prst="rect">
            <a:avLst/>
          </a:prstGeom>
        </p:spPr>
      </p:pic>
      <p:pic>
        <p:nvPicPr>
          <p:cNvPr id="40" name="图片 39"/>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artisticPencilSketch/>
                    </a14:imgEffect>
                  </a14:imgLayer>
                </a14:imgProps>
              </a:ext>
            </a:extLst>
          </a:blip>
          <a:stretch>
            <a:fillRect/>
          </a:stretch>
        </p:blipFill>
        <p:spPr>
          <a:xfrm>
            <a:off x="6450933" y="4776011"/>
            <a:ext cx="280440" cy="262150"/>
          </a:xfrm>
          <a:prstGeom prst="rect">
            <a:avLst/>
          </a:prstGeom>
        </p:spPr>
      </p:pic>
      <p:pic>
        <p:nvPicPr>
          <p:cNvPr id="41" name="图片 40"/>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artisticPencilSketch/>
                    </a14:imgEffect>
                  </a14:imgLayer>
                </a14:imgProps>
              </a:ext>
            </a:extLst>
          </a:blip>
          <a:stretch>
            <a:fillRect/>
          </a:stretch>
        </p:blipFill>
        <p:spPr>
          <a:xfrm>
            <a:off x="7125092" y="4776011"/>
            <a:ext cx="280440" cy="262150"/>
          </a:xfrm>
          <a:prstGeom prst="rect">
            <a:avLst/>
          </a:prstGeom>
        </p:spPr>
      </p:pic>
      <p:pic>
        <p:nvPicPr>
          <p:cNvPr id="42" name="图片 41"/>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artisticPencilSketch/>
                    </a14:imgEffect>
                  </a14:imgLayer>
                </a14:imgProps>
              </a:ext>
            </a:extLst>
          </a:blip>
          <a:stretch>
            <a:fillRect/>
          </a:stretch>
        </p:blipFill>
        <p:spPr>
          <a:xfrm>
            <a:off x="7686856" y="4776011"/>
            <a:ext cx="280440" cy="262151"/>
          </a:xfrm>
          <a:prstGeom prst="rect">
            <a:avLst/>
          </a:prstGeom>
        </p:spPr>
      </p:pic>
      <p:pic>
        <p:nvPicPr>
          <p:cNvPr id="43" name="图片 42"/>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artisticPencilSketch/>
                    </a14:imgEffect>
                  </a14:imgLayer>
                </a14:imgProps>
              </a:ext>
            </a:extLst>
          </a:blip>
          <a:stretch>
            <a:fillRect/>
          </a:stretch>
        </p:blipFill>
        <p:spPr>
          <a:xfrm>
            <a:off x="8247985" y="4776011"/>
            <a:ext cx="280440" cy="262150"/>
          </a:xfrm>
          <a:prstGeom prst="rect">
            <a:avLst/>
          </a:prstGeom>
        </p:spPr>
      </p:pic>
      <p:pic>
        <p:nvPicPr>
          <p:cNvPr id="44" name="图片 43"/>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artisticPencilSketch/>
                    </a14:imgEffect>
                  </a14:imgLayer>
                </a14:imgProps>
              </a:ext>
            </a:extLst>
          </a:blip>
          <a:stretch>
            <a:fillRect/>
          </a:stretch>
        </p:blipFill>
        <p:spPr>
          <a:xfrm>
            <a:off x="8809114" y="4776011"/>
            <a:ext cx="280440" cy="262150"/>
          </a:xfrm>
          <a:prstGeom prst="rect">
            <a:avLst/>
          </a:prstGeom>
        </p:spPr>
      </p:pic>
      <p:pic>
        <p:nvPicPr>
          <p:cNvPr id="45" name="图片 44"/>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artisticPencilSketch/>
                    </a14:imgEffect>
                  </a14:imgLayer>
                </a14:imgProps>
              </a:ext>
            </a:extLst>
          </a:blip>
          <a:stretch>
            <a:fillRect/>
          </a:stretch>
        </p:blipFill>
        <p:spPr>
          <a:xfrm>
            <a:off x="9468033" y="4776011"/>
            <a:ext cx="280440" cy="262151"/>
          </a:xfrm>
          <a:prstGeom prst="rect">
            <a:avLst/>
          </a:prstGeom>
        </p:spPr>
      </p:pic>
      <p:pic>
        <p:nvPicPr>
          <p:cNvPr id="46" name="图片 45"/>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artisticPencilSketch/>
                    </a14:imgEffect>
                  </a14:imgLayer>
                </a14:imgProps>
              </a:ext>
            </a:extLst>
          </a:blip>
          <a:stretch>
            <a:fillRect/>
          </a:stretch>
        </p:blipFill>
        <p:spPr>
          <a:xfrm>
            <a:off x="10029162" y="4776011"/>
            <a:ext cx="280440" cy="262151"/>
          </a:xfrm>
          <a:prstGeom prst="rect">
            <a:avLst/>
          </a:prstGeom>
        </p:spPr>
      </p:pic>
      <p:pic>
        <p:nvPicPr>
          <p:cNvPr id="47" name="图片 46"/>
          <p:cNvPicPr>
            <a:picLocks noChangeAspect="1"/>
          </p:cNvPicPr>
          <p:nvPr/>
        </p:nvPicPr>
        <p:blipFill>
          <a:blip r:embed="rId2" cstate="print">
            <a:duotone>
              <a:prstClr val="black"/>
              <a:schemeClr val="accent5">
                <a:tint val="45000"/>
                <a:satMod val="400000"/>
              </a:schemeClr>
            </a:duotone>
          </a:blip>
          <a:stretch>
            <a:fillRect/>
          </a:stretch>
        </p:blipFill>
        <p:spPr>
          <a:xfrm>
            <a:off x="9748280" y="4776011"/>
            <a:ext cx="280440" cy="262150"/>
          </a:xfrm>
          <a:prstGeom prst="rect">
            <a:avLst/>
          </a:prstGeom>
        </p:spPr>
      </p:pic>
      <p:pic>
        <p:nvPicPr>
          <p:cNvPr id="48" name="图片 47"/>
          <p:cNvPicPr>
            <a:picLocks noChangeAspect="1"/>
          </p:cNvPicPr>
          <p:nvPr/>
        </p:nvPicPr>
        <p:blipFill>
          <a:blip r:embed="rId2" cstate="print">
            <a:duotone>
              <a:prstClr val="black"/>
              <a:schemeClr val="accent5">
                <a:tint val="45000"/>
                <a:satMod val="400000"/>
              </a:schemeClr>
            </a:duotone>
          </a:blip>
          <a:stretch>
            <a:fillRect/>
          </a:stretch>
        </p:blipFill>
        <p:spPr>
          <a:xfrm>
            <a:off x="10310032" y="4776011"/>
            <a:ext cx="280440" cy="262151"/>
          </a:xfrm>
          <a:prstGeom prst="rect">
            <a:avLst/>
          </a:prstGeom>
        </p:spPr>
      </p:pic>
      <p:sp>
        <p:nvSpPr>
          <p:cNvPr id="3" name="TextBox 8"/>
          <p:cNvSpPr txBox="1">
            <a:spLocks noChangeArrowheads="1"/>
          </p:cNvSpPr>
          <p:nvPr>
            <p:custDataLst>
              <p:tags r:id="rId5"/>
            </p:custDataLst>
          </p:nvPr>
        </p:nvSpPr>
        <p:spPr bwMode="auto">
          <a:xfrm>
            <a:off x="5743499" y="865911"/>
            <a:ext cx="6347460" cy="1815882"/>
          </a:xfrm>
          <a:prstGeom prst="rect">
            <a:avLst/>
          </a:prstGeom>
          <a:noFill/>
          <a:ln>
            <a:noFill/>
          </a:ln>
        </p:spPr>
        <p:txBody>
          <a:bodyPr wrap="square">
            <a:spAutoFit/>
          </a:bodyPr>
          <a:lstStyle>
            <a:lvl1pPr>
              <a:defRPr sz="2800">
                <a:solidFill>
                  <a:schemeClr val="tx1"/>
                </a:solidFill>
                <a:latin typeface="Calibri" panose="020F0502020204030204" charset="0"/>
                <a:ea typeface="宋体" panose="02010600030101010101" pitchFamily="2" charset="-122"/>
              </a:defRPr>
            </a:lvl1pPr>
            <a:lvl2pPr marL="742950" indent="-285750">
              <a:defRPr sz="2400">
                <a:solidFill>
                  <a:schemeClr val="tx1"/>
                </a:solidFill>
                <a:latin typeface="Calibri" panose="020F0502020204030204" charset="0"/>
                <a:ea typeface="宋体" panose="02010600030101010101" pitchFamily="2" charset="-122"/>
              </a:defRPr>
            </a:lvl2pPr>
            <a:lvl3pPr>
              <a:defRPr sz="2000">
                <a:solidFill>
                  <a:schemeClr val="tx1"/>
                </a:solidFill>
                <a:latin typeface="Calibri" panose="020F0502020204030204" charset="0"/>
                <a:ea typeface="宋体" panose="02010600030101010101" pitchFamily="2" charset="-122"/>
              </a:defRPr>
            </a:lvl3pPr>
            <a:lvl4pPr>
              <a:defRPr>
                <a:solidFill>
                  <a:schemeClr val="tx1"/>
                </a:solidFill>
                <a:latin typeface="Calibri" panose="020F0502020204030204" charset="0"/>
                <a:ea typeface="宋体" panose="02010600030101010101" pitchFamily="2" charset="-122"/>
              </a:defRPr>
            </a:lvl4pPr>
            <a:lvl5pPr>
              <a:defRPr>
                <a:solidFill>
                  <a:schemeClr val="tx1"/>
                </a:solidFill>
                <a:latin typeface="Calibri" panose="020F050202020403020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dist">
              <a:defRPr/>
            </a:pPr>
            <a:endParaRPr lang="zh-CN" altLang="en-US" b="1" dirty="0">
              <a:solidFill>
                <a:srgbClr val="5F7797"/>
              </a:solidFill>
              <a:latin typeface="+mn-ea"/>
              <a:ea typeface="+mn-ea"/>
            </a:endParaRPr>
          </a:p>
          <a:p>
            <a:pPr algn="dist">
              <a:defRPr/>
            </a:pPr>
            <a:r>
              <a:rPr lang="zh-CN" altLang="en-US" b="1" dirty="0">
                <a:solidFill>
                  <a:srgbClr val="5F7797"/>
                </a:solidFill>
                <a:latin typeface="+mn-ea"/>
                <a:ea typeface="+mn-ea"/>
              </a:rPr>
              <a:t>思创优学（北京）教育科技有限公司</a:t>
            </a:r>
            <a:endParaRPr lang="zh-CN" altLang="en-US" b="1" dirty="0">
              <a:solidFill>
                <a:srgbClr val="5F7797"/>
              </a:solidFill>
              <a:latin typeface="+mn-ea"/>
              <a:ea typeface="+mn-ea"/>
            </a:endParaRPr>
          </a:p>
          <a:p>
            <a:pPr algn="dist">
              <a:defRPr/>
            </a:pPr>
            <a:endParaRPr lang="zh-CN" altLang="en-US" b="1" dirty="0">
              <a:solidFill>
                <a:srgbClr val="5F7797"/>
              </a:solidFill>
              <a:latin typeface="+mn-ea"/>
              <a:ea typeface="+mn-ea"/>
            </a:endParaRPr>
          </a:p>
          <a:p>
            <a:pPr algn="dist">
              <a:defRPr/>
            </a:pPr>
            <a:r>
              <a:rPr lang="zh-CN" altLang="en-US" b="1" dirty="0">
                <a:solidFill>
                  <a:srgbClr val="5F7797"/>
                </a:solidFill>
                <a:latin typeface="+mn-ea"/>
                <a:ea typeface="+mn-ea"/>
              </a:rPr>
              <a:t>马博  </a:t>
            </a:r>
            <a:r>
              <a:rPr lang="zh-CN" altLang="en-US" b="1" dirty="0" smtClean="0">
                <a:solidFill>
                  <a:srgbClr val="5F7797"/>
                </a:solidFill>
                <a:latin typeface="+mn-ea"/>
                <a:ea typeface="+mn-ea"/>
              </a:rPr>
              <a:t>     </a:t>
            </a:r>
            <a:r>
              <a:rPr lang="en-US" altLang="zh-CN" b="1" dirty="0" smtClean="0">
                <a:solidFill>
                  <a:srgbClr val="5F7797"/>
                </a:solidFill>
                <a:latin typeface="+mn-ea"/>
                <a:ea typeface="+mn-ea"/>
              </a:rPr>
              <a:t>13910638891</a:t>
            </a:r>
            <a:endParaRPr lang="en-US" altLang="zh-CN" b="1" dirty="0">
              <a:solidFill>
                <a:srgbClr val="5F7797"/>
              </a:solidFill>
              <a:latin typeface="+mn-ea"/>
              <a:ea typeface="+mn-ea"/>
            </a:endParaRPr>
          </a:p>
        </p:txBody>
      </p:sp>
      <p:pic>
        <p:nvPicPr>
          <p:cNvPr id="4" name="图片 3"/>
          <p:cNvPicPr>
            <a:picLocks noChangeAspect="1"/>
          </p:cNvPicPr>
          <p:nvPr/>
        </p:nvPicPr>
        <p:blipFill>
          <a:blip r:embed="rId2" cstate="print">
            <a:duotone>
              <a:prstClr val="black"/>
              <a:schemeClr val="accent5">
                <a:tint val="45000"/>
                <a:satMod val="400000"/>
              </a:schemeClr>
            </a:duotone>
          </a:blip>
          <a:stretch>
            <a:fillRect/>
          </a:stretch>
        </p:blipFill>
        <p:spPr>
          <a:xfrm>
            <a:off x="11151835" y="4776011"/>
            <a:ext cx="280440" cy="262150"/>
          </a:xfrm>
          <a:prstGeom prst="rect">
            <a:avLst/>
          </a:prstGeom>
        </p:spPr>
      </p:pic>
      <p:pic>
        <p:nvPicPr>
          <p:cNvPr id="5" name="图片 4"/>
          <p:cNvPicPr>
            <a:picLocks noChangeAspect="1"/>
          </p:cNvPicPr>
          <p:nvPr/>
        </p:nvPicPr>
        <p:blipFill>
          <a:blip r:embed="rId2" cstate="print">
            <a:duotone>
              <a:prstClr val="black"/>
              <a:schemeClr val="accent5">
                <a:tint val="45000"/>
                <a:satMod val="400000"/>
              </a:schemeClr>
            </a:duotone>
          </a:blip>
          <a:stretch>
            <a:fillRect/>
          </a:stretch>
        </p:blipFill>
        <p:spPr>
          <a:xfrm>
            <a:off x="10871165" y="4776011"/>
            <a:ext cx="280440" cy="262150"/>
          </a:xfrm>
          <a:prstGeom prst="rect">
            <a:avLst/>
          </a:prstGeom>
        </p:spPr>
      </p:pic>
      <p:pic>
        <p:nvPicPr>
          <p:cNvPr id="6" name="图片 5"/>
          <p:cNvPicPr>
            <a:picLocks noChangeAspect="1"/>
          </p:cNvPicPr>
          <p:nvPr/>
        </p:nvPicPr>
        <p:blipFill>
          <a:blip r:embed="rId2" cstate="print">
            <a:duotone>
              <a:prstClr val="black"/>
              <a:schemeClr val="accent5">
                <a:tint val="45000"/>
                <a:satMod val="400000"/>
              </a:schemeClr>
            </a:duotone>
          </a:blip>
          <a:stretch>
            <a:fillRect/>
          </a:stretch>
        </p:blipFill>
        <p:spPr>
          <a:xfrm>
            <a:off x="5252685" y="4776011"/>
            <a:ext cx="280440" cy="262150"/>
          </a:xfrm>
          <a:prstGeom prst="rect">
            <a:avLst/>
          </a:prstGeom>
        </p:spPr>
      </p:pic>
      <p:pic>
        <p:nvPicPr>
          <p:cNvPr id="39" name="图片 38" descr="qrcode_for_gh_934891e12e84_1280"/>
          <p:cNvPicPr>
            <a:picLocks noChangeAspect="1"/>
          </p:cNvPicPr>
          <p:nvPr/>
        </p:nvPicPr>
        <p:blipFill>
          <a:blip r:embed="rId6" cstate="print"/>
          <a:stretch>
            <a:fillRect/>
          </a:stretch>
        </p:blipFill>
        <p:spPr>
          <a:xfrm>
            <a:off x="767715" y="618490"/>
            <a:ext cx="3510915" cy="3510915"/>
          </a:xfrm>
          <a:prstGeom prst="rect">
            <a:avLst/>
          </a:prstGeom>
        </p:spPr>
      </p:pic>
      <p:pic>
        <p:nvPicPr>
          <p:cNvPr id="8" name="图片 7" descr="WechatIMG3484.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3822" y="0"/>
            <a:ext cx="3098177" cy="111324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34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34000">
                                          <p:cBhvr additive="base">
                                            <p:cTn id="7" dur="500" fill="hold"/>
                                            <p:tgtEl>
                                              <p:spTgt spid="12"/>
                                            </p:tgtEl>
                                            <p:attrNameLst>
                                              <p:attrName>ppt_x</p:attrName>
                                            </p:attrNameLst>
                                          </p:cBhvr>
                                          <p:tavLst>
                                            <p:tav tm="0">
                                              <p:val>
                                                <p:strVal val="1+#ppt_w/2"/>
                                              </p:val>
                                            </p:tav>
                                            <p:tav tm="100000">
                                              <p:val>
                                                <p:strVal val="#ppt_x"/>
                                              </p:val>
                                            </p:tav>
                                          </p:tavLst>
                                        </p:anim>
                                        <p:anim calcmode="lin" valueType="num" p14:bounceEnd="34000">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34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34000">
                                          <p:cBhvr additive="base">
                                            <p:cTn id="11" dur="500" fill="hold"/>
                                            <p:tgtEl>
                                              <p:spTgt spid="13"/>
                                            </p:tgtEl>
                                            <p:attrNameLst>
                                              <p:attrName>ppt_x</p:attrName>
                                            </p:attrNameLst>
                                          </p:cBhvr>
                                          <p:tavLst>
                                            <p:tav tm="0">
                                              <p:val>
                                                <p:strVal val="1+#ppt_w/2"/>
                                              </p:val>
                                            </p:tav>
                                            <p:tav tm="100000">
                                              <p:val>
                                                <p:strVal val="#ppt_x"/>
                                              </p:val>
                                            </p:tav>
                                          </p:tavLst>
                                        </p:anim>
                                        <p:anim calcmode="lin" valueType="num" p14:bounceEnd="34000">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34000">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14:bounceEnd="34000">
                                          <p:cBhvr additive="base">
                                            <p:cTn id="15" dur="500" fill="hold"/>
                                            <p:tgtEl>
                                              <p:spTgt spid="14"/>
                                            </p:tgtEl>
                                            <p:attrNameLst>
                                              <p:attrName>ppt_x</p:attrName>
                                            </p:attrNameLst>
                                          </p:cBhvr>
                                          <p:tavLst>
                                            <p:tav tm="0">
                                              <p:val>
                                                <p:strVal val="1+#ppt_w/2"/>
                                              </p:val>
                                            </p:tav>
                                            <p:tav tm="100000">
                                              <p:val>
                                                <p:strVal val="#ppt_x"/>
                                              </p:val>
                                            </p:tav>
                                          </p:tavLst>
                                        </p:anim>
                                        <p:anim calcmode="lin" valueType="num" p14:bounceEnd="34000">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14:presetBounceEnd="34000">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14:bounceEnd="34000">
                                          <p:cBhvr additive="base">
                                            <p:cTn id="19" dur="500" fill="hold"/>
                                            <p:tgtEl>
                                              <p:spTgt spid="15"/>
                                            </p:tgtEl>
                                            <p:attrNameLst>
                                              <p:attrName>ppt_x</p:attrName>
                                            </p:attrNameLst>
                                          </p:cBhvr>
                                          <p:tavLst>
                                            <p:tav tm="0">
                                              <p:val>
                                                <p:strVal val="1+#ppt_w/2"/>
                                              </p:val>
                                            </p:tav>
                                            <p:tav tm="100000">
                                              <p:val>
                                                <p:strVal val="#ppt_x"/>
                                              </p:val>
                                            </p:tav>
                                          </p:tavLst>
                                        </p:anim>
                                        <p:anim calcmode="lin" valueType="num" p14:bounceEnd="34000">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14:presetBounceEnd="34000">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14:bounceEnd="34000">
                                          <p:cBhvr additive="base">
                                            <p:cTn id="23" dur="500" fill="hold"/>
                                            <p:tgtEl>
                                              <p:spTgt spid="16"/>
                                            </p:tgtEl>
                                            <p:attrNameLst>
                                              <p:attrName>ppt_x</p:attrName>
                                            </p:attrNameLst>
                                          </p:cBhvr>
                                          <p:tavLst>
                                            <p:tav tm="0">
                                              <p:val>
                                                <p:strVal val="1+#ppt_w/2"/>
                                              </p:val>
                                            </p:tav>
                                            <p:tav tm="100000">
                                              <p:val>
                                                <p:strVal val="#ppt_x"/>
                                              </p:val>
                                            </p:tav>
                                          </p:tavLst>
                                        </p:anim>
                                        <p:anim calcmode="lin" valueType="num" p14:bounceEnd="34000">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14:presetBounceEnd="34000">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14:bounceEnd="34000">
                                          <p:cBhvr additive="base">
                                            <p:cTn id="27" dur="500" fill="hold"/>
                                            <p:tgtEl>
                                              <p:spTgt spid="17"/>
                                            </p:tgtEl>
                                            <p:attrNameLst>
                                              <p:attrName>ppt_x</p:attrName>
                                            </p:attrNameLst>
                                          </p:cBhvr>
                                          <p:tavLst>
                                            <p:tav tm="0">
                                              <p:val>
                                                <p:strVal val="1+#ppt_w/2"/>
                                              </p:val>
                                            </p:tav>
                                            <p:tav tm="100000">
                                              <p:val>
                                                <p:strVal val="#ppt_x"/>
                                              </p:val>
                                            </p:tav>
                                          </p:tavLst>
                                        </p:anim>
                                        <p:anim calcmode="lin" valueType="num" p14:bounceEnd="34000">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14:presetBounceEnd="34000">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14:bounceEnd="34000">
                                          <p:cBhvr additive="base">
                                            <p:cTn id="31" dur="500" fill="hold"/>
                                            <p:tgtEl>
                                              <p:spTgt spid="18"/>
                                            </p:tgtEl>
                                            <p:attrNameLst>
                                              <p:attrName>ppt_x</p:attrName>
                                            </p:attrNameLst>
                                          </p:cBhvr>
                                          <p:tavLst>
                                            <p:tav tm="0">
                                              <p:val>
                                                <p:strVal val="1+#ppt_w/2"/>
                                              </p:val>
                                            </p:tav>
                                            <p:tav tm="100000">
                                              <p:val>
                                                <p:strVal val="#ppt_x"/>
                                              </p:val>
                                            </p:tav>
                                          </p:tavLst>
                                        </p:anim>
                                        <p:anim calcmode="lin" valueType="num" p14:bounceEnd="34000">
                                          <p:cBhvr additive="base">
                                            <p:cTn id="32" dur="500" fill="hold"/>
                                            <p:tgtEl>
                                              <p:spTgt spid="18"/>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14:presetBounceEnd="34000">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14:bounceEnd="34000">
                                          <p:cBhvr additive="base">
                                            <p:cTn id="35" dur="500" fill="hold"/>
                                            <p:tgtEl>
                                              <p:spTgt spid="19"/>
                                            </p:tgtEl>
                                            <p:attrNameLst>
                                              <p:attrName>ppt_x</p:attrName>
                                            </p:attrNameLst>
                                          </p:cBhvr>
                                          <p:tavLst>
                                            <p:tav tm="0">
                                              <p:val>
                                                <p:strVal val="1+#ppt_w/2"/>
                                              </p:val>
                                            </p:tav>
                                            <p:tav tm="100000">
                                              <p:val>
                                                <p:strVal val="#ppt_x"/>
                                              </p:val>
                                            </p:tav>
                                          </p:tavLst>
                                        </p:anim>
                                        <p:anim calcmode="lin" valueType="num" p14:bounceEnd="34000">
                                          <p:cBhvr additive="base">
                                            <p:cTn id="36" dur="500" fill="hold"/>
                                            <p:tgtEl>
                                              <p:spTgt spid="19"/>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14:presetBounceEnd="34000">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14:bounceEnd="34000">
                                          <p:cBhvr additive="base">
                                            <p:cTn id="39" dur="500" fill="hold"/>
                                            <p:tgtEl>
                                              <p:spTgt spid="20"/>
                                            </p:tgtEl>
                                            <p:attrNameLst>
                                              <p:attrName>ppt_x</p:attrName>
                                            </p:attrNameLst>
                                          </p:cBhvr>
                                          <p:tavLst>
                                            <p:tav tm="0">
                                              <p:val>
                                                <p:strVal val="1+#ppt_w/2"/>
                                              </p:val>
                                            </p:tav>
                                            <p:tav tm="100000">
                                              <p:val>
                                                <p:strVal val="#ppt_x"/>
                                              </p:val>
                                            </p:tav>
                                          </p:tavLst>
                                        </p:anim>
                                        <p:anim calcmode="lin" valueType="num" p14:bounceEnd="34000">
                                          <p:cBhvr additive="base">
                                            <p:cTn id="40" dur="500" fill="hold"/>
                                            <p:tgtEl>
                                              <p:spTgt spid="20"/>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14:presetBounceEnd="34000">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14:bounceEnd="34000">
                                          <p:cBhvr additive="base">
                                            <p:cTn id="43" dur="500" fill="hold"/>
                                            <p:tgtEl>
                                              <p:spTgt spid="21"/>
                                            </p:tgtEl>
                                            <p:attrNameLst>
                                              <p:attrName>ppt_x</p:attrName>
                                            </p:attrNameLst>
                                          </p:cBhvr>
                                          <p:tavLst>
                                            <p:tav tm="0">
                                              <p:val>
                                                <p:strVal val="1+#ppt_w/2"/>
                                              </p:val>
                                            </p:tav>
                                            <p:tav tm="100000">
                                              <p:val>
                                                <p:strVal val="#ppt_x"/>
                                              </p:val>
                                            </p:tav>
                                          </p:tavLst>
                                        </p:anim>
                                        <p:anim calcmode="lin" valueType="num" p14:bounceEnd="34000">
                                          <p:cBhvr additive="base">
                                            <p:cTn id="44" dur="500" fill="hold"/>
                                            <p:tgtEl>
                                              <p:spTgt spid="21"/>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14:presetBounceEnd="34000">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14:bounceEnd="34000">
                                          <p:cBhvr additive="base">
                                            <p:cTn id="47" dur="500" fill="hold"/>
                                            <p:tgtEl>
                                              <p:spTgt spid="22"/>
                                            </p:tgtEl>
                                            <p:attrNameLst>
                                              <p:attrName>ppt_x</p:attrName>
                                            </p:attrNameLst>
                                          </p:cBhvr>
                                          <p:tavLst>
                                            <p:tav tm="0">
                                              <p:val>
                                                <p:strVal val="1+#ppt_w/2"/>
                                              </p:val>
                                            </p:tav>
                                            <p:tav tm="100000">
                                              <p:val>
                                                <p:strVal val="#ppt_x"/>
                                              </p:val>
                                            </p:tav>
                                          </p:tavLst>
                                        </p:anim>
                                        <p:anim calcmode="lin" valueType="num" p14:bounceEnd="34000">
                                          <p:cBhvr additive="base">
                                            <p:cTn id="48" dur="500" fill="hold"/>
                                            <p:tgtEl>
                                              <p:spTgt spid="22"/>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14:presetBounceEnd="34000">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14:bounceEnd="34000">
                                          <p:cBhvr additive="base">
                                            <p:cTn id="51" dur="500" fill="hold"/>
                                            <p:tgtEl>
                                              <p:spTgt spid="23"/>
                                            </p:tgtEl>
                                            <p:attrNameLst>
                                              <p:attrName>ppt_x</p:attrName>
                                            </p:attrNameLst>
                                          </p:cBhvr>
                                          <p:tavLst>
                                            <p:tav tm="0">
                                              <p:val>
                                                <p:strVal val="1+#ppt_w/2"/>
                                              </p:val>
                                            </p:tav>
                                            <p:tav tm="100000">
                                              <p:val>
                                                <p:strVal val="#ppt_x"/>
                                              </p:val>
                                            </p:tav>
                                          </p:tavLst>
                                        </p:anim>
                                        <p:anim calcmode="lin" valueType="num" p14:bounceEnd="34000">
                                          <p:cBhvr additive="base">
                                            <p:cTn id="52" dur="500" fill="hold"/>
                                            <p:tgtEl>
                                              <p:spTgt spid="23"/>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14:presetBounceEnd="34000">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14:bounceEnd="34000">
                                          <p:cBhvr additive="base">
                                            <p:cTn id="55" dur="500" fill="hold"/>
                                            <p:tgtEl>
                                              <p:spTgt spid="24"/>
                                            </p:tgtEl>
                                            <p:attrNameLst>
                                              <p:attrName>ppt_x</p:attrName>
                                            </p:attrNameLst>
                                          </p:cBhvr>
                                          <p:tavLst>
                                            <p:tav tm="0">
                                              <p:val>
                                                <p:strVal val="1+#ppt_w/2"/>
                                              </p:val>
                                            </p:tav>
                                            <p:tav tm="100000">
                                              <p:val>
                                                <p:strVal val="#ppt_x"/>
                                              </p:val>
                                            </p:tav>
                                          </p:tavLst>
                                        </p:anim>
                                        <p:anim calcmode="lin" valueType="num" p14:bounceEnd="34000">
                                          <p:cBhvr additive="base">
                                            <p:cTn id="56" dur="500" fill="hold"/>
                                            <p:tgtEl>
                                              <p:spTgt spid="24"/>
                                            </p:tgtEl>
                                            <p:attrNameLst>
                                              <p:attrName>ppt_y</p:attrName>
                                            </p:attrNameLst>
                                          </p:cBhvr>
                                          <p:tavLst>
                                            <p:tav tm="0">
                                              <p:val>
                                                <p:strVal val="#ppt_y"/>
                                              </p:val>
                                            </p:tav>
                                            <p:tav tm="100000">
                                              <p:val>
                                                <p:strVal val="#ppt_y"/>
                                              </p:val>
                                            </p:tav>
                                          </p:tavLst>
                                        </p:anim>
                                      </p:childTnLst>
                                    </p:cTn>
                                  </p:par>
                                  <p:par>
                                    <p:cTn id="57" presetID="2" presetClass="entr" presetSubtype="2" fill="hold" nodeType="withEffect" p14:presetBounceEnd="34000">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14:bounceEnd="34000">
                                          <p:cBhvr additive="base">
                                            <p:cTn id="59" dur="500" fill="hold"/>
                                            <p:tgtEl>
                                              <p:spTgt spid="25"/>
                                            </p:tgtEl>
                                            <p:attrNameLst>
                                              <p:attrName>ppt_x</p:attrName>
                                            </p:attrNameLst>
                                          </p:cBhvr>
                                          <p:tavLst>
                                            <p:tav tm="0">
                                              <p:val>
                                                <p:strVal val="1+#ppt_w/2"/>
                                              </p:val>
                                            </p:tav>
                                            <p:tav tm="100000">
                                              <p:val>
                                                <p:strVal val="#ppt_x"/>
                                              </p:val>
                                            </p:tav>
                                          </p:tavLst>
                                        </p:anim>
                                        <p:anim calcmode="lin" valueType="num" p14:bounceEnd="34000">
                                          <p:cBhvr additive="base">
                                            <p:cTn id="60" dur="500" fill="hold"/>
                                            <p:tgtEl>
                                              <p:spTgt spid="25"/>
                                            </p:tgtEl>
                                            <p:attrNameLst>
                                              <p:attrName>ppt_y</p:attrName>
                                            </p:attrNameLst>
                                          </p:cBhvr>
                                          <p:tavLst>
                                            <p:tav tm="0">
                                              <p:val>
                                                <p:strVal val="#ppt_y"/>
                                              </p:val>
                                            </p:tav>
                                            <p:tav tm="100000">
                                              <p:val>
                                                <p:strVal val="#ppt_y"/>
                                              </p:val>
                                            </p:tav>
                                          </p:tavLst>
                                        </p:anim>
                                      </p:childTnLst>
                                    </p:cTn>
                                  </p:par>
                                  <p:par>
                                    <p:cTn id="61" presetID="2" presetClass="entr" presetSubtype="2" fill="hold" nodeType="withEffect" p14:presetBounceEnd="34000">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14:bounceEnd="34000">
                                          <p:cBhvr additive="base">
                                            <p:cTn id="63" dur="500" fill="hold"/>
                                            <p:tgtEl>
                                              <p:spTgt spid="26"/>
                                            </p:tgtEl>
                                            <p:attrNameLst>
                                              <p:attrName>ppt_x</p:attrName>
                                            </p:attrNameLst>
                                          </p:cBhvr>
                                          <p:tavLst>
                                            <p:tav tm="0">
                                              <p:val>
                                                <p:strVal val="1+#ppt_w/2"/>
                                              </p:val>
                                            </p:tav>
                                            <p:tav tm="100000">
                                              <p:val>
                                                <p:strVal val="#ppt_x"/>
                                              </p:val>
                                            </p:tav>
                                          </p:tavLst>
                                        </p:anim>
                                        <p:anim calcmode="lin" valueType="num" p14:bounceEnd="34000">
                                          <p:cBhvr additive="base">
                                            <p:cTn id="64" dur="500" fill="hold"/>
                                            <p:tgtEl>
                                              <p:spTgt spid="26"/>
                                            </p:tgtEl>
                                            <p:attrNameLst>
                                              <p:attrName>ppt_y</p:attrName>
                                            </p:attrNameLst>
                                          </p:cBhvr>
                                          <p:tavLst>
                                            <p:tav tm="0">
                                              <p:val>
                                                <p:strVal val="#ppt_y"/>
                                              </p:val>
                                            </p:tav>
                                            <p:tav tm="100000">
                                              <p:val>
                                                <p:strVal val="#ppt_y"/>
                                              </p:val>
                                            </p:tav>
                                          </p:tavLst>
                                        </p:anim>
                                      </p:childTnLst>
                                    </p:cTn>
                                  </p:par>
                                  <p:par>
                                    <p:cTn id="65" presetID="2" presetClass="entr" presetSubtype="2" fill="hold" nodeType="withEffect" p14:presetBounceEnd="34000">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14:bounceEnd="34000">
                                          <p:cBhvr additive="base">
                                            <p:cTn id="67" dur="500" fill="hold"/>
                                            <p:tgtEl>
                                              <p:spTgt spid="27"/>
                                            </p:tgtEl>
                                            <p:attrNameLst>
                                              <p:attrName>ppt_x</p:attrName>
                                            </p:attrNameLst>
                                          </p:cBhvr>
                                          <p:tavLst>
                                            <p:tav tm="0">
                                              <p:val>
                                                <p:strVal val="1+#ppt_w/2"/>
                                              </p:val>
                                            </p:tav>
                                            <p:tav tm="100000">
                                              <p:val>
                                                <p:strVal val="#ppt_x"/>
                                              </p:val>
                                            </p:tav>
                                          </p:tavLst>
                                        </p:anim>
                                        <p:anim calcmode="lin" valueType="num" p14:bounceEnd="34000">
                                          <p:cBhvr additive="base">
                                            <p:cTn id="68" dur="500" fill="hold"/>
                                            <p:tgtEl>
                                              <p:spTgt spid="27"/>
                                            </p:tgtEl>
                                            <p:attrNameLst>
                                              <p:attrName>ppt_y</p:attrName>
                                            </p:attrNameLst>
                                          </p:cBhvr>
                                          <p:tavLst>
                                            <p:tav tm="0">
                                              <p:val>
                                                <p:strVal val="#ppt_y"/>
                                              </p:val>
                                            </p:tav>
                                            <p:tav tm="100000">
                                              <p:val>
                                                <p:strVal val="#ppt_y"/>
                                              </p:val>
                                            </p:tav>
                                          </p:tavLst>
                                        </p:anim>
                                      </p:childTnLst>
                                    </p:cTn>
                                  </p:par>
                                  <p:par>
                                    <p:cTn id="69" presetID="2" presetClass="entr" presetSubtype="2" fill="hold" nodeType="withEffect" p14:presetBounceEnd="34000">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14:bounceEnd="34000">
                                          <p:cBhvr additive="base">
                                            <p:cTn id="71" dur="500" fill="hold"/>
                                            <p:tgtEl>
                                              <p:spTgt spid="28"/>
                                            </p:tgtEl>
                                            <p:attrNameLst>
                                              <p:attrName>ppt_x</p:attrName>
                                            </p:attrNameLst>
                                          </p:cBhvr>
                                          <p:tavLst>
                                            <p:tav tm="0">
                                              <p:val>
                                                <p:strVal val="1+#ppt_w/2"/>
                                              </p:val>
                                            </p:tav>
                                            <p:tav tm="100000">
                                              <p:val>
                                                <p:strVal val="#ppt_x"/>
                                              </p:val>
                                            </p:tav>
                                          </p:tavLst>
                                        </p:anim>
                                        <p:anim calcmode="lin" valueType="num" p14:bounceEnd="34000">
                                          <p:cBhvr additive="base">
                                            <p:cTn id="72" dur="500" fill="hold"/>
                                            <p:tgtEl>
                                              <p:spTgt spid="28"/>
                                            </p:tgtEl>
                                            <p:attrNameLst>
                                              <p:attrName>ppt_y</p:attrName>
                                            </p:attrNameLst>
                                          </p:cBhvr>
                                          <p:tavLst>
                                            <p:tav tm="0">
                                              <p:val>
                                                <p:strVal val="#ppt_y"/>
                                              </p:val>
                                            </p:tav>
                                            <p:tav tm="100000">
                                              <p:val>
                                                <p:strVal val="#ppt_y"/>
                                              </p:val>
                                            </p:tav>
                                          </p:tavLst>
                                        </p:anim>
                                      </p:childTnLst>
                                    </p:cTn>
                                  </p:par>
                                  <p:par>
                                    <p:cTn id="73" presetID="2" presetClass="entr" presetSubtype="2" fill="hold" nodeType="withEffect" p14:presetBounceEnd="34000">
                                      <p:stCondLst>
                                        <p:cond delay="0"/>
                                      </p:stCondLst>
                                      <p:childTnLst>
                                        <p:set>
                                          <p:cBhvr>
                                            <p:cTn id="74" dur="1" fill="hold">
                                              <p:stCondLst>
                                                <p:cond delay="0"/>
                                              </p:stCondLst>
                                            </p:cTn>
                                            <p:tgtEl>
                                              <p:spTgt spid="29"/>
                                            </p:tgtEl>
                                            <p:attrNameLst>
                                              <p:attrName>style.visibility</p:attrName>
                                            </p:attrNameLst>
                                          </p:cBhvr>
                                          <p:to>
                                            <p:strVal val="visible"/>
                                          </p:to>
                                        </p:set>
                                        <p:anim calcmode="lin" valueType="num" p14:bounceEnd="34000">
                                          <p:cBhvr additive="base">
                                            <p:cTn id="75" dur="500" fill="hold"/>
                                            <p:tgtEl>
                                              <p:spTgt spid="29"/>
                                            </p:tgtEl>
                                            <p:attrNameLst>
                                              <p:attrName>ppt_x</p:attrName>
                                            </p:attrNameLst>
                                          </p:cBhvr>
                                          <p:tavLst>
                                            <p:tav tm="0">
                                              <p:val>
                                                <p:strVal val="1+#ppt_w/2"/>
                                              </p:val>
                                            </p:tav>
                                            <p:tav tm="100000">
                                              <p:val>
                                                <p:strVal val="#ppt_x"/>
                                              </p:val>
                                            </p:tav>
                                          </p:tavLst>
                                        </p:anim>
                                        <p:anim calcmode="lin" valueType="num" p14:bounceEnd="34000">
                                          <p:cBhvr additive="base">
                                            <p:cTn id="76" dur="500" fill="hold"/>
                                            <p:tgtEl>
                                              <p:spTgt spid="29"/>
                                            </p:tgtEl>
                                            <p:attrNameLst>
                                              <p:attrName>ppt_y</p:attrName>
                                            </p:attrNameLst>
                                          </p:cBhvr>
                                          <p:tavLst>
                                            <p:tav tm="0">
                                              <p:val>
                                                <p:strVal val="#ppt_y"/>
                                              </p:val>
                                            </p:tav>
                                            <p:tav tm="100000">
                                              <p:val>
                                                <p:strVal val="#ppt_y"/>
                                              </p:val>
                                            </p:tav>
                                          </p:tavLst>
                                        </p:anim>
                                      </p:childTnLst>
                                    </p:cTn>
                                  </p:par>
                                  <p:par>
                                    <p:cTn id="77" presetID="2" presetClass="entr" presetSubtype="2" fill="hold" nodeType="withEffect" p14:presetBounceEnd="34000">
                                      <p:stCondLst>
                                        <p:cond delay="0"/>
                                      </p:stCondLst>
                                      <p:childTnLst>
                                        <p:set>
                                          <p:cBhvr>
                                            <p:cTn id="78" dur="1" fill="hold">
                                              <p:stCondLst>
                                                <p:cond delay="0"/>
                                              </p:stCondLst>
                                            </p:cTn>
                                            <p:tgtEl>
                                              <p:spTgt spid="30"/>
                                            </p:tgtEl>
                                            <p:attrNameLst>
                                              <p:attrName>style.visibility</p:attrName>
                                            </p:attrNameLst>
                                          </p:cBhvr>
                                          <p:to>
                                            <p:strVal val="visible"/>
                                          </p:to>
                                        </p:set>
                                        <p:anim calcmode="lin" valueType="num" p14:bounceEnd="34000">
                                          <p:cBhvr additive="base">
                                            <p:cTn id="79" dur="500" fill="hold"/>
                                            <p:tgtEl>
                                              <p:spTgt spid="30"/>
                                            </p:tgtEl>
                                            <p:attrNameLst>
                                              <p:attrName>ppt_x</p:attrName>
                                            </p:attrNameLst>
                                          </p:cBhvr>
                                          <p:tavLst>
                                            <p:tav tm="0">
                                              <p:val>
                                                <p:strVal val="1+#ppt_w/2"/>
                                              </p:val>
                                            </p:tav>
                                            <p:tav tm="100000">
                                              <p:val>
                                                <p:strVal val="#ppt_x"/>
                                              </p:val>
                                            </p:tav>
                                          </p:tavLst>
                                        </p:anim>
                                        <p:anim calcmode="lin" valueType="num" p14:bounceEnd="34000">
                                          <p:cBhvr additive="base">
                                            <p:cTn id="80" dur="500" fill="hold"/>
                                            <p:tgtEl>
                                              <p:spTgt spid="30"/>
                                            </p:tgtEl>
                                            <p:attrNameLst>
                                              <p:attrName>ppt_y</p:attrName>
                                            </p:attrNameLst>
                                          </p:cBhvr>
                                          <p:tavLst>
                                            <p:tav tm="0">
                                              <p:val>
                                                <p:strVal val="#ppt_y"/>
                                              </p:val>
                                            </p:tav>
                                            <p:tav tm="100000">
                                              <p:val>
                                                <p:strVal val="#ppt_y"/>
                                              </p:val>
                                            </p:tav>
                                          </p:tavLst>
                                        </p:anim>
                                      </p:childTnLst>
                                    </p:cTn>
                                  </p:par>
                                  <p:par>
                                    <p:cTn id="81" presetID="2" presetClass="entr" presetSubtype="2" fill="hold" nodeType="withEffect" p14:presetBounceEnd="34000">
                                      <p:stCondLst>
                                        <p:cond delay="0"/>
                                      </p:stCondLst>
                                      <p:childTnLst>
                                        <p:set>
                                          <p:cBhvr>
                                            <p:cTn id="82" dur="1" fill="hold">
                                              <p:stCondLst>
                                                <p:cond delay="0"/>
                                              </p:stCondLst>
                                            </p:cTn>
                                            <p:tgtEl>
                                              <p:spTgt spid="31"/>
                                            </p:tgtEl>
                                            <p:attrNameLst>
                                              <p:attrName>style.visibility</p:attrName>
                                            </p:attrNameLst>
                                          </p:cBhvr>
                                          <p:to>
                                            <p:strVal val="visible"/>
                                          </p:to>
                                        </p:set>
                                        <p:anim calcmode="lin" valueType="num" p14:bounceEnd="34000">
                                          <p:cBhvr additive="base">
                                            <p:cTn id="83" dur="500" fill="hold"/>
                                            <p:tgtEl>
                                              <p:spTgt spid="31"/>
                                            </p:tgtEl>
                                            <p:attrNameLst>
                                              <p:attrName>ppt_x</p:attrName>
                                            </p:attrNameLst>
                                          </p:cBhvr>
                                          <p:tavLst>
                                            <p:tav tm="0">
                                              <p:val>
                                                <p:strVal val="1+#ppt_w/2"/>
                                              </p:val>
                                            </p:tav>
                                            <p:tav tm="100000">
                                              <p:val>
                                                <p:strVal val="#ppt_x"/>
                                              </p:val>
                                            </p:tav>
                                          </p:tavLst>
                                        </p:anim>
                                        <p:anim calcmode="lin" valueType="num" p14:bounceEnd="34000">
                                          <p:cBhvr additive="base">
                                            <p:cTn id="84" dur="500" fill="hold"/>
                                            <p:tgtEl>
                                              <p:spTgt spid="31"/>
                                            </p:tgtEl>
                                            <p:attrNameLst>
                                              <p:attrName>ppt_y</p:attrName>
                                            </p:attrNameLst>
                                          </p:cBhvr>
                                          <p:tavLst>
                                            <p:tav tm="0">
                                              <p:val>
                                                <p:strVal val="#ppt_y"/>
                                              </p:val>
                                            </p:tav>
                                            <p:tav tm="100000">
                                              <p:val>
                                                <p:strVal val="#ppt_y"/>
                                              </p:val>
                                            </p:tav>
                                          </p:tavLst>
                                        </p:anim>
                                      </p:childTnLst>
                                    </p:cTn>
                                  </p:par>
                                  <p:par>
                                    <p:cTn id="85" presetID="2" presetClass="entr" presetSubtype="2" fill="hold" nodeType="withEffect" p14:presetBounceEnd="34000">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14:bounceEnd="34000">
                                          <p:cBhvr additive="base">
                                            <p:cTn id="87" dur="500" fill="hold"/>
                                            <p:tgtEl>
                                              <p:spTgt spid="32"/>
                                            </p:tgtEl>
                                            <p:attrNameLst>
                                              <p:attrName>ppt_x</p:attrName>
                                            </p:attrNameLst>
                                          </p:cBhvr>
                                          <p:tavLst>
                                            <p:tav tm="0">
                                              <p:val>
                                                <p:strVal val="1+#ppt_w/2"/>
                                              </p:val>
                                            </p:tav>
                                            <p:tav tm="100000">
                                              <p:val>
                                                <p:strVal val="#ppt_x"/>
                                              </p:val>
                                            </p:tav>
                                          </p:tavLst>
                                        </p:anim>
                                        <p:anim calcmode="lin" valueType="num" p14:bounceEnd="34000">
                                          <p:cBhvr additive="base">
                                            <p:cTn id="88" dur="500" fill="hold"/>
                                            <p:tgtEl>
                                              <p:spTgt spid="32"/>
                                            </p:tgtEl>
                                            <p:attrNameLst>
                                              <p:attrName>ppt_y</p:attrName>
                                            </p:attrNameLst>
                                          </p:cBhvr>
                                          <p:tavLst>
                                            <p:tav tm="0">
                                              <p:val>
                                                <p:strVal val="#ppt_y"/>
                                              </p:val>
                                            </p:tav>
                                            <p:tav tm="100000">
                                              <p:val>
                                                <p:strVal val="#ppt_y"/>
                                              </p:val>
                                            </p:tav>
                                          </p:tavLst>
                                        </p:anim>
                                      </p:childTnLst>
                                    </p:cTn>
                                  </p:par>
                                  <p:par>
                                    <p:cTn id="89" presetID="2" presetClass="entr" presetSubtype="2" fill="hold" nodeType="withEffect" p14:presetBounceEnd="34000">
                                      <p:stCondLst>
                                        <p:cond delay="0"/>
                                      </p:stCondLst>
                                      <p:childTnLst>
                                        <p:set>
                                          <p:cBhvr>
                                            <p:cTn id="90" dur="1" fill="hold">
                                              <p:stCondLst>
                                                <p:cond delay="0"/>
                                              </p:stCondLst>
                                            </p:cTn>
                                            <p:tgtEl>
                                              <p:spTgt spid="33"/>
                                            </p:tgtEl>
                                            <p:attrNameLst>
                                              <p:attrName>style.visibility</p:attrName>
                                            </p:attrNameLst>
                                          </p:cBhvr>
                                          <p:to>
                                            <p:strVal val="visible"/>
                                          </p:to>
                                        </p:set>
                                        <p:anim calcmode="lin" valueType="num" p14:bounceEnd="34000">
                                          <p:cBhvr additive="base">
                                            <p:cTn id="91" dur="500" fill="hold"/>
                                            <p:tgtEl>
                                              <p:spTgt spid="33"/>
                                            </p:tgtEl>
                                            <p:attrNameLst>
                                              <p:attrName>ppt_x</p:attrName>
                                            </p:attrNameLst>
                                          </p:cBhvr>
                                          <p:tavLst>
                                            <p:tav tm="0">
                                              <p:val>
                                                <p:strVal val="1+#ppt_w/2"/>
                                              </p:val>
                                            </p:tav>
                                            <p:tav tm="100000">
                                              <p:val>
                                                <p:strVal val="#ppt_x"/>
                                              </p:val>
                                            </p:tav>
                                          </p:tavLst>
                                        </p:anim>
                                        <p:anim calcmode="lin" valueType="num" p14:bounceEnd="34000">
                                          <p:cBhvr additive="base">
                                            <p:cTn id="92" dur="500" fill="hold"/>
                                            <p:tgtEl>
                                              <p:spTgt spid="33"/>
                                            </p:tgtEl>
                                            <p:attrNameLst>
                                              <p:attrName>ppt_y</p:attrName>
                                            </p:attrNameLst>
                                          </p:cBhvr>
                                          <p:tavLst>
                                            <p:tav tm="0">
                                              <p:val>
                                                <p:strVal val="#ppt_y"/>
                                              </p:val>
                                            </p:tav>
                                            <p:tav tm="100000">
                                              <p:val>
                                                <p:strVal val="#ppt_y"/>
                                              </p:val>
                                            </p:tav>
                                          </p:tavLst>
                                        </p:anim>
                                      </p:childTnLst>
                                    </p:cTn>
                                  </p:par>
                                  <p:par>
                                    <p:cTn id="93" presetID="2" presetClass="entr" presetSubtype="2" fill="hold" nodeType="withEffect" p14:presetBounceEnd="34000">
                                      <p:stCondLst>
                                        <p:cond delay="0"/>
                                      </p:stCondLst>
                                      <p:childTnLst>
                                        <p:set>
                                          <p:cBhvr>
                                            <p:cTn id="94" dur="1" fill="hold">
                                              <p:stCondLst>
                                                <p:cond delay="0"/>
                                              </p:stCondLst>
                                            </p:cTn>
                                            <p:tgtEl>
                                              <p:spTgt spid="40"/>
                                            </p:tgtEl>
                                            <p:attrNameLst>
                                              <p:attrName>style.visibility</p:attrName>
                                            </p:attrNameLst>
                                          </p:cBhvr>
                                          <p:to>
                                            <p:strVal val="visible"/>
                                          </p:to>
                                        </p:set>
                                        <p:anim calcmode="lin" valueType="num" p14:bounceEnd="34000">
                                          <p:cBhvr additive="base">
                                            <p:cTn id="95" dur="500" fill="hold"/>
                                            <p:tgtEl>
                                              <p:spTgt spid="40"/>
                                            </p:tgtEl>
                                            <p:attrNameLst>
                                              <p:attrName>ppt_x</p:attrName>
                                            </p:attrNameLst>
                                          </p:cBhvr>
                                          <p:tavLst>
                                            <p:tav tm="0">
                                              <p:val>
                                                <p:strVal val="1+#ppt_w/2"/>
                                              </p:val>
                                            </p:tav>
                                            <p:tav tm="100000">
                                              <p:val>
                                                <p:strVal val="#ppt_x"/>
                                              </p:val>
                                            </p:tav>
                                          </p:tavLst>
                                        </p:anim>
                                        <p:anim calcmode="lin" valueType="num" p14:bounceEnd="34000">
                                          <p:cBhvr additive="base">
                                            <p:cTn id="96" dur="500" fill="hold"/>
                                            <p:tgtEl>
                                              <p:spTgt spid="40"/>
                                            </p:tgtEl>
                                            <p:attrNameLst>
                                              <p:attrName>ppt_y</p:attrName>
                                            </p:attrNameLst>
                                          </p:cBhvr>
                                          <p:tavLst>
                                            <p:tav tm="0">
                                              <p:val>
                                                <p:strVal val="#ppt_y"/>
                                              </p:val>
                                            </p:tav>
                                            <p:tav tm="100000">
                                              <p:val>
                                                <p:strVal val="#ppt_y"/>
                                              </p:val>
                                            </p:tav>
                                          </p:tavLst>
                                        </p:anim>
                                      </p:childTnLst>
                                    </p:cTn>
                                  </p:par>
                                  <p:par>
                                    <p:cTn id="97" presetID="2" presetClass="entr" presetSubtype="2" fill="hold" nodeType="withEffect" p14:presetBounceEnd="34000">
                                      <p:stCondLst>
                                        <p:cond delay="0"/>
                                      </p:stCondLst>
                                      <p:childTnLst>
                                        <p:set>
                                          <p:cBhvr>
                                            <p:cTn id="98" dur="1" fill="hold">
                                              <p:stCondLst>
                                                <p:cond delay="0"/>
                                              </p:stCondLst>
                                            </p:cTn>
                                            <p:tgtEl>
                                              <p:spTgt spid="41"/>
                                            </p:tgtEl>
                                            <p:attrNameLst>
                                              <p:attrName>style.visibility</p:attrName>
                                            </p:attrNameLst>
                                          </p:cBhvr>
                                          <p:to>
                                            <p:strVal val="visible"/>
                                          </p:to>
                                        </p:set>
                                        <p:anim calcmode="lin" valueType="num" p14:bounceEnd="34000">
                                          <p:cBhvr additive="base">
                                            <p:cTn id="99" dur="500" fill="hold"/>
                                            <p:tgtEl>
                                              <p:spTgt spid="41"/>
                                            </p:tgtEl>
                                            <p:attrNameLst>
                                              <p:attrName>ppt_x</p:attrName>
                                            </p:attrNameLst>
                                          </p:cBhvr>
                                          <p:tavLst>
                                            <p:tav tm="0">
                                              <p:val>
                                                <p:strVal val="1+#ppt_w/2"/>
                                              </p:val>
                                            </p:tav>
                                            <p:tav tm="100000">
                                              <p:val>
                                                <p:strVal val="#ppt_x"/>
                                              </p:val>
                                            </p:tav>
                                          </p:tavLst>
                                        </p:anim>
                                        <p:anim calcmode="lin" valueType="num" p14:bounceEnd="34000">
                                          <p:cBhvr additive="base">
                                            <p:cTn id="100" dur="500" fill="hold"/>
                                            <p:tgtEl>
                                              <p:spTgt spid="41"/>
                                            </p:tgtEl>
                                            <p:attrNameLst>
                                              <p:attrName>ppt_y</p:attrName>
                                            </p:attrNameLst>
                                          </p:cBhvr>
                                          <p:tavLst>
                                            <p:tav tm="0">
                                              <p:val>
                                                <p:strVal val="#ppt_y"/>
                                              </p:val>
                                            </p:tav>
                                            <p:tav tm="100000">
                                              <p:val>
                                                <p:strVal val="#ppt_y"/>
                                              </p:val>
                                            </p:tav>
                                          </p:tavLst>
                                        </p:anim>
                                      </p:childTnLst>
                                    </p:cTn>
                                  </p:par>
                                  <p:par>
                                    <p:cTn id="101" presetID="2" presetClass="entr" presetSubtype="2" fill="hold" nodeType="withEffect" p14:presetBounceEnd="34000">
                                      <p:stCondLst>
                                        <p:cond delay="0"/>
                                      </p:stCondLst>
                                      <p:childTnLst>
                                        <p:set>
                                          <p:cBhvr>
                                            <p:cTn id="102" dur="1" fill="hold">
                                              <p:stCondLst>
                                                <p:cond delay="0"/>
                                              </p:stCondLst>
                                            </p:cTn>
                                            <p:tgtEl>
                                              <p:spTgt spid="42"/>
                                            </p:tgtEl>
                                            <p:attrNameLst>
                                              <p:attrName>style.visibility</p:attrName>
                                            </p:attrNameLst>
                                          </p:cBhvr>
                                          <p:to>
                                            <p:strVal val="visible"/>
                                          </p:to>
                                        </p:set>
                                        <p:anim calcmode="lin" valueType="num" p14:bounceEnd="34000">
                                          <p:cBhvr additive="base">
                                            <p:cTn id="103" dur="500" fill="hold"/>
                                            <p:tgtEl>
                                              <p:spTgt spid="42"/>
                                            </p:tgtEl>
                                            <p:attrNameLst>
                                              <p:attrName>ppt_x</p:attrName>
                                            </p:attrNameLst>
                                          </p:cBhvr>
                                          <p:tavLst>
                                            <p:tav tm="0">
                                              <p:val>
                                                <p:strVal val="1+#ppt_w/2"/>
                                              </p:val>
                                            </p:tav>
                                            <p:tav tm="100000">
                                              <p:val>
                                                <p:strVal val="#ppt_x"/>
                                              </p:val>
                                            </p:tav>
                                          </p:tavLst>
                                        </p:anim>
                                        <p:anim calcmode="lin" valueType="num" p14:bounceEnd="34000">
                                          <p:cBhvr additive="base">
                                            <p:cTn id="104" dur="500" fill="hold"/>
                                            <p:tgtEl>
                                              <p:spTgt spid="42"/>
                                            </p:tgtEl>
                                            <p:attrNameLst>
                                              <p:attrName>ppt_y</p:attrName>
                                            </p:attrNameLst>
                                          </p:cBhvr>
                                          <p:tavLst>
                                            <p:tav tm="0">
                                              <p:val>
                                                <p:strVal val="#ppt_y"/>
                                              </p:val>
                                            </p:tav>
                                            <p:tav tm="100000">
                                              <p:val>
                                                <p:strVal val="#ppt_y"/>
                                              </p:val>
                                            </p:tav>
                                          </p:tavLst>
                                        </p:anim>
                                      </p:childTnLst>
                                    </p:cTn>
                                  </p:par>
                                  <p:par>
                                    <p:cTn id="105" presetID="2" presetClass="entr" presetSubtype="2" fill="hold" nodeType="withEffect" p14:presetBounceEnd="34000">
                                      <p:stCondLst>
                                        <p:cond delay="0"/>
                                      </p:stCondLst>
                                      <p:childTnLst>
                                        <p:set>
                                          <p:cBhvr>
                                            <p:cTn id="106" dur="1" fill="hold">
                                              <p:stCondLst>
                                                <p:cond delay="0"/>
                                              </p:stCondLst>
                                            </p:cTn>
                                            <p:tgtEl>
                                              <p:spTgt spid="43"/>
                                            </p:tgtEl>
                                            <p:attrNameLst>
                                              <p:attrName>style.visibility</p:attrName>
                                            </p:attrNameLst>
                                          </p:cBhvr>
                                          <p:to>
                                            <p:strVal val="visible"/>
                                          </p:to>
                                        </p:set>
                                        <p:anim calcmode="lin" valueType="num" p14:bounceEnd="34000">
                                          <p:cBhvr additive="base">
                                            <p:cTn id="107" dur="500" fill="hold"/>
                                            <p:tgtEl>
                                              <p:spTgt spid="43"/>
                                            </p:tgtEl>
                                            <p:attrNameLst>
                                              <p:attrName>ppt_x</p:attrName>
                                            </p:attrNameLst>
                                          </p:cBhvr>
                                          <p:tavLst>
                                            <p:tav tm="0">
                                              <p:val>
                                                <p:strVal val="1+#ppt_w/2"/>
                                              </p:val>
                                            </p:tav>
                                            <p:tav tm="100000">
                                              <p:val>
                                                <p:strVal val="#ppt_x"/>
                                              </p:val>
                                            </p:tav>
                                          </p:tavLst>
                                        </p:anim>
                                        <p:anim calcmode="lin" valueType="num" p14:bounceEnd="34000">
                                          <p:cBhvr additive="base">
                                            <p:cTn id="108" dur="500" fill="hold"/>
                                            <p:tgtEl>
                                              <p:spTgt spid="43"/>
                                            </p:tgtEl>
                                            <p:attrNameLst>
                                              <p:attrName>ppt_y</p:attrName>
                                            </p:attrNameLst>
                                          </p:cBhvr>
                                          <p:tavLst>
                                            <p:tav tm="0">
                                              <p:val>
                                                <p:strVal val="#ppt_y"/>
                                              </p:val>
                                            </p:tav>
                                            <p:tav tm="100000">
                                              <p:val>
                                                <p:strVal val="#ppt_y"/>
                                              </p:val>
                                            </p:tav>
                                          </p:tavLst>
                                        </p:anim>
                                      </p:childTnLst>
                                    </p:cTn>
                                  </p:par>
                                  <p:par>
                                    <p:cTn id="109" presetID="2" presetClass="entr" presetSubtype="2" fill="hold" nodeType="withEffect" p14:presetBounceEnd="34000">
                                      <p:stCondLst>
                                        <p:cond delay="0"/>
                                      </p:stCondLst>
                                      <p:childTnLst>
                                        <p:set>
                                          <p:cBhvr>
                                            <p:cTn id="110" dur="1" fill="hold">
                                              <p:stCondLst>
                                                <p:cond delay="0"/>
                                              </p:stCondLst>
                                            </p:cTn>
                                            <p:tgtEl>
                                              <p:spTgt spid="44"/>
                                            </p:tgtEl>
                                            <p:attrNameLst>
                                              <p:attrName>style.visibility</p:attrName>
                                            </p:attrNameLst>
                                          </p:cBhvr>
                                          <p:to>
                                            <p:strVal val="visible"/>
                                          </p:to>
                                        </p:set>
                                        <p:anim calcmode="lin" valueType="num" p14:bounceEnd="34000">
                                          <p:cBhvr additive="base">
                                            <p:cTn id="111" dur="500" fill="hold"/>
                                            <p:tgtEl>
                                              <p:spTgt spid="44"/>
                                            </p:tgtEl>
                                            <p:attrNameLst>
                                              <p:attrName>ppt_x</p:attrName>
                                            </p:attrNameLst>
                                          </p:cBhvr>
                                          <p:tavLst>
                                            <p:tav tm="0">
                                              <p:val>
                                                <p:strVal val="1+#ppt_w/2"/>
                                              </p:val>
                                            </p:tav>
                                            <p:tav tm="100000">
                                              <p:val>
                                                <p:strVal val="#ppt_x"/>
                                              </p:val>
                                            </p:tav>
                                          </p:tavLst>
                                        </p:anim>
                                        <p:anim calcmode="lin" valueType="num" p14:bounceEnd="34000">
                                          <p:cBhvr additive="base">
                                            <p:cTn id="112" dur="500" fill="hold"/>
                                            <p:tgtEl>
                                              <p:spTgt spid="44"/>
                                            </p:tgtEl>
                                            <p:attrNameLst>
                                              <p:attrName>ppt_y</p:attrName>
                                            </p:attrNameLst>
                                          </p:cBhvr>
                                          <p:tavLst>
                                            <p:tav tm="0">
                                              <p:val>
                                                <p:strVal val="#ppt_y"/>
                                              </p:val>
                                            </p:tav>
                                            <p:tav tm="100000">
                                              <p:val>
                                                <p:strVal val="#ppt_y"/>
                                              </p:val>
                                            </p:tav>
                                          </p:tavLst>
                                        </p:anim>
                                      </p:childTnLst>
                                    </p:cTn>
                                  </p:par>
                                  <p:par>
                                    <p:cTn id="113" presetID="2" presetClass="entr" presetSubtype="2" fill="hold" nodeType="withEffect" p14:presetBounceEnd="34000">
                                      <p:stCondLst>
                                        <p:cond delay="0"/>
                                      </p:stCondLst>
                                      <p:childTnLst>
                                        <p:set>
                                          <p:cBhvr>
                                            <p:cTn id="114" dur="1" fill="hold">
                                              <p:stCondLst>
                                                <p:cond delay="0"/>
                                              </p:stCondLst>
                                            </p:cTn>
                                            <p:tgtEl>
                                              <p:spTgt spid="45"/>
                                            </p:tgtEl>
                                            <p:attrNameLst>
                                              <p:attrName>style.visibility</p:attrName>
                                            </p:attrNameLst>
                                          </p:cBhvr>
                                          <p:to>
                                            <p:strVal val="visible"/>
                                          </p:to>
                                        </p:set>
                                        <p:anim calcmode="lin" valueType="num" p14:bounceEnd="34000">
                                          <p:cBhvr additive="base">
                                            <p:cTn id="115" dur="500" fill="hold"/>
                                            <p:tgtEl>
                                              <p:spTgt spid="45"/>
                                            </p:tgtEl>
                                            <p:attrNameLst>
                                              <p:attrName>ppt_x</p:attrName>
                                            </p:attrNameLst>
                                          </p:cBhvr>
                                          <p:tavLst>
                                            <p:tav tm="0">
                                              <p:val>
                                                <p:strVal val="1+#ppt_w/2"/>
                                              </p:val>
                                            </p:tav>
                                            <p:tav tm="100000">
                                              <p:val>
                                                <p:strVal val="#ppt_x"/>
                                              </p:val>
                                            </p:tav>
                                          </p:tavLst>
                                        </p:anim>
                                        <p:anim calcmode="lin" valueType="num" p14:bounceEnd="34000">
                                          <p:cBhvr additive="base">
                                            <p:cTn id="116" dur="500" fill="hold"/>
                                            <p:tgtEl>
                                              <p:spTgt spid="45"/>
                                            </p:tgtEl>
                                            <p:attrNameLst>
                                              <p:attrName>ppt_y</p:attrName>
                                            </p:attrNameLst>
                                          </p:cBhvr>
                                          <p:tavLst>
                                            <p:tav tm="0">
                                              <p:val>
                                                <p:strVal val="#ppt_y"/>
                                              </p:val>
                                            </p:tav>
                                            <p:tav tm="100000">
                                              <p:val>
                                                <p:strVal val="#ppt_y"/>
                                              </p:val>
                                            </p:tav>
                                          </p:tavLst>
                                        </p:anim>
                                      </p:childTnLst>
                                    </p:cTn>
                                  </p:par>
                                  <p:par>
                                    <p:cTn id="117" presetID="2" presetClass="entr" presetSubtype="2" fill="hold" nodeType="withEffect" p14:presetBounceEnd="34000">
                                      <p:stCondLst>
                                        <p:cond delay="0"/>
                                      </p:stCondLst>
                                      <p:childTnLst>
                                        <p:set>
                                          <p:cBhvr>
                                            <p:cTn id="118" dur="1" fill="hold">
                                              <p:stCondLst>
                                                <p:cond delay="0"/>
                                              </p:stCondLst>
                                            </p:cTn>
                                            <p:tgtEl>
                                              <p:spTgt spid="46"/>
                                            </p:tgtEl>
                                            <p:attrNameLst>
                                              <p:attrName>style.visibility</p:attrName>
                                            </p:attrNameLst>
                                          </p:cBhvr>
                                          <p:to>
                                            <p:strVal val="visible"/>
                                          </p:to>
                                        </p:set>
                                        <p:anim calcmode="lin" valueType="num" p14:bounceEnd="34000">
                                          <p:cBhvr additive="base">
                                            <p:cTn id="119" dur="500" fill="hold"/>
                                            <p:tgtEl>
                                              <p:spTgt spid="46"/>
                                            </p:tgtEl>
                                            <p:attrNameLst>
                                              <p:attrName>ppt_x</p:attrName>
                                            </p:attrNameLst>
                                          </p:cBhvr>
                                          <p:tavLst>
                                            <p:tav tm="0">
                                              <p:val>
                                                <p:strVal val="1+#ppt_w/2"/>
                                              </p:val>
                                            </p:tav>
                                            <p:tav tm="100000">
                                              <p:val>
                                                <p:strVal val="#ppt_x"/>
                                              </p:val>
                                            </p:tav>
                                          </p:tavLst>
                                        </p:anim>
                                        <p:anim calcmode="lin" valueType="num" p14:bounceEnd="34000">
                                          <p:cBhvr additive="base">
                                            <p:cTn id="120" dur="500" fill="hold"/>
                                            <p:tgtEl>
                                              <p:spTgt spid="46"/>
                                            </p:tgtEl>
                                            <p:attrNameLst>
                                              <p:attrName>ppt_y</p:attrName>
                                            </p:attrNameLst>
                                          </p:cBhvr>
                                          <p:tavLst>
                                            <p:tav tm="0">
                                              <p:val>
                                                <p:strVal val="#ppt_y"/>
                                              </p:val>
                                            </p:tav>
                                            <p:tav tm="100000">
                                              <p:val>
                                                <p:strVal val="#ppt_y"/>
                                              </p:val>
                                            </p:tav>
                                          </p:tavLst>
                                        </p:anim>
                                      </p:childTnLst>
                                    </p:cTn>
                                  </p:par>
                                  <p:par>
                                    <p:cTn id="121" presetID="2" presetClass="entr" presetSubtype="2" fill="hold" nodeType="withEffect" p14:presetBounceEnd="34000">
                                      <p:stCondLst>
                                        <p:cond delay="0"/>
                                      </p:stCondLst>
                                      <p:childTnLst>
                                        <p:set>
                                          <p:cBhvr>
                                            <p:cTn id="122" dur="1" fill="hold">
                                              <p:stCondLst>
                                                <p:cond delay="0"/>
                                              </p:stCondLst>
                                            </p:cTn>
                                            <p:tgtEl>
                                              <p:spTgt spid="47"/>
                                            </p:tgtEl>
                                            <p:attrNameLst>
                                              <p:attrName>style.visibility</p:attrName>
                                            </p:attrNameLst>
                                          </p:cBhvr>
                                          <p:to>
                                            <p:strVal val="visible"/>
                                          </p:to>
                                        </p:set>
                                        <p:anim calcmode="lin" valueType="num" p14:bounceEnd="34000">
                                          <p:cBhvr additive="base">
                                            <p:cTn id="123" dur="500" fill="hold"/>
                                            <p:tgtEl>
                                              <p:spTgt spid="47"/>
                                            </p:tgtEl>
                                            <p:attrNameLst>
                                              <p:attrName>ppt_x</p:attrName>
                                            </p:attrNameLst>
                                          </p:cBhvr>
                                          <p:tavLst>
                                            <p:tav tm="0">
                                              <p:val>
                                                <p:strVal val="1+#ppt_w/2"/>
                                              </p:val>
                                            </p:tav>
                                            <p:tav tm="100000">
                                              <p:val>
                                                <p:strVal val="#ppt_x"/>
                                              </p:val>
                                            </p:tav>
                                          </p:tavLst>
                                        </p:anim>
                                        <p:anim calcmode="lin" valueType="num" p14:bounceEnd="34000">
                                          <p:cBhvr additive="base">
                                            <p:cTn id="124" dur="500" fill="hold"/>
                                            <p:tgtEl>
                                              <p:spTgt spid="47"/>
                                            </p:tgtEl>
                                            <p:attrNameLst>
                                              <p:attrName>ppt_y</p:attrName>
                                            </p:attrNameLst>
                                          </p:cBhvr>
                                          <p:tavLst>
                                            <p:tav tm="0">
                                              <p:val>
                                                <p:strVal val="#ppt_y"/>
                                              </p:val>
                                            </p:tav>
                                            <p:tav tm="100000">
                                              <p:val>
                                                <p:strVal val="#ppt_y"/>
                                              </p:val>
                                            </p:tav>
                                          </p:tavLst>
                                        </p:anim>
                                      </p:childTnLst>
                                    </p:cTn>
                                  </p:par>
                                  <p:par>
                                    <p:cTn id="125" presetID="2" presetClass="entr" presetSubtype="2" fill="hold" nodeType="withEffect" p14:presetBounceEnd="34000">
                                      <p:stCondLst>
                                        <p:cond delay="0"/>
                                      </p:stCondLst>
                                      <p:childTnLst>
                                        <p:set>
                                          <p:cBhvr>
                                            <p:cTn id="126" dur="1" fill="hold">
                                              <p:stCondLst>
                                                <p:cond delay="0"/>
                                              </p:stCondLst>
                                            </p:cTn>
                                            <p:tgtEl>
                                              <p:spTgt spid="48"/>
                                            </p:tgtEl>
                                            <p:attrNameLst>
                                              <p:attrName>style.visibility</p:attrName>
                                            </p:attrNameLst>
                                          </p:cBhvr>
                                          <p:to>
                                            <p:strVal val="visible"/>
                                          </p:to>
                                        </p:set>
                                        <p:anim calcmode="lin" valueType="num" p14:bounceEnd="34000">
                                          <p:cBhvr additive="base">
                                            <p:cTn id="127" dur="500" fill="hold"/>
                                            <p:tgtEl>
                                              <p:spTgt spid="48"/>
                                            </p:tgtEl>
                                            <p:attrNameLst>
                                              <p:attrName>ppt_x</p:attrName>
                                            </p:attrNameLst>
                                          </p:cBhvr>
                                          <p:tavLst>
                                            <p:tav tm="0">
                                              <p:val>
                                                <p:strVal val="1+#ppt_w/2"/>
                                              </p:val>
                                            </p:tav>
                                            <p:tav tm="100000">
                                              <p:val>
                                                <p:strVal val="#ppt_x"/>
                                              </p:val>
                                            </p:tav>
                                          </p:tavLst>
                                        </p:anim>
                                        <p:anim calcmode="lin" valueType="num" p14:bounceEnd="34000">
                                          <p:cBhvr additive="base">
                                            <p:cTn id="128" dur="500" fill="hold"/>
                                            <p:tgtEl>
                                              <p:spTgt spid="48"/>
                                            </p:tgtEl>
                                            <p:attrNameLst>
                                              <p:attrName>ppt_y</p:attrName>
                                            </p:attrNameLst>
                                          </p:cBhvr>
                                          <p:tavLst>
                                            <p:tav tm="0">
                                              <p:val>
                                                <p:strVal val="#ppt_y"/>
                                              </p:val>
                                            </p:tav>
                                            <p:tav tm="100000">
                                              <p:val>
                                                <p:strVal val="#ppt_y"/>
                                              </p:val>
                                            </p:tav>
                                          </p:tavLst>
                                        </p:anim>
                                      </p:childTnLst>
                                    </p:cTn>
                                  </p:par>
                                </p:childTnLst>
                              </p:cTn>
                            </p:par>
                            <p:par>
                              <p:cTn id="129" fill="hold">
                                <p:stCondLst>
                                  <p:cond delay="500"/>
                                </p:stCondLst>
                                <p:childTnLst>
                                  <p:par>
                                    <p:cTn id="130" presetID="52" presetClass="entr" presetSubtype="0" fill="hold" grpId="0" nodeType="afterEffect">
                                      <p:stCondLst>
                                        <p:cond delay="0"/>
                                      </p:stCondLst>
                                      <p:iterate type="lt">
                                        <p:tmPct val="10000"/>
                                      </p:iterate>
                                      <p:childTnLst>
                                        <p:set>
                                          <p:cBhvr>
                                            <p:cTn id="131" dur="1" fill="hold">
                                              <p:stCondLst>
                                                <p:cond delay="0"/>
                                              </p:stCondLst>
                                            </p:cTn>
                                            <p:tgtEl>
                                              <p:spTgt spid="36"/>
                                            </p:tgtEl>
                                            <p:attrNameLst>
                                              <p:attrName>style.visibility</p:attrName>
                                            </p:attrNameLst>
                                          </p:cBhvr>
                                          <p:to>
                                            <p:strVal val="visible"/>
                                          </p:to>
                                        </p:set>
                                        <p:animScale>
                                          <p:cBhvr>
                                            <p:cTn id="132" dur="1000" decel="50000" fill="hold">
                                              <p:stCondLst>
                                                <p:cond delay="0"/>
                                              </p:stCondLst>
                                            </p:cTn>
                                            <p:tgtEl>
                                              <p:spTgt spid="3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3" dur="1000" decel="50000" fill="hold">
                                              <p:stCondLst>
                                                <p:cond delay="0"/>
                                              </p:stCondLst>
                                            </p:cTn>
                                            <p:tgtEl>
                                              <p:spTgt spid="36"/>
                                            </p:tgtEl>
                                            <p:attrNameLst>
                                              <p:attrName>ppt_x</p:attrName>
                                              <p:attrName>ppt_y</p:attrName>
                                            </p:attrNameLst>
                                          </p:cBhvr>
                                        </p:animMotion>
                                        <p:animEffect transition="in" filter="fade">
                                          <p:cBhvr>
                                            <p:cTn id="134"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1+#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1+#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1+#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1+#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1+#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1+#ppt_w/2"/>
                                              </p:val>
                                            </p:tav>
                                            <p:tav tm="100000">
                                              <p:val>
                                                <p:strVal val="#ppt_x"/>
                                              </p:val>
                                            </p:tav>
                                          </p:tavLst>
                                        </p:anim>
                                        <p:anim calcmode="lin" valueType="num">
                                          <p:cBhvr additive="base">
                                            <p:cTn id="36" dur="500" fill="hold"/>
                                            <p:tgtEl>
                                              <p:spTgt spid="19"/>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1+#ppt_w/2"/>
                                              </p:val>
                                            </p:tav>
                                            <p:tav tm="100000">
                                              <p:val>
                                                <p:strVal val="#ppt_x"/>
                                              </p:val>
                                            </p:tav>
                                          </p:tavLst>
                                        </p:anim>
                                        <p:anim calcmode="lin" valueType="num">
                                          <p:cBhvr additive="base">
                                            <p:cTn id="40" dur="500" fill="hold"/>
                                            <p:tgtEl>
                                              <p:spTgt spid="20"/>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1+#ppt_w/2"/>
                                              </p:val>
                                            </p:tav>
                                            <p:tav tm="100000">
                                              <p:val>
                                                <p:strVal val="#ppt_x"/>
                                              </p:val>
                                            </p:tav>
                                          </p:tavLst>
                                        </p:anim>
                                        <p:anim calcmode="lin" valueType="num">
                                          <p:cBhvr additive="base">
                                            <p:cTn id="44" dur="500" fill="hold"/>
                                            <p:tgtEl>
                                              <p:spTgt spid="21"/>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1+#ppt_w/2"/>
                                              </p:val>
                                            </p:tav>
                                            <p:tav tm="100000">
                                              <p:val>
                                                <p:strVal val="#ppt_x"/>
                                              </p:val>
                                            </p:tav>
                                          </p:tavLst>
                                        </p:anim>
                                        <p:anim calcmode="lin" valueType="num">
                                          <p:cBhvr additive="base">
                                            <p:cTn id="48" dur="500" fill="hold"/>
                                            <p:tgtEl>
                                              <p:spTgt spid="22"/>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1+#ppt_w/2"/>
                                              </p:val>
                                            </p:tav>
                                            <p:tav tm="100000">
                                              <p:val>
                                                <p:strVal val="#ppt_x"/>
                                              </p:val>
                                            </p:tav>
                                          </p:tavLst>
                                        </p:anim>
                                        <p:anim calcmode="lin" valueType="num">
                                          <p:cBhvr additive="base">
                                            <p:cTn id="52" dur="500" fill="hold"/>
                                            <p:tgtEl>
                                              <p:spTgt spid="23"/>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1+#ppt_w/2"/>
                                              </p:val>
                                            </p:tav>
                                            <p:tav tm="100000">
                                              <p:val>
                                                <p:strVal val="#ppt_x"/>
                                              </p:val>
                                            </p:tav>
                                          </p:tavLst>
                                        </p:anim>
                                        <p:anim calcmode="lin" valueType="num">
                                          <p:cBhvr additive="base">
                                            <p:cTn id="56" dur="500" fill="hold"/>
                                            <p:tgtEl>
                                              <p:spTgt spid="24"/>
                                            </p:tgtEl>
                                            <p:attrNameLst>
                                              <p:attrName>ppt_y</p:attrName>
                                            </p:attrNameLst>
                                          </p:cBhvr>
                                          <p:tavLst>
                                            <p:tav tm="0">
                                              <p:val>
                                                <p:strVal val="#ppt_y"/>
                                              </p:val>
                                            </p:tav>
                                            <p:tav tm="100000">
                                              <p:val>
                                                <p:strVal val="#ppt_y"/>
                                              </p:val>
                                            </p:tav>
                                          </p:tavLst>
                                        </p:anim>
                                      </p:childTnLst>
                                    </p:cTn>
                                  </p:par>
                                  <p:par>
                                    <p:cTn id="57" presetID="2" presetClass="entr" presetSubtype="2"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500" fill="hold"/>
                                            <p:tgtEl>
                                              <p:spTgt spid="25"/>
                                            </p:tgtEl>
                                            <p:attrNameLst>
                                              <p:attrName>ppt_x</p:attrName>
                                            </p:attrNameLst>
                                          </p:cBhvr>
                                          <p:tavLst>
                                            <p:tav tm="0">
                                              <p:val>
                                                <p:strVal val="1+#ppt_w/2"/>
                                              </p:val>
                                            </p:tav>
                                            <p:tav tm="100000">
                                              <p:val>
                                                <p:strVal val="#ppt_x"/>
                                              </p:val>
                                            </p:tav>
                                          </p:tavLst>
                                        </p:anim>
                                        <p:anim calcmode="lin" valueType="num">
                                          <p:cBhvr additive="base">
                                            <p:cTn id="60" dur="500" fill="hold"/>
                                            <p:tgtEl>
                                              <p:spTgt spid="25"/>
                                            </p:tgtEl>
                                            <p:attrNameLst>
                                              <p:attrName>ppt_y</p:attrName>
                                            </p:attrNameLst>
                                          </p:cBhvr>
                                          <p:tavLst>
                                            <p:tav tm="0">
                                              <p:val>
                                                <p:strVal val="#ppt_y"/>
                                              </p:val>
                                            </p:tav>
                                            <p:tav tm="100000">
                                              <p:val>
                                                <p:strVal val="#ppt_y"/>
                                              </p:val>
                                            </p:tav>
                                          </p:tavLst>
                                        </p:anim>
                                      </p:childTnLst>
                                    </p:cTn>
                                  </p:par>
                                  <p:par>
                                    <p:cTn id="61" presetID="2" presetClass="entr" presetSubtype="2"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500" fill="hold"/>
                                            <p:tgtEl>
                                              <p:spTgt spid="26"/>
                                            </p:tgtEl>
                                            <p:attrNameLst>
                                              <p:attrName>ppt_x</p:attrName>
                                            </p:attrNameLst>
                                          </p:cBhvr>
                                          <p:tavLst>
                                            <p:tav tm="0">
                                              <p:val>
                                                <p:strVal val="1+#ppt_w/2"/>
                                              </p:val>
                                            </p:tav>
                                            <p:tav tm="100000">
                                              <p:val>
                                                <p:strVal val="#ppt_x"/>
                                              </p:val>
                                            </p:tav>
                                          </p:tavLst>
                                        </p:anim>
                                        <p:anim calcmode="lin" valueType="num">
                                          <p:cBhvr additive="base">
                                            <p:cTn id="64" dur="500" fill="hold"/>
                                            <p:tgtEl>
                                              <p:spTgt spid="26"/>
                                            </p:tgtEl>
                                            <p:attrNameLst>
                                              <p:attrName>ppt_y</p:attrName>
                                            </p:attrNameLst>
                                          </p:cBhvr>
                                          <p:tavLst>
                                            <p:tav tm="0">
                                              <p:val>
                                                <p:strVal val="#ppt_y"/>
                                              </p:val>
                                            </p:tav>
                                            <p:tav tm="100000">
                                              <p:val>
                                                <p:strVal val="#ppt_y"/>
                                              </p:val>
                                            </p:tav>
                                          </p:tavLst>
                                        </p:anim>
                                      </p:childTnLst>
                                    </p:cTn>
                                  </p:par>
                                  <p:par>
                                    <p:cTn id="65" presetID="2" presetClass="entr" presetSubtype="2" fill="hold"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500" fill="hold"/>
                                            <p:tgtEl>
                                              <p:spTgt spid="27"/>
                                            </p:tgtEl>
                                            <p:attrNameLst>
                                              <p:attrName>ppt_x</p:attrName>
                                            </p:attrNameLst>
                                          </p:cBhvr>
                                          <p:tavLst>
                                            <p:tav tm="0">
                                              <p:val>
                                                <p:strVal val="1+#ppt_w/2"/>
                                              </p:val>
                                            </p:tav>
                                            <p:tav tm="100000">
                                              <p:val>
                                                <p:strVal val="#ppt_x"/>
                                              </p:val>
                                            </p:tav>
                                          </p:tavLst>
                                        </p:anim>
                                        <p:anim calcmode="lin" valueType="num">
                                          <p:cBhvr additive="base">
                                            <p:cTn id="68" dur="500" fill="hold"/>
                                            <p:tgtEl>
                                              <p:spTgt spid="27"/>
                                            </p:tgtEl>
                                            <p:attrNameLst>
                                              <p:attrName>ppt_y</p:attrName>
                                            </p:attrNameLst>
                                          </p:cBhvr>
                                          <p:tavLst>
                                            <p:tav tm="0">
                                              <p:val>
                                                <p:strVal val="#ppt_y"/>
                                              </p:val>
                                            </p:tav>
                                            <p:tav tm="100000">
                                              <p:val>
                                                <p:strVal val="#ppt_y"/>
                                              </p:val>
                                            </p:tav>
                                          </p:tavLst>
                                        </p:anim>
                                      </p:childTnLst>
                                    </p:cTn>
                                  </p:par>
                                  <p:par>
                                    <p:cTn id="69" presetID="2" presetClass="entr" presetSubtype="2" fill="hold" nodeType="with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additive="base">
                                            <p:cTn id="71" dur="500" fill="hold"/>
                                            <p:tgtEl>
                                              <p:spTgt spid="28"/>
                                            </p:tgtEl>
                                            <p:attrNameLst>
                                              <p:attrName>ppt_x</p:attrName>
                                            </p:attrNameLst>
                                          </p:cBhvr>
                                          <p:tavLst>
                                            <p:tav tm="0">
                                              <p:val>
                                                <p:strVal val="1+#ppt_w/2"/>
                                              </p:val>
                                            </p:tav>
                                            <p:tav tm="100000">
                                              <p:val>
                                                <p:strVal val="#ppt_x"/>
                                              </p:val>
                                            </p:tav>
                                          </p:tavLst>
                                        </p:anim>
                                        <p:anim calcmode="lin" valueType="num">
                                          <p:cBhvr additive="base">
                                            <p:cTn id="72" dur="500" fill="hold"/>
                                            <p:tgtEl>
                                              <p:spTgt spid="28"/>
                                            </p:tgtEl>
                                            <p:attrNameLst>
                                              <p:attrName>ppt_y</p:attrName>
                                            </p:attrNameLst>
                                          </p:cBhvr>
                                          <p:tavLst>
                                            <p:tav tm="0">
                                              <p:val>
                                                <p:strVal val="#ppt_y"/>
                                              </p:val>
                                            </p:tav>
                                            <p:tav tm="100000">
                                              <p:val>
                                                <p:strVal val="#ppt_y"/>
                                              </p:val>
                                            </p:tav>
                                          </p:tavLst>
                                        </p:anim>
                                      </p:childTnLst>
                                    </p:cTn>
                                  </p:par>
                                  <p:par>
                                    <p:cTn id="73" presetID="2" presetClass="entr" presetSubtype="2" fill="hold" nodeType="withEffect">
                                      <p:stCondLst>
                                        <p:cond delay="0"/>
                                      </p:stCondLst>
                                      <p:childTnLst>
                                        <p:set>
                                          <p:cBhvr>
                                            <p:cTn id="74" dur="1" fill="hold">
                                              <p:stCondLst>
                                                <p:cond delay="0"/>
                                              </p:stCondLst>
                                            </p:cTn>
                                            <p:tgtEl>
                                              <p:spTgt spid="29"/>
                                            </p:tgtEl>
                                            <p:attrNameLst>
                                              <p:attrName>style.visibility</p:attrName>
                                            </p:attrNameLst>
                                          </p:cBhvr>
                                          <p:to>
                                            <p:strVal val="visible"/>
                                          </p:to>
                                        </p:set>
                                        <p:anim calcmode="lin" valueType="num">
                                          <p:cBhvr additive="base">
                                            <p:cTn id="75" dur="500" fill="hold"/>
                                            <p:tgtEl>
                                              <p:spTgt spid="29"/>
                                            </p:tgtEl>
                                            <p:attrNameLst>
                                              <p:attrName>ppt_x</p:attrName>
                                            </p:attrNameLst>
                                          </p:cBhvr>
                                          <p:tavLst>
                                            <p:tav tm="0">
                                              <p:val>
                                                <p:strVal val="1+#ppt_w/2"/>
                                              </p:val>
                                            </p:tav>
                                            <p:tav tm="100000">
                                              <p:val>
                                                <p:strVal val="#ppt_x"/>
                                              </p:val>
                                            </p:tav>
                                          </p:tavLst>
                                        </p:anim>
                                        <p:anim calcmode="lin" valueType="num">
                                          <p:cBhvr additive="base">
                                            <p:cTn id="76" dur="500" fill="hold"/>
                                            <p:tgtEl>
                                              <p:spTgt spid="29"/>
                                            </p:tgtEl>
                                            <p:attrNameLst>
                                              <p:attrName>ppt_y</p:attrName>
                                            </p:attrNameLst>
                                          </p:cBhvr>
                                          <p:tavLst>
                                            <p:tav tm="0">
                                              <p:val>
                                                <p:strVal val="#ppt_y"/>
                                              </p:val>
                                            </p:tav>
                                            <p:tav tm="100000">
                                              <p:val>
                                                <p:strVal val="#ppt_y"/>
                                              </p:val>
                                            </p:tav>
                                          </p:tavLst>
                                        </p:anim>
                                      </p:childTnLst>
                                    </p:cTn>
                                  </p:par>
                                  <p:par>
                                    <p:cTn id="77" presetID="2" presetClass="entr" presetSubtype="2" fill="hold" nodeType="withEffect">
                                      <p:stCondLst>
                                        <p:cond delay="0"/>
                                      </p:stCondLst>
                                      <p:childTnLst>
                                        <p:set>
                                          <p:cBhvr>
                                            <p:cTn id="78" dur="1" fill="hold">
                                              <p:stCondLst>
                                                <p:cond delay="0"/>
                                              </p:stCondLst>
                                            </p:cTn>
                                            <p:tgtEl>
                                              <p:spTgt spid="30"/>
                                            </p:tgtEl>
                                            <p:attrNameLst>
                                              <p:attrName>style.visibility</p:attrName>
                                            </p:attrNameLst>
                                          </p:cBhvr>
                                          <p:to>
                                            <p:strVal val="visible"/>
                                          </p:to>
                                        </p:set>
                                        <p:anim calcmode="lin" valueType="num">
                                          <p:cBhvr additive="base">
                                            <p:cTn id="79" dur="500" fill="hold"/>
                                            <p:tgtEl>
                                              <p:spTgt spid="30"/>
                                            </p:tgtEl>
                                            <p:attrNameLst>
                                              <p:attrName>ppt_x</p:attrName>
                                            </p:attrNameLst>
                                          </p:cBhvr>
                                          <p:tavLst>
                                            <p:tav tm="0">
                                              <p:val>
                                                <p:strVal val="1+#ppt_w/2"/>
                                              </p:val>
                                            </p:tav>
                                            <p:tav tm="100000">
                                              <p:val>
                                                <p:strVal val="#ppt_x"/>
                                              </p:val>
                                            </p:tav>
                                          </p:tavLst>
                                        </p:anim>
                                        <p:anim calcmode="lin" valueType="num">
                                          <p:cBhvr additive="base">
                                            <p:cTn id="80" dur="500" fill="hold"/>
                                            <p:tgtEl>
                                              <p:spTgt spid="30"/>
                                            </p:tgtEl>
                                            <p:attrNameLst>
                                              <p:attrName>ppt_y</p:attrName>
                                            </p:attrNameLst>
                                          </p:cBhvr>
                                          <p:tavLst>
                                            <p:tav tm="0">
                                              <p:val>
                                                <p:strVal val="#ppt_y"/>
                                              </p:val>
                                            </p:tav>
                                            <p:tav tm="100000">
                                              <p:val>
                                                <p:strVal val="#ppt_y"/>
                                              </p:val>
                                            </p:tav>
                                          </p:tavLst>
                                        </p:anim>
                                      </p:childTnLst>
                                    </p:cTn>
                                  </p:par>
                                  <p:par>
                                    <p:cTn id="81" presetID="2" presetClass="entr" presetSubtype="2" fill="hold" nodeType="withEffect">
                                      <p:stCondLst>
                                        <p:cond delay="0"/>
                                      </p:stCondLst>
                                      <p:childTnLst>
                                        <p:set>
                                          <p:cBhvr>
                                            <p:cTn id="82" dur="1" fill="hold">
                                              <p:stCondLst>
                                                <p:cond delay="0"/>
                                              </p:stCondLst>
                                            </p:cTn>
                                            <p:tgtEl>
                                              <p:spTgt spid="31"/>
                                            </p:tgtEl>
                                            <p:attrNameLst>
                                              <p:attrName>style.visibility</p:attrName>
                                            </p:attrNameLst>
                                          </p:cBhvr>
                                          <p:to>
                                            <p:strVal val="visible"/>
                                          </p:to>
                                        </p:set>
                                        <p:anim calcmode="lin" valueType="num">
                                          <p:cBhvr additive="base">
                                            <p:cTn id="83" dur="500" fill="hold"/>
                                            <p:tgtEl>
                                              <p:spTgt spid="31"/>
                                            </p:tgtEl>
                                            <p:attrNameLst>
                                              <p:attrName>ppt_x</p:attrName>
                                            </p:attrNameLst>
                                          </p:cBhvr>
                                          <p:tavLst>
                                            <p:tav tm="0">
                                              <p:val>
                                                <p:strVal val="1+#ppt_w/2"/>
                                              </p:val>
                                            </p:tav>
                                            <p:tav tm="100000">
                                              <p:val>
                                                <p:strVal val="#ppt_x"/>
                                              </p:val>
                                            </p:tav>
                                          </p:tavLst>
                                        </p:anim>
                                        <p:anim calcmode="lin" valueType="num">
                                          <p:cBhvr additive="base">
                                            <p:cTn id="84" dur="500" fill="hold"/>
                                            <p:tgtEl>
                                              <p:spTgt spid="31"/>
                                            </p:tgtEl>
                                            <p:attrNameLst>
                                              <p:attrName>ppt_y</p:attrName>
                                            </p:attrNameLst>
                                          </p:cBhvr>
                                          <p:tavLst>
                                            <p:tav tm="0">
                                              <p:val>
                                                <p:strVal val="#ppt_y"/>
                                              </p:val>
                                            </p:tav>
                                            <p:tav tm="100000">
                                              <p:val>
                                                <p:strVal val="#ppt_y"/>
                                              </p:val>
                                            </p:tav>
                                          </p:tavLst>
                                        </p:anim>
                                      </p:childTnLst>
                                    </p:cTn>
                                  </p:par>
                                  <p:par>
                                    <p:cTn id="85" presetID="2" presetClass="entr" presetSubtype="2" fill="hold" nodeType="with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additive="base">
                                            <p:cTn id="87" dur="500" fill="hold"/>
                                            <p:tgtEl>
                                              <p:spTgt spid="32"/>
                                            </p:tgtEl>
                                            <p:attrNameLst>
                                              <p:attrName>ppt_x</p:attrName>
                                            </p:attrNameLst>
                                          </p:cBhvr>
                                          <p:tavLst>
                                            <p:tav tm="0">
                                              <p:val>
                                                <p:strVal val="1+#ppt_w/2"/>
                                              </p:val>
                                            </p:tav>
                                            <p:tav tm="100000">
                                              <p:val>
                                                <p:strVal val="#ppt_x"/>
                                              </p:val>
                                            </p:tav>
                                          </p:tavLst>
                                        </p:anim>
                                        <p:anim calcmode="lin" valueType="num">
                                          <p:cBhvr additive="base">
                                            <p:cTn id="88" dur="500" fill="hold"/>
                                            <p:tgtEl>
                                              <p:spTgt spid="32"/>
                                            </p:tgtEl>
                                            <p:attrNameLst>
                                              <p:attrName>ppt_y</p:attrName>
                                            </p:attrNameLst>
                                          </p:cBhvr>
                                          <p:tavLst>
                                            <p:tav tm="0">
                                              <p:val>
                                                <p:strVal val="#ppt_y"/>
                                              </p:val>
                                            </p:tav>
                                            <p:tav tm="100000">
                                              <p:val>
                                                <p:strVal val="#ppt_y"/>
                                              </p:val>
                                            </p:tav>
                                          </p:tavLst>
                                        </p:anim>
                                      </p:childTnLst>
                                    </p:cTn>
                                  </p:par>
                                  <p:par>
                                    <p:cTn id="89" presetID="2" presetClass="entr" presetSubtype="2" fill="hold" nodeType="withEffect">
                                      <p:stCondLst>
                                        <p:cond delay="0"/>
                                      </p:stCondLst>
                                      <p:childTnLst>
                                        <p:set>
                                          <p:cBhvr>
                                            <p:cTn id="90" dur="1" fill="hold">
                                              <p:stCondLst>
                                                <p:cond delay="0"/>
                                              </p:stCondLst>
                                            </p:cTn>
                                            <p:tgtEl>
                                              <p:spTgt spid="33"/>
                                            </p:tgtEl>
                                            <p:attrNameLst>
                                              <p:attrName>style.visibility</p:attrName>
                                            </p:attrNameLst>
                                          </p:cBhvr>
                                          <p:to>
                                            <p:strVal val="visible"/>
                                          </p:to>
                                        </p:set>
                                        <p:anim calcmode="lin" valueType="num">
                                          <p:cBhvr additive="base">
                                            <p:cTn id="91" dur="500" fill="hold"/>
                                            <p:tgtEl>
                                              <p:spTgt spid="33"/>
                                            </p:tgtEl>
                                            <p:attrNameLst>
                                              <p:attrName>ppt_x</p:attrName>
                                            </p:attrNameLst>
                                          </p:cBhvr>
                                          <p:tavLst>
                                            <p:tav tm="0">
                                              <p:val>
                                                <p:strVal val="1+#ppt_w/2"/>
                                              </p:val>
                                            </p:tav>
                                            <p:tav tm="100000">
                                              <p:val>
                                                <p:strVal val="#ppt_x"/>
                                              </p:val>
                                            </p:tav>
                                          </p:tavLst>
                                        </p:anim>
                                        <p:anim calcmode="lin" valueType="num">
                                          <p:cBhvr additive="base">
                                            <p:cTn id="92" dur="500" fill="hold"/>
                                            <p:tgtEl>
                                              <p:spTgt spid="33"/>
                                            </p:tgtEl>
                                            <p:attrNameLst>
                                              <p:attrName>ppt_y</p:attrName>
                                            </p:attrNameLst>
                                          </p:cBhvr>
                                          <p:tavLst>
                                            <p:tav tm="0">
                                              <p:val>
                                                <p:strVal val="#ppt_y"/>
                                              </p:val>
                                            </p:tav>
                                            <p:tav tm="100000">
                                              <p:val>
                                                <p:strVal val="#ppt_y"/>
                                              </p:val>
                                            </p:tav>
                                          </p:tavLst>
                                        </p:anim>
                                      </p:childTnLst>
                                    </p:cTn>
                                  </p:par>
                                  <p:par>
                                    <p:cTn id="93" presetID="2" presetClass="entr" presetSubtype="2" fill="hold" nodeType="withEffect">
                                      <p:stCondLst>
                                        <p:cond delay="0"/>
                                      </p:stCondLst>
                                      <p:childTnLst>
                                        <p:set>
                                          <p:cBhvr>
                                            <p:cTn id="94" dur="1" fill="hold">
                                              <p:stCondLst>
                                                <p:cond delay="0"/>
                                              </p:stCondLst>
                                            </p:cTn>
                                            <p:tgtEl>
                                              <p:spTgt spid="40"/>
                                            </p:tgtEl>
                                            <p:attrNameLst>
                                              <p:attrName>style.visibility</p:attrName>
                                            </p:attrNameLst>
                                          </p:cBhvr>
                                          <p:to>
                                            <p:strVal val="visible"/>
                                          </p:to>
                                        </p:set>
                                        <p:anim calcmode="lin" valueType="num">
                                          <p:cBhvr additive="base">
                                            <p:cTn id="95" dur="500" fill="hold"/>
                                            <p:tgtEl>
                                              <p:spTgt spid="40"/>
                                            </p:tgtEl>
                                            <p:attrNameLst>
                                              <p:attrName>ppt_x</p:attrName>
                                            </p:attrNameLst>
                                          </p:cBhvr>
                                          <p:tavLst>
                                            <p:tav tm="0">
                                              <p:val>
                                                <p:strVal val="1+#ppt_w/2"/>
                                              </p:val>
                                            </p:tav>
                                            <p:tav tm="100000">
                                              <p:val>
                                                <p:strVal val="#ppt_x"/>
                                              </p:val>
                                            </p:tav>
                                          </p:tavLst>
                                        </p:anim>
                                        <p:anim calcmode="lin" valueType="num">
                                          <p:cBhvr additive="base">
                                            <p:cTn id="96" dur="500" fill="hold"/>
                                            <p:tgtEl>
                                              <p:spTgt spid="40"/>
                                            </p:tgtEl>
                                            <p:attrNameLst>
                                              <p:attrName>ppt_y</p:attrName>
                                            </p:attrNameLst>
                                          </p:cBhvr>
                                          <p:tavLst>
                                            <p:tav tm="0">
                                              <p:val>
                                                <p:strVal val="#ppt_y"/>
                                              </p:val>
                                            </p:tav>
                                            <p:tav tm="100000">
                                              <p:val>
                                                <p:strVal val="#ppt_y"/>
                                              </p:val>
                                            </p:tav>
                                          </p:tavLst>
                                        </p:anim>
                                      </p:childTnLst>
                                    </p:cTn>
                                  </p:par>
                                  <p:par>
                                    <p:cTn id="97" presetID="2" presetClass="entr" presetSubtype="2" fill="hold" nodeType="withEffect">
                                      <p:stCondLst>
                                        <p:cond delay="0"/>
                                      </p:stCondLst>
                                      <p:childTnLst>
                                        <p:set>
                                          <p:cBhvr>
                                            <p:cTn id="98" dur="1" fill="hold">
                                              <p:stCondLst>
                                                <p:cond delay="0"/>
                                              </p:stCondLst>
                                            </p:cTn>
                                            <p:tgtEl>
                                              <p:spTgt spid="41"/>
                                            </p:tgtEl>
                                            <p:attrNameLst>
                                              <p:attrName>style.visibility</p:attrName>
                                            </p:attrNameLst>
                                          </p:cBhvr>
                                          <p:to>
                                            <p:strVal val="visible"/>
                                          </p:to>
                                        </p:set>
                                        <p:anim calcmode="lin" valueType="num">
                                          <p:cBhvr additive="base">
                                            <p:cTn id="99" dur="500" fill="hold"/>
                                            <p:tgtEl>
                                              <p:spTgt spid="41"/>
                                            </p:tgtEl>
                                            <p:attrNameLst>
                                              <p:attrName>ppt_x</p:attrName>
                                            </p:attrNameLst>
                                          </p:cBhvr>
                                          <p:tavLst>
                                            <p:tav tm="0">
                                              <p:val>
                                                <p:strVal val="1+#ppt_w/2"/>
                                              </p:val>
                                            </p:tav>
                                            <p:tav tm="100000">
                                              <p:val>
                                                <p:strVal val="#ppt_x"/>
                                              </p:val>
                                            </p:tav>
                                          </p:tavLst>
                                        </p:anim>
                                        <p:anim calcmode="lin" valueType="num">
                                          <p:cBhvr additive="base">
                                            <p:cTn id="100" dur="500" fill="hold"/>
                                            <p:tgtEl>
                                              <p:spTgt spid="41"/>
                                            </p:tgtEl>
                                            <p:attrNameLst>
                                              <p:attrName>ppt_y</p:attrName>
                                            </p:attrNameLst>
                                          </p:cBhvr>
                                          <p:tavLst>
                                            <p:tav tm="0">
                                              <p:val>
                                                <p:strVal val="#ppt_y"/>
                                              </p:val>
                                            </p:tav>
                                            <p:tav tm="100000">
                                              <p:val>
                                                <p:strVal val="#ppt_y"/>
                                              </p:val>
                                            </p:tav>
                                          </p:tavLst>
                                        </p:anim>
                                      </p:childTnLst>
                                    </p:cTn>
                                  </p:par>
                                  <p:par>
                                    <p:cTn id="101" presetID="2" presetClass="entr" presetSubtype="2" fill="hold" nodeType="withEffect">
                                      <p:stCondLst>
                                        <p:cond delay="0"/>
                                      </p:stCondLst>
                                      <p:childTnLst>
                                        <p:set>
                                          <p:cBhvr>
                                            <p:cTn id="102" dur="1" fill="hold">
                                              <p:stCondLst>
                                                <p:cond delay="0"/>
                                              </p:stCondLst>
                                            </p:cTn>
                                            <p:tgtEl>
                                              <p:spTgt spid="42"/>
                                            </p:tgtEl>
                                            <p:attrNameLst>
                                              <p:attrName>style.visibility</p:attrName>
                                            </p:attrNameLst>
                                          </p:cBhvr>
                                          <p:to>
                                            <p:strVal val="visible"/>
                                          </p:to>
                                        </p:set>
                                        <p:anim calcmode="lin" valueType="num">
                                          <p:cBhvr additive="base">
                                            <p:cTn id="103" dur="500" fill="hold"/>
                                            <p:tgtEl>
                                              <p:spTgt spid="42"/>
                                            </p:tgtEl>
                                            <p:attrNameLst>
                                              <p:attrName>ppt_x</p:attrName>
                                            </p:attrNameLst>
                                          </p:cBhvr>
                                          <p:tavLst>
                                            <p:tav tm="0">
                                              <p:val>
                                                <p:strVal val="1+#ppt_w/2"/>
                                              </p:val>
                                            </p:tav>
                                            <p:tav tm="100000">
                                              <p:val>
                                                <p:strVal val="#ppt_x"/>
                                              </p:val>
                                            </p:tav>
                                          </p:tavLst>
                                        </p:anim>
                                        <p:anim calcmode="lin" valueType="num">
                                          <p:cBhvr additive="base">
                                            <p:cTn id="104" dur="500" fill="hold"/>
                                            <p:tgtEl>
                                              <p:spTgt spid="42"/>
                                            </p:tgtEl>
                                            <p:attrNameLst>
                                              <p:attrName>ppt_y</p:attrName>
                                            </p:attrNameLst>
                                          </p:cBhvr>
                                          <p:tavLst>
                                            <p:tav tm="0">
                                              <p:val>
                                                <p:strVal val="#ppt_y"/>
                                              </p:val>
                                            </p:tav>
                                            <p:tav tm="100000">
                                              <p:val>
                                                <p:strVal val="#ppt_y"/>
                                              </p:val>
                                            </p:tav>
                                          </p:tavLst>
                                        </p:anim>
                                      </p:childTnLst>
                                    </p:cTn>
                                  </p:par>
                                  <p:par>
                                    <p:cTn id="105" presetID="2" presetClass="entr" presetSubtype="2" fill="hold" nodeType="withEffect">
                                      <p:stCondLst>
                                        <p:cond delay="0"/>
                                      </p:stCondLst>
                                      <p:childTnLst>
                                        <p:set>
                                          <p:cBhvr>
                                            <p:cTn id="106" dur="1" fill="hold">
                                              <p:stCondLst>
                                                <p:cond delay="0"/>
                                              </p:stCondLst>
                                            </p:cTn>
                                            <p:tgtEl>
                                              <p:spTgt spid="43"/>
                                            </p:tgtEl>
                                            <p:attrNameLst>
                                              <p:attrName>style.visibility</p:attrName>
                                            </p:attrNameLst>
                                          </p:cBhvr>
                                          <p:to>
                                            <p:strVal val="visible"/>
                                          </p:to>
                                        </p:set>
                                        <p:anim calcmode="lin" valueType="num">
                                          <p:cBhvr additive="base">
                                            <p:cTn id="107" dur="500" fill="hold"/>
                                            <p:tgtEl>
                                              <p:spTgt spid="43"/>
                                            </p:tgtEl>
                                            <p:attrNameLst>
                                              <p:attrName>ppt_x</p:attrName>
                                            </p:attrNameLst>
                                          </p:cBhvr>
                                          <p:tavLst>
                                            <p:tav tm="0">
                                              <p:val>
                                                <p:strVal val="1+#ppt_w/2"/>
                                              </p:val>
                                            </p:tav>
                                            <p:tav tm="100000">
                                              <p:val>
                                                <p:strVal val="#ppt_x"/>
                                              </p:val>
                                            </p:tav>
                                          </p:tavLst>
                                        </p:anim>
                                        <p:anim calcmode="lin" valueType="num">
                                          <p:cBhvr additive="base">
                                            <p:cTn id="108" dur="500" fill="hold"/>
                                            <p:tgtEl>
                                              <p:spTgt spid="43"/>
                                            </p:tgtEl>
                                            <p:attrNameLst>
                                              <p:attrName>ppt_y</p:attrName>
                                            </p:attrNameLst>
                                          </p:cBhvr>
                                          <p:tavLst>
                                            <p:tav tm="0">
                                              <p:val>
                                                <p:strVal val="#ppt_y"/>
                                              </p:val>
                                            </p:tav>
                                            <p:tav tm="100000">
                                              <p:val>
                                                <p:strVal val="#ppt_y"/>
                                              </p:val>
                                            </p:tav>
                                          </p:tavLst>
                                        </p:anim>
                                      </p:childTnLst>
                                    </p:cTn>
                                  </p:par>
                                  <p:par>
                                    <p:cTn id="109" presetID="2" presetClass="entr" presetSubtype="2" fill="hold" nodeType="withEffect">
                                      <p:stCondLst>
                                        <p:cond delay="0"/>
                                      </p:stCondLst>
                                      <p:childTnLst>
                                        <p:set>
                                          <p:cBhvr>
                                            <p:cTn id="110" dur="1" fill="hold">
                                              <p:stCondLst>
                                                <p:cond delay="0"/>
                                              </p:stCondLst>
                                            </p:cTn>
                                            <p:tgtEl>
                                              <p:spTgt spid="44"/>
                                            </p:tgtEl>
                                            <p:attrNameLst>
                                              <p:attrName>style.visibility</p:attrName>
                                            </p:attrNameLst>
                                          </p:cBhvr>
                                          <p:to>
                                            <p:strVal val="visible"/>
                                          </p:to>
                                        </p:set>
                                        <p:anim calcmode="lin" valueType="num">
                                          <p:cBhvr additive="base">
                                            <p:cTn id="111" dur="500" fill="hold"/>
                                            <p:tgtEl>
                                              <p:spTgt spid="44"/>
                                            </p:tgtEl>
                                            <p:attrNameLst>
                                              <p:attrName>ppt_x</p:attrName>
                                            </p:attrNameLst>
                                          </p:cBhvr>
                                          <p:tavLst>
                                            <p:tav tm="0">
                                              <p:val>
                                                <p:strVal val="1+#ppt_w/2"/>
                                              </p:val>
                                            </p:tav>
                                            <p:tav tm="100000">
                                              <p:val>
                                                <p:strVal val="#ppt_x"/>
                                              </p:val>
                                            </p:tav>
                                          </p:tavLst>
                                        </p:anim>
                                        <p:anim calcmode="lin" valueType="num">
                                          <p:cBhvr additive="base">
                                            <p:cTn id="112" dur="500" fill="hold"/>
                                            <p:tgtEl>
                                              <p:spTgt spid="44"/>
                                            </p:tgtEl>
                                            <p:attrNameLst>
                                              <p:attrName>ppt_y</p:attrName>
                                            </p:attrNameLst>
                                          </p:cBhvr>
                                          <p:tavLst>
                                            <p:tav tm="0">
                                              <p:val>
                                                <p:strVal val="#ppt_y"/>
                                              </p:val>
                                            </p:tav>
                                            <p:tav tm="100000">
                                              <p:val>
                                                <p:strVal val="#ppt_y"/>
                                              </p:val>
                                            </p:tav>
                                          </p:tavLst>
                                        </p:anim>
                                      </p:childTnLst>
                                    </p:cTn>
                                  </p:par>
                                  <p:par>
                                    <p:cTn id="113" presetID="2" presetClass="entr" presetSubtype="2" fill="hold" nodeType="withEffect">
                                      <p:stCondLst>
                                        <p:cond delay="0"/>
                                      </p:stCondLst>
                                      <p:childTnLst>
                                        <p:set>
                                          <p:cBhvr>
                                            <p:cTn id="114" dur="1" fill="hold">
                                              <p:stCondLst>
                                                <p:cond delay="0"/>
                                              </p:stCondLst>
                                            </p:cTn>
                                            <p:tgtEl>
                                              <p:spTgt spid="45"/>
                                            </p:tgtEl>
                                            <p:attrNameLst>
                                              <p:attrName>style.visibility</p:attrName>
                                            </p:attrNameLst>
                                          </p:cBhvr>
                                          <p:to>
                                            <p:strVal val="visible"/>
                                          </p:to>
                                        </p:set>
                                        <p:anim calcmode="lin" valueType="num">
                                          <p:cBhvr additive="base">
                                            <p:cTn id="115" dur="500" fill="hold"/>
                                            <p:tgtEl>
                                              <p:spTgt spid="45"/>
                                            </p:tgtEl>
                                            <p:attrNameLst>
                                              <p:attrName>ppt_x</p:attrName>
                                            </p:attrNameLst>
                                          </p:cBhvr>
                                          <p:tavLst>
                                            <p:tav tm="0">
                                              <p:val>
                                                <p:strVal val="1+#ppt_w/2"/>
                                              </p:val>
                                            </p:tav>
                                            <p:tav tm="100000">
                                              <p:val>
                                                <p:strVal val="#ppt_x"/>
                                              </p:val>
                                            </p:tav>
                                          </p:tavLst>
                                        </p:anim>
                                        <p:anim calcmode="lin" valueType="num">
                                          <p:cBhvr additive="base">
                                            <p:cTn id="116" dur="500" fill="hold"/>
                                            <p:tgtEl>
                                              <p:spTgt spid="45"/>
                                            </p:tgtEl>
                                            <p:attrNameLst>
                                              <p:attrName>ppt_y</p:attrName>
                                            </p:attrNameLst>
                                          </p:cBhvr>
                                          <p:tavLst>
                                            <p:tav tm="0">
                                              <p:val>
                                                <p:strVal val="#ppt_y"/>
                                              </p:val>
                                            </p:tav>
                                            <p:tav tm="100000">
                                              <p:val>
                                                <p:strVal val="#ppt_y"/>
                                              </p:val>
                                            </p:tav>
                                          </p:tavLst>
                                        </p:anim>
                                      </p:childTnLst>
                                    </p:cTn>
                                  </p:par>
                                  <p:par>
                                    <p:cTn id="117" presetID="2" presetClass="entr" presetSubtype="2" fill="hold" nodeType="withEffect">
                                      <p:stCondLst>
                                        <p:cond delay="0"/>
                                      </p:stCondLst>
                                      <p:childTnLst>
                                        <p:set>
                                          <p:cBhvr>
                                            <p:cTn id="118" dur="1" fill="hold">
                                              <p:stCondLst>
                                                <p:cond delay="0"/>
                                              </p:stCondLst>
                                            </p:cTn>
                                            <p:tgtEl>
                                              <p:spTgt spid="46"/>
                                            </p:tgtEl>
                                            <p:attrNameLst>
                                              <p:attrName>style.visibility</p:attrName>
                                            </p:attrNameLst>
                                          </p:cBhvr>
                                          <p:to>
                                            <p:strVal val="visible"/>
                                          </p:to>
                                        </p:set>
                                        <p:anim calcmode="lin" valueType="num">
                                          <p:cBhvr additive="base">
                                            <p:cTn id="119" dur="500" fill="hold"/>
                                            <p:tgtEl>
                                              <p:spTgt spid="46"/>
                                            </p:tgtEl>
                                            <p:attrNameLst>
                                              <p:attrName>ppt_x</p:attrName>
                                            </p:attrNameLst>
                                          </p:cBhvr>
                                          <p:tavLst>
                                            <p:tav tm="0">
                                              <p:val>
                                                <p:strVal val="1+#ppt_w/2"/>
                                              </p:val>
                                            </p:tav>
                                            <p:tav tm="100000">
                                              <p:val>
                                                <p:strVal val="#ppt_x"/>
                                              </p:val>
                                            </p:tav>
                                          </p:tavLst>
                                        </p:anim>
                                        <p:anim calcmode="lin" valueType="num">
                                          <p:cBhvr additive="base">
                                            <p:cTn id="120" dur="500" fill="hold"/>
                                            <p:tgtEl>
                                              <p:spTgt spid="46"/>
                                            </p:tgtEl>
                                            <p:attrNameLst>
                                              <p:attrName>ppt_y</p:attrName>
                                            </p:attrNameLst>
                                          </p:cBhvr>
                                          <p:tavLst>
                                            <p:tav tm="0">
                                              <p:val>
                                                <p:strVal val="#ppt_y"/>
                                              </p:val>
                                            </p:tav>
                                            <p:tav tm="100000">
                                              <p:val>
                                                <p:strVal val="#ppt_y"/>
                                              </p:val>
                                            </p:tav>
                                          </p:tavLst>
                                        </p:anim>
                                      </p:childTnLst>
                                    </p:cTn>
                                  </p:par>
                                  <p:par>
                                    <p:cTn id="121" presetID="2" presetClass="entr" presetSubtype="2" fill="hold" nodeType="withEffect">
                                      <p:stCondLst>
                                        <p:cond delay="0"/>
                                      </p:stCondLst>
                                      <p:childTnLst>
                                        <p:set>
                                          <p:cBhvr>
                                            <p:cTn id="122" dur="1" fill="hold">
                                              <p:stCondLst>
                                                <p:cond delay="0"/>
                                              </p:stCondLst>
                                            </p:cTn>
                                            <p:tgtEl>
                                              <p:spTgt spid="47"/>
                                            </p:tgtEl>
                                            <p:attrNameLst>
                                              <p:attrName>style.visibility</p:attrName>
                                            </p:attrNameLst>
                                          </p:cBhvr>
                                          <p:to>
                                            <p:strVal val="visible"/>
                                          </p:to>
                                        </p:set>
                                        <p:anim calcmode="lin" valueType="num">
                                          <p:cBhvr additive="base">
                                            <p:cTn id="123" dur="500" fill="hold"/>
                                            <p:tgtEl>
                                              <p:spTgt spid="47"/>
                                            </p:tgtEl>
                                            <p:attrNameLst>
                                              <p:attrName>ppt_x</p:attrName>
                                            </p:attrNameLst>
                                          </p:cBhvr>
                                          <p:tavLst>
                                            <p:tav tm="0">
                                              <p:val>
                                                <p:strVal val="1+#ppt_w/2"/>
                                              </p:val>
                                            </p:tav>
                                            <p:tav tm="100000">
                                              <p:val>
                                                <p:strVal val="#ppt_x"/>
                                              </p:val>
                                            </p:tav>
                                          </p:tavLst>
                                        </p:anim>
                                        <p:anim calcmode="lin" valueType="num">
                                          <p:cBhvr additive="base">
                                            <p:cTn id="124" dur="500" fill="hold"/>
                                            <p:tgtEl>
                                              <p:spTgt spid="47"/>
                                            </p:tgtEl>
                                            <p:attrNameLst>
                                              <p:attrName>ppt_y</p:attrName>
                                            </p:attrNameLst>
                                          </p:cBhvr>
                                          <p:tavLst>
                                            <p:tav tm="0">
                                              <p:val>
                                                <p:strVal val="#ppt_y"/>
                                              </p:val>
                                            </p:tav>
                                            <p:tav tm="100000">
                                              <p:val>
                                                <p:strVal val="#ppt_y"/>
                                              </p:val>
                                            </p:tav>
                                          </p:tavLst>
                                        </p:anim>
                                      </p:childTnLst>
                                    </p:cTn>
                                  </p:par>
                                  <p:par>
                                    <p:cTn id="125" presetID="2" presetClass="entr" presetSubtype="2" fill="hold" nodeType="withEffect">
                                      <p:stCondLst>
                                        <p:cond delay="0"/>
                                      </p:stCondLst>
                                      <p:childTnLst>
                                        <p:set>
                                          <p:cBhvr>
                                            <p:cTn id="126" dur="1" fill="hold">
                                              <p:stCondLst>
                                                <p:cond delay="0"/>
                                              </p:stCondLst>
                                            </p:cTn>
                                            <p:tgtEl>
                                              <p:spTgt spid="48"/>
                                            </p:tgtEl>
                                            <p:attrNameLst>
                                              <p:attrName>style.visibility</p:attrName>
                                            </p:attrNameLst>
                                          </p:cBhvr>
                                          <p:to>
                                            <p:strVal val="visible"/>
                                          </p:to>
                                        </p:set>
                                        <p:anim calcmode="lin" valueType="num">
                                          <p:cBhvr additive="base">
                                            <p:cTn id="127" dur="500" fill="hold"/>
                                            <p:tgtEl>
                                              <p:spTgt spid="48"/>
                                            </p:tgtEl>
                                            <p:attrNameLst>
                                              <p:attrName>ppt_x</p:attrName>
                                            </p:attrNameLst>
                                          </p:cBhvr>
                                          <p:tavLst>
                                            <p:tav tm="0">
                                              <p:val>
                                                <p:strVal val="1+#ppt_w/2"/>
                                              </p:val>
                                            </p:tav>
                                            <p:tav tm="100000">
                                              <p:val>
                                                <p:strVal val="#ppt_x"/>
                                              </p:val>
                                            </p:tav>
                                          </p:tavLst>
                                        </p:anim>
                                        <p:anim calcmode="lin" valueType="num">
                                          <p:cBhvr additive="base">
                                            <p:cTn id="128" dur="500" fill="hold"/>
                                            <p:tgtEl>
                                              <p:spTgt spid="48"/>
                                            </p:tgtEl>
                                            <p:attrNameLst>
                                              <p:attrName>ppt_y</p:attrName>
                                            </p:attrNameLst>
                                          </p:cBhvr>
                                          <p:tavLst>
                                            <p:tav tm="0">
                                              <p:val>
                                                <p:strVal val="#ppt_y"/>
                                              </p:val>
                                            </p:tav>
                                            <p:tav tm="100000">
                                              <p:val>
                                                <p:strVal val="#ppt_y"/>
                                              </p:val>
                                            </p:tav>
                                          </p:tavLst>
                                        </p:anim>
                                      </p:childTnLst>
                                    </p:cTn>
                                  </p:par>
                                </p:childTnLst>
                              </p:cTn>
                            </p:par>
                            <p:par>
                              <p:cTn id="129" fill="hold">
                                <p:stCondLst>
                                  <p:cond delay="500"/>
                                </p:stCondLst>
                                <p:childTnLst>
                                  <p:par>
                                    <p:cTn id="130" presetID="52" presetClass="entr" presetSubtype="0" fill="hold" grpId="0" nodeType="afterEffect">
                                      <p:stCondLst>
                                        <p:cond delay="0"/>
                                      </p:stCondLst>
                                      <p:iterate type="lt">
                                        <p:tmPct val="10000"/>
                                      </p:iterate>
                                      <p:childTnLst>
                                        <p:set>
                                          <p:cBhvr>
                                            <p:cTn id="131" dur="1" fill="hold">
                                              <p:stCondLst>
                                                <p:cond delay="0"/>
                                              </p:stCondLst>
                                            </p:cTn>
                                            <p:tgtEl>
                                              <p:spTgt spid="36"/>
                                            </p:tgtEl>
                                            <p:attrNameLst>
                                              <p:attrName>style.visibility</p:attrName>
                                            </p:attrNameLst>
                                          </p:cBhvr>
                                          <p:to>
                                            <p:strVal val="visible"/>
                                          </p:to>
                                        </p:set>
                                        <p:animScale>
                                          <p:cBhvr>
                                            <p:cTn id="132" dur="1000" decel="50000" fill="hold">
                                              <p:stCondLst>
                                                <p:cond delay="0"/>
                                              </p:stCondLst>
                                            </p:cTn>
                                            <p:tgtEl>
                                              <p:spTgt spid="3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3" dur="1000" decel="50000" fill="hold">
                                              <p:stCondLst>
                                                <p:cond delay="0"/>
                                              </p:stCondLst>
                                            </p:cTn>
                                            <p:tgtEl>
                                              <p:spTgt spid="36"/>
                                            </p:tgtEl>
                                            <p:attrNameLst>
                                              <p:attrName>ppt_x</p:attrName>
                                              <p:attrName>ppt_y</p:attrName>
                                            </p:attrNameLst>
                                          </p:cBhvr>
                                        </p:animMotion>
                                        <p:animEffect transition="in" filter="fade">
                                          <p:cBhvr>
                                            <p:cTn id="134"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chenying0907 48"/>
          <p:cNvGrpSpPr/>
          <p:nvPr/>
        </p:nvGrpSpPr>
        <p:grpSpPr>
          <a:xfrm>
            <a:off x="4026624" y="534413"/>
            <a:ext cx="4138761" cy="668912"/>
            <a:chOff x="4026624" y="534413"/>
            <a:chExt cx="4138761" cy="668912"/>
          </a:xfrm>
        </p:grpSpPr>
        <p:sp>
          <p:nvSpPr>
            <p:cNvPr id="50" name="Freeform 544"/>
            <p:cNvSpPr>
              <a:spLocks noEditPoints="1"/>
            </p:cNvSpPr>
            <p:nvPr/>
          </p:nvSpPr>
          <p:spPr bwMode="auto">
            <a:xfrm>
              <a:off x="4870451" y="1119188"/>
              <a:ext cx="2451100" cy="84137"/>
            </a:xfrm>
            <a:custGeom>
              <a:avLst/>
              <a:gdLst>
                <a:gd name="T0" fmla="*/ 26 w 715"/>
                <a:gd name="T1" fmla="*/ 50 h 95"/>
                <a:gd name="T2" fmla="*/ 43 w 715"/>
                <a:gd name="T3" fmla="*/ 67 h 95"/>
                <a:gd name="T4" fmla="*/ 65 w 715"/>
                <a:gd name="T5" fmla="*/ 76 h 95"/>
                <a:gd name="T6" fmla="*/ 143 w 715"/>
                <a:gd name="T7" fmla="*/ 81 h 95"/>
                <a:gd name="T8" fmla="*/ 218 w 715"/>
                <a:gd name="T9" fmla="*/ 80 h 95"/>
                <a:gd name="T10" fmla="*/ 301 w 715"/>
                <a:gd name="T11" fmla="*/ 79 h 95"/>
                <a:gd name="T12" fmla="*/ 405 w 715"/>
                <a:gd name="T13" fmla="*/ 88 h 95"/>
                <a:gd name="T14" fmla="*/ 491 w 715"/>
                <a:gd name="T15" fmla="*/ 93 h 95"/>
                <a:gd name="T16" fmla="*/ 630 w 715"/>
                <a:gd name="T17" fmla="*/ 64 h 95"/>
                <a:gd name="T18" fmla="*/ 678 w 715"/>
                <a:gd name="T19" fmla="*/ 58 h 95"/>
                <a:gd name="T20" fmla="*/ 664 w 715"/>
                <a:gd name="T21" fmla="*/ 52 h 95"/>
                <a:gd name="T22" fmla="*/ 662 w 715"/>
                <a:gd name="T23" fmla="*/ 30 h 95"/>
                <a:gd name="T24" fmla="*/ 598 w 715"/>
                <a:gd name="T25" fmla="*/ 37 h 95"/>
                <a:gd name="T26" fmla="*/ 564 w 715"/>
                <a:gd name="T27" fmla="*/ 25 h 95"/>
                <a:gd name="T28" fmla="*/ 500 w 715"/>
                <a:gd name="T29" fmla="*/ 17 h 95"/>
                <a:gd name="T30" fmla="*/ 443 w 715"/>
                <a:gd name="T31" fmla="*/ 26 h 95"/>
                <a:gd name="T32" fmla="*/ 372 w 715"/>
                <a:gd name="T33" fmla="*/ 20 h 95"/>
                <a:gd name="T34" fmla="*/ 263 w 715"/>
                <a:gd name="T35" fmla="*/ 13 h 95"/>
                <a:gd name="T36" fmla="*/ 193 w 715"/>
                <a:gd name="T37" fmla="*/ 9 h 95"/>
                <a:gd name="T38" fmla="*/ 98 w 715"/>
                <a:gd name="T39" fmla="*/ 21 h 95"/>
                <a:gd name="T40" fmla="*/ 403 w 715"/>
                <a:gd name="T41" fmla="*/ 77 h 95"/>
                <a:gd name="T42" fmla="*/ 420 w 715"/>
                <a:gd name="T43" fmla="*/ 84 h 95"/>
                <a:gd name="T44" fmla="*/ 458 w 715"/>
                <a:gd name="T45" fmla="*/ 81 h 95"/>
                <a:gd name="T46" fmla="*/ 503 w 715"/>
                <a:gd name="T47" fmla="*/ 64 h 95"/>
                <a:gd name="T48" fmla="*/ 504 w 715"/>
                <a:gd name="T49" fmla="*/ 76 h 95"/>
                <a:gd name="T50" fmla="*/ 567 w 715"/>
                <a:gd name="T51" fmla="*/ 43 h 95"/>
                <a:gd name="T52" fmla="*/ 560 w 715"/>
                <a:gd name="T53" fmla="*/ 62 h 95"/>
                <a:gd name="T54" fmla="*/ 583 w 715"/>
                <a:gd name="T55" fmla="*/ 56 h 95"/>
                <a:gd name="T56" fmla="*/ 615 w 715"/>
                <a:gd name="T57" fmla="*/ 58 h 95"/>
                <a:gd name="T58" fmla="*/ 639 w 715"/>
                <a:gd name="T59" fmla="*/ 45 h 95"/>
                <a:gd name="T60" fmla="*/ 604 w 715"/>
                <a:gd name="T61" fmla="*/ 58 h 95"/>
                <a:gd name="T62" fmla="*/ 575 w 715"/>
                <a:gd name="T63" fmla="*/ 51 h 95"/>
                <a:gd name="T64" fmla="*/ 562 w 715"/>
                <a:gd name="T65" fmla="*/ 34 h 95"/>
                <a:gd name="T66" fmla="*/ 541 w 715"/>
                <a:gd name="T67" fmla="*/ 45 h 95"/>
                <a:gd name="T68" fmla="*/ 492 w 715"/>
                <a:gd name="T69" fmla="*/ 54 h 95"/>
                <a:gd name="T70" fmla="*/ 469 w 715"/>
                <a:gd name="T71" fmla="*/ 29 h 95"/>
                <a:gd name="T72" fmla="*/ 435 w 715"/>
                <a:gd name="T73" fmla="*/ 29 h 95"/>
                <a:gd name="T74" fmla="*/ 362 w 715"/>
                <a:gd name="T75" fmla="*/ 80 h 95"/>
                <a:gd name="T76" fmla="*/ 345 w 715"/>
                <a:gd name="T77" fmla="*/ 72 h 95"/>
                <a:gd name="T78" fmla="*/ 242 w 715"/>
                <a:gd name="T79" fmla="*/ 81 h 95"/>
                <a:gd name="T80" fmla="*/ 295 w 715"/>
                <a:gd name="T81" fmla="*/ 42 h 95"/>
                <a:gd name="T82" fmla="*/ 328 w 715"/>
                <a:gd name="T83" fmla="*/ 36 h 95"/>
                <a:gd name="T84" fmla="*/ 296 w 715"/>
                <a:gd name="T85" fmla="*/ 76 h 95"/>
                <a:gd name="T86" fmla="*/ 329 w 715"/>
                <a:gd name="T87" fmla="*/ 44 h 95"/>
                <a:gd name="T88" fmla="*/ 317 w 715"/>
                <a:gd name="T89" fmla="*/ 27 h 95"/>
                <a:gd name="T90" fmla="*/ 298 w 715"/>
                <a:gd name="T91" fmla="*/ 25 h 95"/>
                <a:gd name="T92" fmla="*/ 230 w 715"/>
                <a:gd name="T93" fmla="*/ 75 h 95"/>
                <a:gd name="T94" fmla="*/ 266 w 715"/>
                <a:gd name="T95" fmla="*/ 32 h 95"/>
                <a:gd name="T96" fmla="*/ 215 w 715"/>
                <a:gd name="T97" fmla="*/ 53 h 95"/>
                <a:gd name="T98" fmla="*/ 203 w 715"/>
                <a:gd name="T99" fmla="*/ 54 h 95"/>
                <a:gd name="T100" fmla="*/ 151 w 715"/>
                <a:gd name="T101" fmla="*/ 43 h 95"/>
                <a:gd name="T102" fmla="*/ 159 w 715"/>
                <a:gd name="T103" fmla="*/ 63 h 95"/>
                <a:gd name="T104" fmla="*/ 212 w 715"/>
                <a:gd name="T105" fmla="*/ 24 h 95"/>
                <a:gd name="T106" fmla="*/ 194 w 715"/>
                <a:gd name="T107" fmla="*/ 18 h 95"/>
                <a:gd name="T108" fmla="*/ 153 w 715"/>
                <a:gd name="T109" fmla="*/ 34 h 95"/>
                <a:gd name="T110" fmla="*/ 108 w 715"/>
                <a:gd name="T111" fmla="*/ 51 h 95"/>
                <a:gd name="T112" fmla="*/ 112 w 715"/>
                <a:gd name="T113" fmla="*/ 26 h 95"/>
                <a:gd name="T114" fmla="*/ 65 w 715"/>
                <a:gd name="T115" fmla="*/ 54 h 95"/>
                <a:gd name="T116" fmla="*/ 87 w 715"/>
                <a:gd name="T117" fmla="*/ 22 h 95"/>
                <a:gd name="T118" fmla="*/ 53 w 715"/>
                <a:gd name="T119" fmla="*/ 3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5" h="95">
                  <a:moveTo>
                    <a:pt x="19" y="17"/>
                  </a:moveTo>
                  <a:cubicBezTo>
                    <a:pt x="21" y="19"/>
                    <a:pt x="23" y="14"/>
                    <a:pt x="25" y="16"/>
                  </a:cubicBezTo>
                  <a:cubicBezTo>
                    <a:pt x="24" y="17"/>
                    <a:pt x="25" y="18"/>
                    <a:pt x="24" y="19"/>
                  </a:cubicBezTo>
                  <a:cubicBezTo>
                    <a:pt x="19" y="17"/>
                    <a:pt x="19" y="22"/>
                    <a:pt x="14" y="23"/>
                  </a:cubicBezTo>
                  <a:cubicBezTo>
                    <a:pt x="16" y="26"/>
                    <a:pt x="20" y="22"/>
                    <a:pt x="20" y="28"/>
                  </a:cubicBezTo>
                  <a:cubicBezTo>
                    <a:pt x="27" y="25"/>
                    <a:pt x="29" y="13"/>
                    <a:pt x="34" y="16"/>
                  </a:cubicBezTo>
                  <a:cubicBezTo>
                    <a:pt x="33" y="17"/>
                    <a:pt x="35" y="19"/>
                    <a:pt x="34" y="20"/>
                  </a:cubicBezTo>
                  <a:cubicBezTo>
                    <a:pt x="31" y="23"/>
                    <a:pt x="28" y="26"/>
                    <a:pt x="32" y="29"/>
                  </a:cubicBezTo>
                  <a:cubicBezTo>
                    <a:pt x="34" y="28"/>
                    <a:pt x="35" y="26"/>
                    <a:pt x="37" y="25"/>
                  </a:cubicBezTo>
                  <a:cubicBezTo>
                    <a:pt x="36" y="20"/>
                    <a:pt x="35" y="16"/>
                    <a:pt x="38" y="12"/>
                  </a:cubicBezTo>
                  <a:cubicBezTo>
                    <a:pt x="39" y="17"/>
                    <a:pt x="40" y="17"/>
                    <a:pt x="44" y="22"/>
                  </a:cubicBezTo>
                  <a:cubicBezTo>
                    <a:pt x="40" y="26"/>
                    <a:pt x="38" y="26"/>
                    <a:pt x="37" y="32"/>
                  </a:cubicBezTo>
                  <a:cubicBezTo>
                    <a:pt x="34" y="27"/>
                    <a:pt x="34" y="33"/>
                    <a:pt x="34" y="35"/>
                  </a:cubicBezTo>
                  <a:cubicBezTo>
                    <a:pt x="33" y="33"/>
                    <a:pt x="32" y="32"/>
                    <a:pt x="31" y="31"/>
                  </a:cubicBezTo>
                  <a:cubicBezTo>
                    <a:pt x="25" y="37"/>
                    <a:pt x="30" y="42"/>
                    <a:pt x="25" y="46"/>
                  </a:cubicBezTo>
                  <a:cubicBezTo>
                    <a:pt x="26" y="45"/>
                    <a:pt x="28" y="45"/>
                    <a:pt x="30" y="45"/>
                  </a:cubicBezTo>
                  <a:cubicBezTo>
                    <a:pt x="27" y="47"/>
                    <a:pt x="28" y="48"/>
                    <a:pt x="26" y="50"/>
                  </a:cubicBezTo>
                  <a:cubicBezTo>
                    <a:pt x="24" y="43"/>
                    <a:pt x="20" y="51"/>
                    <a:pt x="17" y="48"/>
                  </a:cubicBezTo>
                  <a:cubicBezTo>
                    <a:pt x="20" y="41"/>
                    <a:pt x="21" y="34"/>
                    <a:pt x="25" y="29"/>
                  </a:cubicBezTo>
                  <a:cubicBezTo>
                    <a:pt x="22" y="28"/>
                    <a:pt x="18" y="30"/>
                    <a:pt x="16" y="27"/>
                  </a:cubicBezTo>
                  <a:cubicBezTo>
                    <a:pt x="12" y="30"/>
                    <a:pt x="10" y="33"/>
                    <a:pt x="10" y="36"/>
                  </a:cubicBezTo>
                  <a:cubicBezTo>
                    <a:pt x="13" y="37"/>
                    <a:pt x="12" y="30"/>
                    <a:pt x="16" y="32"/>
                  </a:cubicBezTo>
                  <a:cubicBezTo>
                    <a:pt x="18" y="35"/>
                    <a:pt x="14" y="36"/>
                    <a:pt x="15" y="38"/>
                  </a:cubicBezTo>
                  <a:cubicBezTo>
                    <a:pt x="16" y="38"/>
                    <a:pt x="18" y="37"/>
                    <a:pt x="18" y="38"/>
                  </a:cubicBezTo>
                  <a:cubicBezTo>
                    <a:pt x="7" y="44"/>
                    <a:pt x="7" y="53"/>
                    <a:pt x="0" y="60"/>
                  </a:cubicBezTo>
                  <a:cubicBezTo>
                    <a:pt x="6" y="57"/>
                    <a:pt x="12" y="53"/>
                    <a:pt x="17" y="57"/>
                  </a:cubicBezTo>
                  <a:cubicBezTo>
                    <a:pt x="19" y="53"/>
                    <a:pt x="8" y="52"/>
                    <a:pt x="13" y="47"/>
                  </a:cubicBezTo>
                  <a:cubicBezTo>
                    <a:pt x="14" y="52"/>
                    <a:pt x="22" y="50"/>
                    <a:pt x="25" y="56"/>
                  </a:cubicBezTo>
                  <a:cubicBezTo>
                    <a:pt x="22" y="58"/>
                    <a:pt x="19" y="61"/>
                    <a:pt x="16" y="63"/>
                  </a:cubicBezTo>
                  <a:cubicBezTo>
                    <a:pt x="12" y="59"/>
                    <a:pt x="7" y="64"/>
                    <a:pt x="3" y="64"/>
                  </a:cubicBezTo>
                  <a:cubicBezTo>
                    <a:pt x="6" y="67"/>
                    <a:pt x="2" y="72"/>
                    <a:pt x="7" y="70"/>
                  </a:cubicBezTo>
                  <a:cubicBezTo>
                    <a:pt x="7" y="64"/>
                    <a:pt x="24" y="64"/>
                    <a:pt x="26" y="70"/>
                  </a:cubicBezTo>
                  <a:cubicBezTo>
                    <a:pt x="28" y="68"/>
                    <a:pt x="31" y="66"/>
                    <a:pt x="34" y="64"/>
                  </a:cubicBezTo>
                  <a:cubicBezTo>
                    <a:pt x="36" y="70"/>
                    <a:pt x="40" y="64"/>
                    <a:pt x="43" y="67"/>
                  </a:cubicBezTo>
                  <a:cubicBezTo>
                    <a:pt x="43" y="74"/>
                    <a:pt x="40" y="69"/>
                    <a:pt x="36" y="71"/>
                  </a:cubicBezTo>
                  <a:cubicBezTo>
                    <a:pt x="35" y="73"/>
                    <a:pt x="35" y="75"/>
                    <a:pt x="37" y="78"/>
                  </a:cubicBezTo>
                  <a:cubicBezTo>
                    <a:pt x="41" y="73"/>
                    <a:pt x="44" y="75"/>
                    <a:pt x="48" y="71"/>
                  </a:cubicBezTo>
                  <a:cubicBezTo>
                    <a:pt x="46" y="68"/>
                    <a:pt x="42" y="60"/>
                    <a:pt x="50" y="60"/>
                  </a:cubicBezTo>
                  <a:cubicBezTo>
                    <a:pt x="48" y="57"/>
                    <a:pt x="44" y="54"/>
                    <a:pt x="47" y="51"/>
                  </a:cubicBezTo>
                  <a:cubicBezTo>
                    <a:pt x="52" y="53"/>
                    <a:pt x="52" y="44"/>
                    <a:pt x="56" y="46"/>
                  </a:cubicBezTo>
                  <a:cubicBezTo>
                    <a:pt x="54" y="48"/>
                    <a:pt x="56" y="49"/>
                    <a:pt x="55" y="50"/>
                  </a:cubicBezTo>
                  <a:cubicBezTo>
                    <a:pt x="54" y="51"/>
                    <a:pt x="51" y="50"/>
                    <a:pt x="52" y="53"/>
                  </a:cubicBezTo>
                  <a:cubicBezTo>
                    <a:pt x="56" y="53"/>
                    <a:pt x="50" y="69"/>
                    <a:pt x="49" y="75"/>
                  </a:cubicBezTo>
                  <a:cubicBezTo>
                    <a:pt x="55" y="75"/>
                    <a:pt x="57" y="68"/>
                    <a:pt x="59" y="76"/>
                  </a:cubicBezTo>
                  <a:cubicBezTo>
                    <a:pt x="62" y="70"/>
                    <a:pt x="68" y="71"/>
                    <a:pt x="65" y="65"/>
                  </a:cubicBezTo>
                  <a:cubicBezTo>
                    <a:pt x="62" y="65"/>
                    <a:pt x="61" y="66"/>
                    <a:pt x="60" y="68"/>
                  </a:cubicBezTo>
                  <a:cubicBezTo>
                    <a:pt x="60" y="66"/>
                    <a:pt x="53" y="66"/>
                    <a:pt x="56" y="63"/>
                  </a:cubicBezTo>
                  <a:cubicBezTo>
                    <a:pt x="62" y="62"/>
                    <a:pt x="61" y="61"/>
                    <a:pt x="62" y="56"/>
                  </a:cubicBezTo>
                  <a:cubicBezTo>
                    <a:pt x="64" y="58"/>
                    <a:pt x="67" y="54"/>
                    <a:pt x="69" y="58"/>
                  </a:cubicBezTo>
                  <a:cubicBezTo>
                    <a:pt x="62" y="62"/>
                    <a:pt x="67" y="64"/>
                    <a:pt x="71" y="63"/>
                  </a:cubicBezTo>
                  <a:cubicBezTo>
                    <a:pt x="67" y="67"/>
                    <a:pt x="66" y="72"/>
                    <a:pt x="65" y="76"/>
                  </a:cubicBezTo>
                  <a:cubicBezTo>
                    <a:pt x="72" y="78"/>
                    <a:pt x="75" y="64"/>
                    <a:pt x="82" y="73"/>
                  </a:cubicBezTo>
                  <a:cubicBezTo>
                    <a:pt x="81" y="75"/>
                    <a:pt x="78" y="74"/>
                    <a:pt x="79" y="76"/>
                  </a:cubicBezTo>
                  <a:cubicBezTo>
                    <a:pt x="81" y="75"/>
                    <a:pt x="80" y="77"/>
                    <a:pt x="81" y="79"/>
                  </a:cubicBezTo>
                  <a:cubicBezTo>
                    <a:pt x="85" y="73"/>
                    <a:pt x="89" y="72"/>
                    <a:pt x="92" y="65"/>
                  </a:cubicBezTo>
                  <a:cubicBezTo>
                    <a:pt x="95" y="66"/>
                    <a:pt x="98" y="63"/>
                    <a:pt x="101" y="64"/>
                  </a:cubicBezTo>
                  <a:cubicBezTo>
                    <a:pt x="96" y="67"/>
                    <a:pt x="97" y="72"/>
                    <a:pt x="95" y="76"/>
                  </a:cubicBezTo>
                  <a:cubicBezTo>
                    <a:pt x="93" y="77"/>
                    <a:pt x="87" y="74"/>
                    <a:pt x="88" y="78"/>
                  </a:cubicBezTo>
                  <a:cubicBezTo>
                    <a:pt x="90" y="76"/>
                    <a:pt x="91" y="81"/>
                    <a:pt x="93" y="80"/>
                  </a:cubicBezTo>
                  <a:cubicBezTo>
                    <a:pt x="95" y="79"/>
                    <a:pt x="97" y="77"/>
                    <a:pt x="99" y="76"/>
                  </a:cubicBezTo>
                  <a:cubicBezTo>
                    <a:pt x="102" y="79"/>
                    <a:pt x="99" y="80"/>
                    <a:pt x="103" y="81"/>
                  </a:cubicBezTo>
                  <a:cubicBezTo>
                    <a:pt x="107" y="79"/>
                    <a:pt x="108" y="78"/>
                    <a:pt x="108" y="74"/>
                  </a:cubicBezTo>
                  <a:cubicBezTo>
                    <a:pt x="115" y="75"/>
                    <a:pt x="110" y="78"/>
                    <a:pt x="117" y="82"/>
                  </a:cubicBezTo>
                  <a:cubicBezTo>
                    <a:pt x="121" y="77"/>
                    <a:pt x="124" y="82"/>
                    <a:pt x="128" y="77"/>
                  </a:cubicBezTo>
                  <a:cubicBezTo>
                    <a:pt x="129" y="78"/>
                    <a:pt x="128" y="80"/>
                    <a:pt x="131" y="82"/>
                  </a:cubicBezTo>
                  <a:cubicBezTo>
                    <a:pt x="134" y="81"/>
                    <a:pt x="138" y="80"/>
                    <a:pt x="141" y="81"/>
                  </a:cubicBezTo>
                  <a:cubicBezTo>
                    <a:pt x="138" y="78"/>
                    <a:pt x="145" y="73"/>
                    <a:pt x="148" y="76"/>
                  </a:cubicBezTo>
                  <a:cubicBezTo>
                    <a:pt x="148" y="81"/>
                    <a:pt x="140" y="75"/>
                    <a:pt x="143" y="81"/>
                  </a:cubicBezTo>
                  <a:cubicBezTo>
                    <a:pt x="154" y="79"/>
                    <a:pt x="164" y="84"/>
                    <a:pt x="176" y="81"/>
                  </a:cubicBezTo>
                  <a:cubicBezTo>
                    <a:pt x="171" y="78"/>
                    <a:pt x="175" y="75"/>
                    <a:pt x="176" y="72"/>
                  </a:cubicBezTo>
                  <a:cubicBezTo>
                    <a:pt x="175" y="79"/>
                    <a:pt x="187" y="90"/>
                    <a:pt x="187" y="80"/>
                  </a:cubicBezTo>
                  <a:cubicBezTo>
                    <a:pt x="182" y="83"/>
                    <a:pt x="184" y="72"/>
                    <a:pt x="180" y="71"/>
                  </a:cubicBezTo>
                  <a:cubicBezTo>
                    <a:pt x="181" y="70"/>
                    <a:pt x="182" y="68"/>
                    <a:pt x="182" y="67"/>
                  </a:cubicBezTo>
                  <a:cubicBezTo>
                    <a:pt x="182" y="71"/>
                    <a:pt x="184" y="70"/>
                    <a:pt x="187" y="71"/>
                  </a:cubicBezTo>
                  <a:cubicBezTo>
                    <a:pt x="181" y="75"/>
                    <a:pt x="189" y="79"/>
                    <a:pt x="192" y="77"/>
                  </a:cubicBezTo>
                  <a:cubicBezTo>
                    <a:pt x="190" y="79"/>
                    <a:pt x="189" y="81"/>
                    <a:pt x="192" y="83"/>
                  </a:cubicBezTo>
                  <a:cubicBezTo>
                    <a:pt x="193" y="83"/>
                    <a:pt x="194" y="82"/>
                    <a:pt x="195" y="83"/>
                  </a:cubicBezTo>
                  <a:cubicBezTo>
                    <a:pt x="196" y="75"/>
                    <a:pt x="204" y="76"/>
                    <a:pt x="203" y="65"/>
                  </a:cubicBezTo>
                  <a:cubicBezTo>
                    <a:pt x="203" y="66"/>
                    <a:pt x="204" y="67"/>
                    <a:pt x="205" y="66"/>
                  </a:cubicBezTo>
                  <a:cubicBezTo>
                    <a:pt x="204" y="68"/>
                    <a:pt x="204" y="71"/>
                    <a:pt x="208" y="74"/>
                  </a:cubicBezTo>
                  <a:cubicBezTo>
                    <a:pt x="211" y="72"/>
                    <a:pt x="221" y="72"/>
                    <a:pt x="218" y="77"/>
                  </a:cubicBezTo>
                  <a:cubicBezTo>
                    <a:pt x="214" y="72"/>
                    <a:pt x="209" y="78"/>
                    <a:pt x="201" y="76"/>
                  </a:cubicBezTo>
                  <a:cubicBezTo>
                    <a:pt x="199" y="78"/>
                    <a:pt x="200" y="80"/>
                    <a:pt x="199" y="81"/>
                  </a:cubicBezTo>
                  <a:cubicBezTo>
                    <a:pt x="205" y="86"/>
                    <a:pt x="212" y="82"/>
                    <a:pt x="218" y="84"/>
                  </a:cubicBezTo>
                  <a:cubicBezTo>
                    <a:pt x="217" y="83"/>
                    <a:pt x="216" y="82"/>
                    <a:pt x="218" y="80"/>
                  </a:cubicBezTo>
                  <a:cubicBezTo>
                    <a:pt x="227" y="77"/>
                    <a:pt x="225" y="91"/>
                    <a:pt x="225" y="91"/>
                  </a:cubicBezTo>
                  <a:cubicBezTo>
                    <a:pt x="228" y="88"/>
                    <a:pt x="234" y="85"/>
                    <a:pt x="227" y="85"/>
                  </a:cubicBezTo>
                  <a:cubicBezTo>
                    <a:pt x="228" y="81"/>
                    <a:pt x="233" y="78"/>
                    <a:pt x="235" y="86"/>
                  </a:cubicBezTo>
                  <a:cubicBezTo>
                    <a:pt x="246" y="83"/>
                    <a:pt x="253" y="88"/>
                    <a:pt x="263" y="82"/>
                  </a:cubicBezTo>
                  <a:cubicBezTo>
                    <a:pt x="264" y="87"/>
                    <a:pt x="273" y="86"/>
                    <a:pt x="278" y="85"/>
                  </a:cubicBezTo>
                  <a:cubicBezTo>
                    <a:pt x="279" y="79"/>
                    <a:pt x="281" y="81"/>
                    <a:pt x="279" y="78"/>
                  </a:cubicBezTo>
                  <a:cubicBezTo>
                    <a:pt x="281" y="77"/>
                    <a:pt x="282" y="75"/>
                    <a:pt x="284" y="74"/>
                  </a:cubicBezTo>
                  <a:cubicBezTo>
                    <a:pt x="284" y="77"/>
                    <a:pt x="286" y="79"/>
                    <a:pt x="289" y="76"/>
                  </a:cubicBezTo>
                  <a:cubicBezTo>
                    <a:pt x="289" y="72"/>
                    <a:pt x="287" y="74"/>
                    <a:pt x="284" y="72"/>
                  </a:cubicBezTo>
                  <a:cubicBezTo>
                    <a:pt x="286" y="70"/>
                    <a:pt x="285" y="68"/>
                    <a:pt x="288" y="66"/>
                  </a:cubicBezTo>
                  <a:cubicBezTo>
                    <a:pt x="288" y="72"/>
                    <a:pt x="294" y="80"/>
                    <a:pt x="286" y="86"/>
                  </a:cubicBezTo>
                  <a:cubicBezTo>
                    <a:pt x="289" y="91"/>
                    <a:pt x="289" y="81"/>
                    <a:pt x="292" y="88"/>
                  </a:cubicBezTo>
                  <a:cubicBezTo>
                    <a:pt x="296" y="87"/>
                    <a:pt x="296" y="81"/>
                    <a:pt x="298" y="83"/>
                  </a:cubicBezTo>
                  <a:cubicBezTo>
                    <a:pt x="300" y="91"/>
                    <a:pt x="301" y="82"/>
                    <a:pt x="307" y="83"/>
                  </a:cubicBezTo>
                  <a:cubicBezTo>
                    <a:pt x="308" y="85"/>
                    <a:pt x="306" y="86"/>
                    <a:pt x="305" y="87"/>
                  </a:cubicBezTo>
                  <a:cubicBezTo>
                    <a:pt x="315" y="93"/>
                    <a:pt x="308" y="77"/>
                    <a:pt x="316" y="74"/>
                  </a:cubicBezTo>
                  <a:cubicBezTo>
                    <a:pt x="309" y="67"/>
                    <a:pt x="309" y="86"/>
                    <a:pt x="301" y="79"/>
                  </a:cubicBezTo>
                  <a:cubicBezTo>
                    <a:pt x="309" y="80"/>
                    <a:pt x="307" y="68"/>
                    <a:pt x="315" y="70"/>
                  </a:cubicBezTo>
                  <a:cubicBezTo>
                    <a:pt x="316" y="66"/>
                    <a:pt x="317" y="62"/>
                    <a:pt x="320" y="58"/>
                  </a:cubicBezTo>
                  <a:cubicBezTo>
                    <a:pt x="323" y="62"/>
                    <a:pt x="316" y="67"/>
                    <a:pt x="323" y="66"/>
                  </a:cubicBezTo>
                  <a:cubicBezTo>
                    <a:pt x="320" y="70"/>
                    <a:pt x="318" y="66"/>
                    <a:pt x="316" y="67"/>
                  </a:cubicBezTo>
                  <a:cubicBezTo>
                    <a:pt x="324" y="75"/>
                    <a:pt x="309" y="81"/>
                    <a:pt x="316" y="89"/>
                  </a:cubicBezTo>
                  <a:cubicBezTo>
                    <a:pt x="320" y="86"/>
                    <a:pt x="323" y="82"/>
                    <a:pt x="321" y="78"/>
                  </a:cubicBezTo>
                  <a:cubicBezTo>
                    <a:pt x="325" y="74"/>
                    <a:pt x="328" y="76"/>
                    <a:pt x="331" y="77"/>
                  </a:cubicBezTo>
                  <a:cubicBezTo>
                    <a:pt x="326" y="79"/>
                    <a:pt x="330" y="82"/>
                    <a:pt x="326" y="85"/>
                  </a:cubicBezTo>
                  <a:cubicBezTo>
                    <a:pt x="325" y="83"/>
                    <a:pt x="324" y="81"/>
                    <a:pt x="323" y="82"/>
                  </a:cubicBezTo>
                  <a:cubicBezTo>
                    <a:pt x="326" y="87"/>
                    <a:pt x="322" y="84"/>
                    <a:pt x="323" y="89"/>
                  </a:cubicBezTo>
                  <a:cubicBezTo>
                    <a:pt x="327" y="88"/>
                    <a:pt x="333" y="89"/>
                    <a:pt x="334" y="86"/>
                  </a:cubicBezTo>
                  <a:cubicBezTo>
                    <a:pt x="333" y="83"/>
                    <a:pt x="331" y="84"/>
                    <a:pt x="329" y="84"/>
                  </a:cubicBezTo>
                  <a:cubicBezTo>
                    <a:pt x="335" y="84"/>
                    <a:pt x="332" y="78"/>
                    <a:pt x="335" y="80"/>
                  </a:cubicBezTo>
                  <a:cubicBezTo>
                    <a:pt x="336" y="82"/>
                    <a:pt x="336" y="85"/>
                    <a:pt x="336" y="88"/>
                  </a:cubicBezTo>
                  <a:cubicBezTo>
                    <a:pt x="359" y="87"/>
                    <a:pt x="382" y="90"/>
                    <a:pt x="405" y="88"/>
                  </a:cubicBezTo>
                  <a:cubicBezTo>
                    <a:pt x="400" y="82"/>
                    <a:pt x="408" y="79"/>
                    <a:pt x="410" y="79"/>
                  </a:cubicBezTo>
                  <a:cubicBezTo>
                    <a:pt x="411" y="84"/>
                    <a:pt x="407" y="84"/>
                    <a:pt x="405" y="88"/>
                  </a:cubicBezTo>
                  <a:cubicBezTo>
                    <a:pt x="408" y="93"/>
                    <a:pt x="412" y="88"/>
                    <a:pt x="414" y="85"/>
                  </a:cubicBezTo>
                  <a:cubicBezTo>
                    <a:pt x="418" y="86"/>
                    <a:pt x="415" y="90"/>
                    <a:pt x="419" y="85"/>
                  </a:cubicBezTo>
                  <a:cubicBezTo>
                    <a:pt x="419" y="93"/>
                    <a:pt x="428" y="85"/>
                    <a:pt x="432" y="90"/>
                  </a:cubicBezTo>
                  <a:cubicBezTo>
                    <a:pt x="432" y="89"/>
                    <a:pt x="438" y="87"/>
                    <a:pt x="439" y="83"/>
                  </a:cubicBezTo>
                  <a:cubicBezTo>
                    <a:pt x="440" y="85"/>
                    <a:pt x="442" y="85"/>
                    <a:pt x="443" y="86"/>
                  </a:cubicBezTo>
                  <a:cubicBezTo>
                    <a:pt x="442" y="88"/>
                    <a:pt x="437" y="85"/>
                    <a:pt x="438" y="89"/>
                  </a:cubicBezTo>
                  <a:cubicBezTo>
                    <a:pt x="441" y="88"/>
                    <a:pt x="439" y="91"/>
                    <a:pt x="441" y="93"/>
                  </a:cubicBezTo>
                  <a:cubicBezTo>
                    <a:pt x="448" y="88"/>
                    <a:pt x="460" y="95"/>
                    <a:pt x="464" y="89"/>
                  </a:cubicBezTo>
                  <a:cubicBezTo>
                    <a:pt x="462" y="85"/>
                    <a:pt x="448" y="89"/>
                    <a:pt x="446" y="83"/>
                  </a:cubicBezTo>
                  <a:cubicBezTo>
                    <a:pt x="454" y="87"/>
                    <a:pt x="463" y="84"/>
                    <a:pt x="472" y="83"/>
                  </a:cubicBezTo>
                  <a:cubicBezTo>
                    <a:pt x="470" y="84"/>
                    <a:pt x="469" y="85"/>
                    <a:pt x="467" y="87"/>
                  </a:cubicBezTo>
                  <a:cubicBezTo>
                    <a:pt x="469" y="89"/>
                    <a:pt x="471" y="91"/>
                    <a:pt x="472" y="93"/>
                  </a:cubicBezTo>
                  <a:cubicBezTo>
                    <a:pt x="478" y="91"/>
                    <a:pt x="472" y="86"/>
                    <a:pt x="476" y="84"/>
                  </a:cubicBezTo>
                  <a:cubicBezTo>
                    <a:pt x="477" y="85"/>
                    <a:pt x="475" y="86"/>
                    <a:pt x="477" y="88"/>
                  </a:cubicBezTo>
                  <a:cubicBezTo>
                    <a:pt x="485" y="83"/>
                    <a:pt x="479" y="72"/>
                    <a:pt x="485" y="71"/>
                  </a:cubicBezTo>
                  <a:cubicBezTo>
                    <a:pt x="482" y="76"/>
                    <a:pt x="486" y="83"/>
                    <a:pt x="479" y="88"/>
                  </a:cubicBezTo>
                  <a:cubicBezTo>
                    <a:pt x="485" y="95"/>
                    <a:pt x="486" y="85"/>
                    <a:pt x="491" y="93"/>
                  </a:cubicBezTo>
                  <a:cubicBezTo>
                    <a:pt x="494" y="90"/>
                    <a:pt x="496" y="92"/>
                    <a:pt x="499" y="88"/>
                  </a:cubicBezTo>
                  <a:cubicBezTo>
                    <a:pt x="500" y="93"/>
                    <a:pt x="511" y="95"/>
                    <a:pt x="513" y="89"/>
                  </a:cubicBezTo>
                  <a:cubicBezTo>
                    <a:pt x="517" y="92"/>
                    <a:pt x="524" y="95"/>
                    <a:pt x="528" y="88"/>
                  </a:cubicBezTo>
                  <a:cubicBezTo>
                    <a:pt x="529" y="93"/>
                    <a:pt x="536" y="93"/>
                    <a:pt x="536" y="87"/>
                  </a:cubicBezTo>
                  <a:cubicBezTo>
                    <a:pt x="538" y="89"/>
                    <a:pt x="539" y="91"/>
                    <a:pt x="539" y="92"/>
                  </a:cubicBezTo>
                  <a:cubicBezTo>
                    <a:pt x="545" y="84"/>
                    <a:pt x="568" y="91"/>
                    <a:pt x="563" y="77"/>
                  </a:cubicBezTo>
                  <a:cubicBezTo>
                    <a:pt x="565" y="76"/>
                    <a:pt x="566" y="79"/>
                    <a:pt x="567" y="81"/>
                  </a:cubicBezTo>
                  <a:cubicBezTo>
                    <a:pt x="570" y="79"/>
                    <a:pt x="568" y="77"/>
                    <a:pt x="569" y="76"/>
                  </a:cubicBezTo>
                  <a:cubicBezTo>
                    <a:pt x="571" y="76"/>
                    <a:pt x="574" y="73"/>
                    <a:pt x="576" y="76"/>
                  </a:cubicBezTo>
                  <a:cubicBezTo>
                    <a:pt x="572" y="79"/>
                    <a:pt x="570" y="81"/>
                    <a:pt x="571" y="87"/>
                  </a:cubicBezTo>
                  <a:cubicBezTo>
                    <a:pt x="567" y="86"/>
                    <a:pt x="563" y="90"/>
                    <a:pt x="560" y="90"/>
                  </a:cubicBezTo>
                  <a:cubicBezTo>
                    <a:pt x="571" y="93"/>
                    <a:pt x="591" y="94"/>
                    <a:pt x="603" y="84"/>
                  </a:cubicBezTo>
                  <a:cubicBezTo>
                    <a:pt x="605" y="90"/>
                    <a:pt x="609" y="79"/>
                    <a:pt x="612" y="82"/>
                  </a:cubicBezTo>
                  <a:cubicBezTo>
                    <a:pt x="608" y="85"/>
                    <a:pt x="604" y="88"/>
                    <a:pt x="604" y="92"/>
                  </a:cubicBezTo>
                  <a:cubicBezTo>
                    <a:pt x="606" y="91"/>
                    <a:pt x="609" y="89"/>
                    <a:pt x="611" y="92"/>
                  </a:cubicBezTo>
                  <a:cubicBezTo>
                    <a:pt x="618" y="87"/>
                    <a:pt x="615" y="77"/>
                    <a:pt x="623" y="78"/>
                  </a:cubicBezTo>
                  <a:cubicBezTo>
                    <a:pt x="624" y="74"/>
                    <a:pt x="622" y="64"/>
                    <a:pt x="630" y="64"/>
                  </a:cubicBezTo>
                  <a:cubicBezTo>
                    <a:pt x="626" y="75"/>
                    <a:pt x="631" y="82"/>
                    <a:pt x="616" y="90"/>
                  </a:cubicBezTo>
                  <a:cubicBezTo>
                    <a:pt x="623" y="95"/>
                    <a:pt x="634" y="89"/>
                    <a:pt x="639" y="82"/>
                  </a:cubicBezTo>
                  <a:cubicBezTo>
                    <a:pt x="637" y="78"/>
                    <a:pt x="634" y="82"/>
                    <a:pt x="633" y="78"/>
                  </a:cubicBezTo>
                  <a:cubicBezTo>
                    <a:pt x="634" y="78"/>
                    <a:pt x="633" y="76"/>
                    <a:pt x="634" y="76"/>
                  </a:cubicBezTo>
                  <a:cubicBezTo>
                    <a:pt x="641" y="77"/>
                    <a:pt x="651" y="76"/>
                    <a:pt x="655" y="68"/>
                  </a:cubicBezTo>
                  <a:cubicBezTo>
                    <a:pt x="659" y="71"/>
                    <a:pt x="656" y="74"/>
                    <a:pt x="653" y="77"/>
                  </a:cubicBezTo>
                  <a:cubicBezTo>
                    <a:pt x="652" y="75"/>
                    <a:pt x="653" y="73"/>
                    <a:pt x="650" y="75"/>
                  </a:cubicBezTo>
                  <a:cubicBezTo>
                    <a:pt x="648" y="81"/>
                    <a:pt x="652" y="78"/>
                    <a:pt x="655" y="81"/>
                  </a:cubicBezTo>
                  <a:cubicBezTo>
                    <a:pt x="652" y="82"/>
                    <a:pt x="650" y="87"/>
                    <a:pt x="648" y="84"/>
                  </a:cubicBezTo>
                  <a:cubicBezTo>
                    <a:pt x="645" y="82"/>
                    <a:pt x="649" y="80"/>
                    <a:pt x="647" y="78"/>
                  </a:cubicBezTo>
                  <a:cubicBezTo>
                    <a:pt x="636" y="79"/>
                    <a:pt x="644" y="86"/>
                    <a:pt x="639" y="91"/>
                  </a:cubicBezTo>
                  <a:cubicBezTo>
                    <a:pt x="645" y="93"/>
                    <a:pt x="655" y="83"/>
                    <a:pt x="659" y="78"/>
                  </a:cubicBezTo>
                  <a:cubicBezTo>
                    <a:pt x="661" y="79"/>
                    <a:pt x="662" y="78"/>
                    <a:pt x="664" y="81"/>
                  </a:cubicBezTo>
                  <a:cubicBezTo>
                    <a:pt x="667" y="73"/>
                    <a:pt x="673" y="67"/>
                    <a:pt x="679" y="62"/>
                  </a:cubicBezTo>
                  <a:cubicBezTo>
                    <a:pt x="676" y="57"/>
                    <a:pt x="674" y="61"/>
                    <a:pt x="672" y="64"/>
                  </a:cubicBezTo>
                  <a:cubicBezTo>
                    <a:pt x="666" y="57"/>
                    <a:pt x="673" y="52"/>
                    <a:pt x="679" y="50"/>
                  </a:cubicBezTo>
                  <a:cubicBezTo>
                    <a:pt x="681" y="54"/>
                    <a:pt x="673" y="52"/>
                    <a:pt x="678" y="58"/>
                  </a:cubicBezTo>
                  <a:cubicBezTo>
                    <a:pt x="680" y="56"/>
                    <a:pt x="681" y="57"/>
                    <a:pt x="683" y="55"/>
                  </a:cubicBezTo>
                  <a:cubicBezTo>
                    <a:pt x="681" y="46"/>
                    <a:pt x="692" y="39"/>
                    <a:pt x="686" y="29"/>
                  </a:cubicBezTo>
                  <a:cubicBezTo>
                    <a:pt x="689" y="27"/>
                    <a:pt x="691" y="27"/>
                    <a:pt x="692" y="30"/>
                  </a:cubicBezTo>
                  <a:cubicBezTo>
                    <a:pt x="688" y="32"/>
                    <a:pt x="693" y="35"/>
                    <a:pt x="695" y="35"/>
                  </a:cubicBezTo>
                  <a:cubicBezTo>
                    <a:pt x="692" y="37"/>
                    <a:pt x="689" y="39"/>
                    <a:pt x="691" y="42"/>
                  </a:cubicBezTo>
                  <a:cubicBezTo>
                    <a:pt x="696" y="41"/>
                    <a:pt x="697" y="36"/>
                    <a:pt x="703" y="32"/>
                  </a:cubicBezTo>
                  <a:cubicBezTo>
                    <a:pt x="705" y="34"/>
                    <a:pt x="706" y="36"/>
                    <a:pt x="708" y="36"/>
                  </a:cubicBezTo>
                  <a:cubicBezTo>
                    <a:pt x="711" y="33"/>
                    <a:pt x="714" y="35"/>
                    <a:pt x="715" y="31"/>
                  </a:cubicBezTo>
                  <a:cubicBezTo>
                    <a:pt x="713" y="25"/>
                    <a:pt x="710" y="33"/>
                    <a:pt x="709" y="30"/>
                  </a:cubicBezTo>
                  <a:cubicBezTo>
                    <a:pt x="710" y="28"/>
                    <a:pt x="713" y="26"/>
                    <a:pt x="712" y="23"/>
                  </a:cubicBezTo>
                  <a:cubicBezTo>
                    <a:pt x="705" y="24"/>
                    <a:pt x="699" y="32"/>
                    <a:pt x="693" y="31"/>
                  </a:cubicBezTo>
                  <a:cubicBezTo>
                    <a:pt x="697" y="25"/>
                    <a:pt x="689" y="26"/>
                    <a:pt x="686" y="24"/>
                  </a:cubicBezTo>
                  <a:cubicBezTo>
                    <a:pt x="687" y="23"/>
                    <a:pt x="688" y="22"/>
                    <a:pt x="687" y="21"/>
                  </a:cubicBezTo>
                  <a:cubicBezTo>
                    <a:pt x="682" y="27"/>
                    <a:pt x="685" y="34"/>
                    <a:pt x="684" y="40"/>
                  </a:cubicBezTo>
                  <a:cubicBezTo>
                    <a:pt x="680" y="41"/>
                    <a:pt x="676" y="50"/>
                    <a:pt x="670" y="43"/>
                  </a:cubicBezTo>
                  <a:cubicBezTo>
                    <a:pt x="674" y="41"/>
                    <a:pt x="670" y="38"/>
                    <a:pt x="669" y="35"/>
                  </a:cubicBezTo>
                  <a:cubicBezTo>
                    <a:pt x="663" y="40"/>
                    <a:pt x="665" y="46"/>
                    <a:pt x="664" y="52"/>
                  </a:cubicBezTo>
                  <a:cubicBezTo>
                    <a:pt x="667" y="51"/>
                    <a:pt x="666" y="45"/>
                    <a:pt x="670" y="47"/>
                  </a:cubicBezTo>
                  <a:cubicBezTo>
                    <a:pt x="671" y="52"/>
                    <a:pt x="667" y="51"/>
                    <a:pt x="663" y="55"/>
                  </a:cubicBezTo>
                  <a:cubicBezTo>
                    <a:pt x="663" y="58"/>
                    <a:pt x="669" y="56"/>
                    <a:pt x="666" y="59"/>
                  </a:cubicBezTo>
                  <a:cubicBezTo>
                    <a:pt x="656" y="64"/>
                    <a:pt x="651" y="68"/>
                    <a:pt x="642" y="72"/>
                  </a:cubicBezTo>
                  <a:cubicBezTo>
                    <a:pt x="642" y="70"/>
                    <a:pt x="645" y="67"/>
                    <a:pt x="645" y="65"/>
                  </a:cubicBezTo>
                  <a:cubicBezTo>
                    <a:pt x="650" y="64"/>
                    <a:pt x="663" y="60"/>
                    <a:pt x="662" y="56"/>
                  </a:cubicBezTo>
                  <a:cubicBezTo>
                    <a:pt x="655" y="55"/>
                    <a:pt x="654" y="59"/>
                    <a:pt x="647" y="58"/>
                  </a:cubicBezTo>
                  <a:cubicBezTo>
                    <a:pt x="650" y="52"/>
                    <a:pt x="654" y="55"/>
                    <a:pt x="659" y="52"/>
                  </a:cubicBezTo>
                  <a:cubicBezTo>
                    <a:pt x="664" y="47"/>
                    <a:pt x="662" y="38"/>
                    <a:pt x="660" y="35"/>
                  </a:cubicBezTo>
                  <a:cubicBezTo>
                    <a:pt x="662" y="35"/>
                    <a:pt x="664" y="34"/>
                    <a:pt x="667" y="32"/>
                  </a:cubicBezTo>
                  <a:cubicBezTo>
                    <a:pt x="668" y="35"/>
                    <a:pt x="670" y="35"/>
                    <a:pt x="673" y="33"/>
                  </a:cubicBezTo>
                  <a:cubicBezTo>
                    <a:pt x="671" y="29"/>
                    <a:pt x="663" y="33"/>
                    <a:pt x="664" y="28"/>
                  </a:cubicBezTo>
                  <a:cubicBezTo>
                    <a:pt x="667" y="29"/>
                    <a:pt x="671" y="31"/>
                    <a:pt x="674" y="30"/>
                  </a:cubicBezTo>
                  <a:cubicBezTo>
                    <a:pt x="673" y="27"/>
                    <a:pt x="672" y="24"/>
                    <a:pt x="673" y="21"/>
                  </a:cubicBezTo>
                  <a:cubicBezTo>
                    <a:pt x="669" y="26"/>
                    <a:pt x="666" y="23"/>
                    <a:pt x="663" y="22"/>
                  </a:cubicBezTo>
                  <a:cubicBezTo>
                    <a:pt x="660" y="24"/>
                    <a:pt x="662" y="26"/>
                    <a:pt x="658" y="28"/>
                  </a:cubicBezTo>
                  <a:cubicBezTo>
                    <a:pt x="659" y="29"/>
                    <a:pt x="661" y="30"/>
                    <a:pt x="662" y="30"/>
                  </a:cubicBezTo>
                  <a:cubicBezTo>
                    <a:pt x="656" y="30"/>
                    <a:pt x="660" y="36"/>
                    <a:pt x="656" y="39"/>
                  </a:cubicBezTo>
                  <a:cubicBezTo>
                    <a:pt x="652" y="33"/>
                    <a:pt x="657" y="34"/>
                    <a:pt x="651" y="30"/>
                  </a:cubicBezTo>
                  <a:cubicBezTo>
                    <a:pt x="645" y="32"/>
                    <a:pt x="638" y="33"/>
                    <a:pt x="636" y="25"/>
                  </a:cubicBezTo>
                  <a:cubicBezTo>
                    <a:pt x="635" y="26"/>
                    <a:pt x="633" y="26"/>
                    <a:pt x="632" y="27"/>
                  </a:cubicBezTo>
                  <a:cubicBezTo>
                    <a:pt x="631" y="31"/>
                    <a:pt x="635" y="32"/>
                    <a:pt x="635" y="35"/>
                  </a:cubicBezTo>
                  <a:cubicBezTo>
                    <a:pt x="629" y="33"/>
                    <a:pt x="621" y="45"/>
                    <a:pt x="611" y="39"/>
                  </a:cubicBezTo>
                  <a:cubicBezTo>
                    <a:pt x="616" y="41"/>
                    <a:pt x="617" y="30"/>
                    <a:pt x="623" y="32"/>
                  </a:cubicBezTo>
                  <a:cubicBezTo>
                    <a:pt x="622" y="33"/>
                    <a:pt x="620" y="34"/>
                    <a:pt x="621" y="35"/>
                  </a:cubicBezTo>
                  <a:cubicBezTo>
                    <a:pt x="623" y="34"/>
                    <a:pt x="624" y="37"/>
                    <a:pt x="627" y="34"/>
                  </a:cubicBezTo>
                  <a:cubicBezTo>
                    <a:pt x="625" y="22"/>
                    <a:pt x="641" y="24"/>
                    <a:pt x="641" y="20"/>
                  </a:cubicBezTo>
                  <a:cubicBezTo>
                    <a:pt x="633" y="24"/>
                    <a:pt x="625" y="19"/>
                    <a:pt x="617" y="22"/>
                  </a:cubicBezTo>
                  <a:cubicBezTo>
                    <a:pt x="618" y="23"/>
                    <a:pt x="616" y="24"/>
                    <a:pt x="615" y="25"/>
                  </a:cubicBezTo>
                  <a:cubicBezTo>
                    <a:pt x="616" y="27"/>
                    <a:pt x="617" y="28"/>
                    <a:pt x="616" y="30"/>
                  </a:cubicBezTo>
                  <a:cubicBezTo>
                    <a:pt x="612" y="31"/>
                    <a:pt x="611" y="37"/>
                    <a:pt x="610" y="35"/>
                  </a:cubicBezTo>
                  <a:cubicBezTo>
                    <a:pt x="610" y="33"/>
                    <a:pt x="613" y="31"/>
                    <a:pt x="610" y="29"/>
                  </a:cubicBezTo>
                  <a:cubicBezTo>
                    <a:pt x="609" y="29"/>
                    <a:pt x="608" y="31"/>
                    <a:pt x="607" y="30"/>
                  </a:cubicBezTo>
                  <a:cubicBezTo>
                    <a:pt x="603" y="33"/>
                    <a:pt x="604" y="39"/>
                    <a:pt x="598" y="37"/>
                  </a:cubicBezTo>
                  <a:cubicBezTo>
                    <a:pt x="597" y="34"/>
                    <a:pt x="604" y="33"/>
                    <a:pt x="602" y="30"/>
                  </a:cubicBezTo>
                  <a:cubicBezTo>
                    <a:pt x="598" y="34"/>
                    <a:pt x="596" y="28"/>
                    <a:pt x="593" y="32"/>
                  </a:cubicBezTo>
                  <a:cubicBezTo>
                    <a:pt x="595" y="35"/>
                    <a:pt x="597" y="37"/>
                    <a:pt x="593" y="39"/>
                  </a:cubicBezTo>
                  <a:cubicBezTo>
                    <a:pt x="594" y="30"/>
                    <a:pt x="586" y="38"/>
                    <a:pt x="592" y="29"/>
                  </a:cubicBezTo>
                  <a:cubicBezTo>
                    <a:pt x="598" y="32"/>
                    <a:pt x="606" y="23"/>
                    <a:pt x="612" y="29"/>
                  </a:cubicBezTo>
                  <a:cubicBezTo>
                    <a:pt x="616" y="28"/>
                    <a:pt x="611" y="20"/>
                    <a:pt x="610" y="22"/>
                  </a:cubicBezTo>
                  <a:cubicBezTo>
                    <a:pt x="610" y="24"/>
                    <a:pt x="603" y="24"/>
                    <a:pt x="602" y="26"/>
                  </a:cubicBezTo>
                  <a:cubicBezTo>
                    <a:pt x="600" y="24"/>
                    <a:pt x="602" y="23"/>
                    <a:pt x="602" y="21"/>
                  </a:cubicBezTo>
                  <a:cubicBezTo>
                    <a:pt x="601" y="21"/>
                    <a:pt x="601" y="22"/>
                    <a:pt x="600" y="21"/>
                  </a:cubicBezTo>
                  <a:cubicBezTo>
                    <a:pt x="599" y="21"/>
                    <a:pt x="598" y="21"/>
                    <a:pt x="597" y="21"/>
                  </a:cubicBezTo>
                  <a:cubicBezTo>
                    <a:pt x="598" y="23"/>
                    <a:pt x="601" y="25"/>
                    <a:pt x="599" y="27"/>
                  </a:cubicBezTo>
                  <a:cubicBezTo>
                    <a:pt x="598" y="25"/>
                    <a:pt x="597" y="27"/>
                    <a:pt x="595" y="26"/>
                  </a:cubicBezTo>
                  <a:cubicBezTo>
                    <a:pt x="593" y="24"/>
                    <a:pt x="595" y="23"/>
                    <a:pt x="593" y="21"/>
                  </a:cubicBezTo>
                  <a:cubicBezTo>
                    <a:pt x="589" y="20"/>
                    <a:pt x="591" y="23"/>
                    <a:pt x="587" y="25"/>
                  </a:cubicBezTo>
                  <a:cubicBezTo>
                    <a:pt x="589" y="19"/>
                    <a:pt x="570" y="21"/>
                    <a:pt x="579" y="24"/>
                  </a:cubicBezTo>
                  <a:cubicBezTo>
                    <a:pt x="578" y="25"/>
                    <a:pt x="576" y="27"/>
                    <a:pt x="575" y="28"/>
                  </a:cubicBezTo>
                  <a:cubicBezTo>
                    <a:pt x="572" y="22"/>
                    <a:pt x="567" y="27"/>
                    <a:pt x="564" y="25"/>
                  </a:cubicBezTo>
                  <a:cubicBezTo>
                    <a:pt x="563" y="24"/>
                    <a:pt x="565" y="23"/>
                    <a:pt x="564" y="21"/>
                  </a:cubicBezTo>
                  <a:cubicBezTo>
                    <a:pt x="561" y="21"/>
                    <a:pt x="558" y="26"/>
                    <a:pt x="555" y="21"/>
                  </a:cubicBezTo>
                  <a:cubicBezTo>
                    <a:pt x="551" y="22"/>
                    <a:pt x="553" y="28"/>
                    <a:pt x="550" y="26"/>
                  </a:cubicBezTo>
                  <a:cubicBezTo>
                    <a:pt x="551" y="18"/>
                    <a:pt x="533" y="18"/>
                    <a:pt x="528" y="26"/>
                  </a:cubicBezTo>
                  <a:cubicBezTo>
                    <a:pt x="523" y="27"/>
                    <a:pt x="529" y="20"/>
                    <a:pt x="525" y="22"/>
                  </a:cubicBezTo>
                  <a:cubicBezTo>
                    <a:pt x="527" y="24"/>
                    <a:pt x="520" y="26"/>
                    <a:pt x="520" y="24"/>
                  </a:cubicBezTo>
                  <a:cubicBezTo>
                    <a:pt x="521" y="22"/>
                    <a:pt x="519" y="20"/>
                    <a:pt x="519" y="19"/>
                  </a:cubicBezTo>
                  <a:cubicBezTo>
                    <a:pt x="514" y="20"/>
                    <a:pt x="521" y="23"/>
                    <a:pt x="516" y="25"/>
                  </a:cubicBezTo>
                  <a:cubicBezTo>
                    <a:pt x="516" y="23"/>
                    <a:pt x="514" y="24"/>
                    <a:pt x="514" y="23"/>
                  </a:cubicBezTo>
                  <a:cubicBezTo>
                    <a:pt x="518" y="22"/>
                    <a:pt x="514" y="16"/>
                    <a:pt x="515" y="20"/>
                  </a:cubicBezTo>
                  <a:cubicBezTo>
                    <a:pt x="512" y="21"/>
                    <a:pt x="513" y="27"/>
                    <a:pt x="509" y="25"/>
                  </a:cubicBezTo>
                  <a:cubicBezTo>
                    <a:pt x="508" y="22"/>
                    <a:pt x="512" y="18"/>
                    <a:pt x="507" y="17"/>
                  </a:cubicBezTo>
                  <a:cubicBezTo>
                    <a:pt x="506" y="23"/>
                    <a:pt x="498" y="29"/>
                    <a:pt x="495" y="23"/>
                  </a:cubicBezTo>
                  <a:cubicBezTo>
                    <a:pt x="493" y="26"/>
                    <a:pt x="493" y="34"/>
                    <a:pt x="488" y="30"/>
                  </a:cubicBezTo>
                  <a:cubicBezTo>
                    <a:pt x="490" y="29"/>
                    <a:pt x="491" y="28"/>
                    <a:pt x="489" y="26"/>
                  </a:cubicBezTo>
                  <a:cubicBezTo>
                    <a:pt x="488" y="27"/>
                    <a:pt x="487" y="28"/>
                    <a:pt x="486" y="27"/>
                  </a:cubicBezTo>
                  <a:cubicBezTo>
                    <a:pt x="487" y="18"/>
                    <a:pt x="500" y="25"/>
                    <a:pt x="500" y="17"/>
                  </a:cubicBezTo>
                  <a:cubicBezTo>
                    <a:pt x="494" y="20"/>
                    <a:pt x="489" y="16"/>
                    <a:pt x="484" y="20"/>
                  </a:cubicBezTo>
                  <a:cubicBezTo>
                    <a:pt x="482" y="21"/>
                    <a:pt x="483" y="23"/>
                    <a:pt x="482" y="24"/>
                  </a:cubicBezTo>
                  <a:cubicBezTo>
                    <a:pt x="478" y="20"/>
                    <a:pt x="477" y="34"/>
                    <a:pt x="471" y="26"/>
                  </a:cubicBezTo>
                  <a:cubicBezTo>
                    <a:pt x="478" y="26"/>
                    <a:pt x="475" y="21"/>
                    <a:pt x="482" y="19"/>
                  </a:cubicBezTo>
                  <a:cubicBezTo>
                    <a:pt x="475" y="15"/>
                    <a:pt x="468" y="20"/>
                    <a:pt x="461" y="19"/>
                  </a:cubicBezTo>
                  <a:cubicBezTo>
                    <a:pt x="463" y="24"/>
                    <a:pt x="466" y="17"/>
                    <a:pt x="467" y="22"/>
                  </a:cubicBezTo>
                  <a:cubicBezTo>
                    <a:pt x="466" y="22"/>
                    <a:pt x="466" y="24"/>
                    <a:pt x="466" y="24"/>
                  </a:cubicBezTo>
                  <a:cubicBezTo>
                    <a:pt x="462" y="21"/>
                    <a:pt x="455" y="23"/>
                    <a:pt x="458" y="16"/>
                  </a:cubicBezTo>
                  <a:cubicBezTo>
                    <a:pt x="457" y="17"/>
                    <a:pt x="456" y="17"/>
                    <a:pt x="456" y="16"/>
                  </a:cubicBezTo>
                  <a:cubicBezTo>
                    <a:pt x="454" y="17"/>
                    <a:pt x="453" y="16"/>
                    <a:pt x="452" y="17"/>
                  </a:cubicBezTo>
                  <a:cubicBezTo>
                    <a:pt x="454" y="19"/>
                    <a:pt x="453" y="20"/>
                    <a:pt x="451" y="22"/>
                  </a:cubicBezTo>
                  <a:cubicBezTo>
                    <a:pt x="455" y="24"/>
                    <a:pt x="455" y="26"/>
                    <a:pt x="450" y="30"/>
                  </a:cubicBezTo>
                  <a:cubicBezTo>
                    <a:pt x="450" y="27"/>
                    <a:pt x="449" y="26"/>
                    <a:pt x="446" y="25"/>
                  </a:cubicBezTo>
                  <a:cubicBezTo>
                    <a:pt x="451" y="24"/>
                    <a:pt x="448" y="21"/>
                    <a:pt x="449" y="19"/>
                  </a:cubicBezTo>
                  <a:cubicBezTo>
                    <a:pt x="446" y="16"/>
                    <a:pt x="444" y="13"/>
                    <a:pt x="440" y="17"/>
                  </a:cubicBezTo>
                  <a:cubicBezTo>
                    <a:pt x="442" y="22"/>
                    <a:pt x="444" y="19"/>
                    <a:pt x="446" y="20"/>
                  </a:cubicBezTo>
                  <a:cubicBezTo>
                    <a:pt x="441" y="21"/>
                    <a:pt x="448" y="24"/>
                    <a:pt x="443" y="26"/>
                  </a:cubicBezTo>
                  <a:cubicBezTo>
                    <a:pt x="443" y="23"/>
                    <a:pt x="444" y="19"/>
                    <a:pt x="440" y="21"/>
                  </a:cubicBezTo>
                  <a:cubicBezTo>
                    <a:pt x="441" y="25"/>
                    <a:pt x="433" y="23"/>
                    <a:pt x="434" y="28"/>
                  </a:cubicBezTo>
                  <a:cubicBezTo>
                    <a:pt x="429" y="21"/>
                    <a:pt x="429" y="32"/>
                    <a:pt x="425" y="28"/>
                  </a:cubicBezTo>
                  <a:cubicBezTo>
                    <a:pt x="427" y="25"/>
                    <a:pt x="423" y="22"/>
                    <a:pt x="426" y="20"/>
                  </a:cubicBezTo>
                  <a:cubicBezTo>
                    <a:pt x="425" y="22"/>
                    <a:pt x="427" y="25"/>
                    <a:pt x="430" y="25"/>
                  </a:cubicBezTo>
                  <a:cubicBezTo>
                    <a:pt x="433" y="20"/>
                    <a:pt x="435" y="24"/>
                    <a:pt x="439" y="18"/>
                  </a:cubicBezTo>
                  <a:cubicBezTo>
                    <a:pt x="431" y="16"/>
                    <a:pt x="422" y="16"/>
                    <a:pt x="417" y="19"/>
                  </a:cubicBezTo>
                  <a:cubicBezTo>
                    <a:pt x="413" y="12"/>
                    <a:pt x="397" y="12"/>
                    <a:pt x="394" y="23"/>
                  </a:cubicBezTo>
                  <a:cubicBezTo>
                    <a:pt x="394" y="17"/>
                    <a:pt x="391" y="23"/>
                    <a:pt x="389" y="21"/>
                  </a:cubicBezTo>
                  <a:cubicBezTo>
                    <a:pt x="386" y="17"/>
                    <a:pt x="393" y="18"/>
                    <a:pt x="392" y="15"/>
                  </a:cubicBezTo>
                  <a:cubicBezTo>
                    <a:pt x="386" y="15"/>
                    <a:pt x="385" y="24"/>
                    <a:pt x="379" y="22"/>
                  </a:cubicBezTo>
                  <a:cubicBezTo>
                    <a:pt x="379" y="19"/>
                    <a:pt x="383" y="20"/>
                    <a:pt x="383" y="15"/>
                  </a:cubicBezTo>
                  <a:cubicBezTo>
                    <a:pt x="381" y="17"/>
                    <a:pt x="379" y="16"/>
                    <a:pt x="377" y="18"/>
                  </a:cubicBezTo>
                  <a:cubicBezTo>
                    <a:pt x="378" y="20"/>
                    <a:pt x="380" y="27"/>
                    <a:pt x="375" y="25"/>
                  </a:cubicBezTo>
                  <a:cubicBezTo>
                    <a:pt x="375" y="21"/>
                    <a:pt x="378" y="17"/>
                    <a:pt x="374" y="13"/>
                  </a:cubicBezTo>
                  <a:cubicBezTo>
                    <a:pt x="370" y="16"/>
                    <a:pt x="368" y="13"/>
                    <a:pt x="364" y="15"/>
                  </a:cubicBezTo>
                  <a:cubicBezTo>
                    <a:pt x="366" y="21"/>
                    <a:pt x="374" y="14"/>
                    <a:pt x="372" y="20"/>
                  </a:cubicBezTo>
                  <a:cubicBezTo>
                    <a:pt x="370" y="19"/>
                    <a:pt x="357" y="23"/>
                    <a:pt x="365" y="23"/>
                  </a:cubicBezTo>
                  <a:cubicBezTo>
                    <a:pt x="361" y="25"/>
                    <a:pt x="362" y="32"/>
                    <a:pt x="357" y="29"/>
                  </a:cubicBezTo>
                  <a:cubicBezTo>
                    <a:pt x="363" y="25"/>
                    <a:pt x="353" y="20"/>
                    <a:pt x="363" y="16"/>
                  </a:cubicBezTo>
                  <a:cubicBezTo>
                    <a:pt x="358" y="12"/>
                    <a:pt x="352" y="15"/>
                    <a:pt x="346" y="15"/>
                  </a:cubicBezTo>
                  <a:cubicBezTo>
                    <a:pt x="349" y="19"/>
                    <a:pt x="352" y="18"/>
                    <a:pt x="356" y="20"/>
                  </a:cubicBezTo>
                  <a:cubicBezTo>
                    <a:pt x="352" y="20"/>
                    <a:pt x="354" y="21"/>
                    <a:pt x="351" y="24"/>
                  </a:cubicBezTo>
                  <a:cubicBezTo>
                    <a:pt x="352" y="17"/>
                    <a:pt x="347" y="25"/>
                    <a:pt x="345" y="23"/>
                  </a:cubicBezTo>
                  <a:cubicBezTo>
                    <a:pt x="341" y="19"/>
                    <a:pt x="346" y="17"/>
                    <a:pt x="343" y="14"/>
                  </a:cubicBezTo>
                  <a:cubicBezTo>
                    <a:pt x="338" y="13"/>
                    <a:pt x="339" y="20"/>
                    <a:pt x="334" y="19"/>
                  </a:cubicBezTo>
                  <a:cubicBezTo>
                    <a:pt x="333" y="17"/>
                    <a:pt x="335" y="15"/>
                    <a:pt x="334" y="13"/>
                  </a:cubicBezTo>
                  <a:cubicBezTo>
                    <a:pt x="331" y="19"/>
                    <a:pt x="326" y="19"/>
                    <a:pt x="324" y="12"/>
                  </a:cubicBezTo>
                  <a:cubicBezTo>
                    <a:pt x="317" y="15"/>
                    <a:pt x="317" y="12"/>
                    <a:pt x="311" y="19"/>
                  </a:cubicBezTo>
                  <a:cubicBezTo>
                    <a:pt x="311" y="15"/>
                    <a:pt x="304" y="14"/>
                    <a:pt x="301" y="12"/>
                  </a:cubicBezTo>
                  <a:cubicBezTo>
                    <a:pt x="295" y="16"/>
                    <a:pt x="296" y="19"/>
                    <a:pt x="292" y="19"/>
                  </a:cubicBezTo>
                  <a:cubicBezTo>
                    <a:pt x="297" y="15"/>
                    <a:pt x="287" y="14"/>
                    <a:pt x="289" y="11"/>
                  </a:cubicBezTo>
                  <a:cubicBezTo>
                    <a:pt x="284" y="13"/>
                    <a:pt x="280" y="17"/>
                    <a:pt x="276" y="11"/>
                  </a:cubicBezTo>
                  <a:cubicBezTo>
                    <a:pt x="272" y="15"/>
                    <a:pt x="267" y="18"/>
                    <a:pt x="263" y="13"/>
                  </a:cubicBezTo>
                  <a:cubicBezTo>
                    <a:pt x="260" y="15"/>
                    <a:pt x="258" y="17"/>
                    <a:pt x="255" y="19"/>
                  </a:cubicBezTo>
                  <a:cubicBezTo>
                    <a:pt x="253" y="14"/>
                    <a:pt x="249" y="18"/>
                    <a:pt x="247" y="15"/>
                  </a:cubicBezTo>
                  <a:cubicBezTo>
                    <a:pt x="250" y="13"/>
                    <a:pt x="256" y="16"/>
                    <a:pt x="254" y="11"/>
                  </a:cubicBezTo>
                  <a:cubicBezTo>
                    <a:pt x="247" y="10"/>
                    <a:pt x="239" y="17"/>
                    <a:pt x="232" y="10"/>
                  </a:cubicBezTo>
                  <a:cubicBezTo>
                    <a:pt x="227" y="15"/>
                    <a:pt x="225" y="18"/>
                    <a:pt x="220" y="14"/>
                  </a:cubicBezTo>
                  <a:cubicBezTo>
                    <a:pt x="223" y="13"/>
                    <a:pt x="229" y="13"/>
                    <a:pt x="227" y="8"/>
                  </a:cubicBezTo>
                  <a:cubicBezTo>
                    <a:pt x="224" y="10"/>
                    <a:pt x="220" y="9"/>
                    <a:pt x="217" y="11"/>
                  </a:cubicBezTo>
                  <a:cubicBezTo>
                    <a:pt x="217" y="17"/>
                    <a:pt x="221" y="18"/>
                    <a:pt x="222" y="20"/>
                  </a:cubicBezTo>
                  <a:cubicBezTo>
                    <a:pt x="218" y="17"/>
                    <a:pt x="213" y="23"/>
                    <a:pt x="210" y="18"/>
                  </a:cubicBezTo>
                  <a:cubicBezTo>
                    <a:pt x="212" y="17"/>
                    <a:pt x="214" y="19"/>
                    <a:pt x="217" y="16"/>
                  </a:cubicBezTo>
                  <a:cubicBezTo>
                    <a:pt x="213" y="12"/>
                    <a:pt x="214" y="10"/>
                    <a:pt x="210" y="7"/>
                  </a:cubicBezTo>
                  <a:cubicBezTo>
                    <a:pt x="207" y="10"/>
                    <a:pt x="201" y="9"/>
                    <a:pt x="195" y="10"/>
                  </a:cubicBezTo>
                  <a:cubicBezTo>
                    <a:pt x="194" y="15"/>
                    <a:pt x="191" y="20"/>
                    <a:pt x="184" y="20"/>
                  </a:cubicBezTo>
                  <a:cubicBezTo>
                    <a:pt x="187" y="18"/>
                    <a:pt x="185" y="17"/>
                    <a:pt x="188" y="17"/>
                  </a:cubicBezTo>
                  <a:cubicBezTo>
                    <a:pt x="187" y="13"/>
                    <a:pt x="184" y="13"/>
                    <a:pt x="182" y="13"/>
                  </a:cubicBezTo>
                  <a:cubicBezTo>
                    <a:pt x="182" y="12"/>
                    <a:pt x="183" y="12"/>
                    <a:pt x="182" y="11"/>
                  </a:cubicBezTo>
                  <a:cubicBezTo>
                    <a:pt x="186" y="11"/>
                    <a:pt x="192" y="16"/>
                    <a:pt x="193" y="9"/>
                  </a:cubicBezTo>
                  <a:cubicBezTo>
                    <a:pt x="187" y="6"/>
                    <a:pt x="183" y="10"/>
                    <a:pt x="179" y="7"/>
                  </a:cubicBezTo>
                  <a:cubicBezTo>
                    <a:pt x="176" y="12"/>
                    <a:pt x="169" y="13"/>
                    <a:pt x="165" y="12"/>
                  </a:cubicBezTo>
                  <a:cubicBezTo>
                    <a:pt x="168" y="14"/>
                    <a:pt x="164" y="16"/>
                    <a:pt x="164" y="18"/>
                  </a:cubicBezTo>
                  <a:cubicBezTo>
                    <a:pt x="161" y="9"/>
                    <a:pt x="169" y="12"/>
                    <a:pt x="171" y="7"/>
                  </a:cubicBezTo>
                  <a:cubicBezTo>
                    <a:pt x="161" y="8"/>
                    <a:pt x="156" y="3"/>
                    <a:pt x="154" y="13"/>
                  </a:cubicBezTo>
                  <a:cubicBezTo>
                    <a:pt x="154" y="11"/>
                    <a:pt x="154" y="9"/>
                    <a:pt x="153" y="7"/>
                  </a:cubicBezTo>
                  <a:cubicBezTo>
                    <a:pt x="149" y="12"/>
                    <a:pt x="146" y="6"/>
                    <a:pt x="143" y="5"/>
                  </a:cubicBezTo>
                  <a:cubicBezTo>
                    <a:pt x="139" y="6"/>
                    <a:pt x="138" y="13"/>
                    <a:pt x="136" y="11"/>
                  </a:cubicBezTo>
                  <a:cubicBezTo>
                    <a:pt x="134" y="9"/>
                    <a:pt x="137" y="4"/>
                    <a:pt x="133" y="6"/>
                  </a:cubicBezTo>
                  <a:cubicBezTo>
                    <a:pt x="133" y="7"/>
                    <a:pt x="132" y="13"/>
                    <a:pt x="129" y="11"/>
                  </a:cubicBezTo>
                  <a:cubicBezTo>
                    <a:pt x="128" y="9"/>
                    <a:pt x="132" y="7"/>
                    <a:pt x="128" y="4"/>
                  </a:cubicBezTo>
                  <a:cubicBezTo>
                    <a:pt x="126" y="11"/>
                    <a:pt x="120" y="11"/>
                    <a:pt x="117" y="18"/>
                  </a:cubicBezTo>
                  <a:cubicBezTo>
                    <a:pt x="117" y="15"/>
                    <a:pt x="116" y="17"/>
                    <a:pt x="114" y="14"/>
                  </a:cubicBezTo>
                  <a:cubicBezTo>
                    <a:pt x="119" y="11"/>
                    <a:pt x="117" y="9"/>
                    <a:pt x="122" y="8"/>
                  </a:cubicBezTo>
                  <a:cubicBezTo>
                    <a:pt x="118" y="7"/>
                    <a:pt x="110" y="0"/>
                    <a:pt x="108" y="7"/>
                  </a:cubicBezTo>
                  <a:cubicBezTo>
                    <a:pt x="110" y="6"/>
                    <a:pt x="111" y="8"/>
                    <a:pt x="110" y="9"/>
                  </a:cubicBezTo>
                  <a:cubicBezTo>
                    <a:pt x="103" y="8"/>
                    <a:pt x="102" y="17"/>
                    <a:pt x="98" y="21"/>
                  </a:cubicBezTo>
                  <a:cubicBezTo>
                    <a:pt x="90" y="13"/>
                    <a:pt x="105" y="12"/>
                    <a:pt x="104" y="6"/>
                  </a:cubicBezTo>
                  <a:cubicBezTo>
                    <a:pt x="95" y="2"/>
                    <a:pt x="78" y="12"/>
                    <a:pt x="84" y="22"/>
                  </a:cubicBezTo>
                  <a:cubicBezTo>
                    <a:pt x="80" y="21"/>
                    <a:pt x="75" y="24"/>
                    <a:pt x="71" y="20"/>
                  </a:cubicBezTo>
                  <a:cubicBezTo>
                    <a:pt x="80" y="15"/>
                    <a:pt x="84" y="13"/>
                    <a:pt x="84" y="4"/>
                  </a:cubicBezTo>
                  <a:cubicBezTo>
                    <a:pt x="75" y="5"/>
                    <a:pt x="77" y="11"/>
                    <a:pt x="68" y="15"/>
                  </a:cubicBezTo>
                  <a:cubicBezTo>
                    <a:pt x="66" y="13"/>
                    <a:pt x="65" y="14"/>
                    <a:pt x="63" y="12"/>
                  </a:cubicBezTo>
                  <a:cubicBezTo>
                    <a:pt x="69" y="13"/>
                    <a:pt x="65" y="5"/>
                    <a:pt x="70" y="6"/>
                  </a:cubicBezTo>
                  <a:cubicBezTo>
                    <a:pt x="61" y="4"/>
                    <a:pt x="52" y="7"/>
                    <a:pt x="44" y="5"/>
                  </a:cubicBezTo>
                  <a:cubicBezTo>
                    <a:pt x="40" y="15"/>
                    <a:pt x="20" y="7"/>
                    <a:pt x="19" y="17"/>
                  </a:cubicBezTo>
                  <a:close/>
                  <a:moveTo>
                    <a:pt x="667" y="62"/>
                  </a:moveTo>
                  <a:cubicBezTo>
                    <a:pt x="667" y="64"/>
                    <a:pt x="667" y="65"/>
                    <a:pt x="669" y="67"/>
                  </a:cubicBezTo>
                  <a:cubicBezTo>
                    <a:pt x="667" y="67"/>
                    <a:pt x="666" y="68"/>
                    <a:pt x="665" y="69"/>
                  </a:cubicBezTo>
                  <a:cubicBezTo>
                    <a:pt x="664" y="68"/>
                    <a:pt x="663" y="67"/>
                    <a:pt x="662" y="68"/>
                  </a:cubicBezTo>
                  <a:cubicBezTo>
                    <a:pt x="660" y="66"/>
                    <a:pt x="666" y="64"/>
                    <a:pt x="667" y="62"/>
                  </a:cubicBezTo>
                  <a:close/>
                  <a:moveTo>
                    <a:pt x="394" y="88"/>
                  </a:moveTo>
                  <a:cubicBezTo>
                    <a:pt x="392" y="84"/>
                    <a:pt x="388" y="88"/>
                    <a:pt x="388" y="83"/>
                  </a:cubicBezTo>
                  <a:cubicBezTo>
                    <a:pt x="395" y="86"/>
                    <a:pt x="400" y="82"/>
                    <a:pt x="403" y="77"/>
                  </a:cubicBezTo>
                  <a:cubicBezTo>
                    <a:pt x="404" y="82"/>
                    <a:pt x="399" y="85"/>
                    <a:pt x="394" y="88"/>
                  </a:cubicBezTo>
                  <a:close/>
                  <a:moveTo>
                    <a:pt x="413" y="77"/>
                  </a:moveTo>
                  <a:cubicBezTo>
                    <a:pt x="412" y="73"/>
                    <a:pt x="419" y="70"/>
                    <a:pt x="421" y="74"/>
                  </a:cubicBezTo>
                  <a:cubicBezTo>
                    <a:pt x="422" y="73"/>
                    <a:pt x="421" y="72"/>
                    <a:pt x="420" y="71"/>
                  </a:cubicBezTo>
                  <a:cubicBezTo>
                    <a:pt x="423" y="67"/>
                    <a:pt x="424" y="71"/>
                    <a:pt x="427" y="69"/>
                  </a:cubicBezTo>
                  <a:cubicBezTo>
                    <a:pt x="426" y="72"/>
                    <a:pt x="422" y="73"/>
                    <a:pt x="419" y="78"/>
                  </a:cubicBezTo>
                  <a:cubicBezTo>
                    <a:pt x="417" y="77"/>
                    <a:pt x="415" y="74"/>
                    <a:pt x="413" y="77"/>
                  </a:cubicBezTo>
                  <a:close/>
                  <a:moveTo>
                    <a:pt x="426" y="66"/>
                  </a:moveTo>
                  <a:cubicBezTo>
                    <a:pt x="428" y="65"/>
                    <a:pt x="429" y="64"/>
                    <a:pt x="431" y="63"/>
                  </a:cubicBezTo>
                  <a:cubicBezTo>
                    <a:pt x="433" y="68"/>
                    <a:pt x="427" y="67"/>
                    <a:pt x="434" y="71"/>
                  </a:cubicBezTo>
                  <a:cubicBezTo>
                    <a:pt x="434" y="71"/>
                    <a:pt x="435" y="70"/>
                    <a:pt x="436" y="70"/>
                  </a:cubicBezTo>
                  <a:cubicBezTo>
                    <a:pt x="438" y="73"/>
                    <a:pt x="433" y="70"/>
                    <a:pt x="431" y="73"/>
                  </a:cubicBezTo>
                  <a:cubicBezTo>
                    <a:pt x="432" y="70"/>
                    <a:pt x="428" y="69"/>
                    <a:pt x="429" y="73"/>
                  </a:cubicBezTo>
                  <a:cubicBezTo>
                    <a:pt x="428" y="76"/>
                    <a:pt x="428" y="68"/>
                    <a:pt x="426" y="66"/>
                  </a:cubicBezTo>
                  <a:close/>
                  <a:moveTo>
                    <a:pt x="420" y="84"/>
                  </a:moveTo>
                  <a:cubicBezTo>
                    <a:pt x="418" y="81"/>
                    <a:pt x="422" y="78"/>
                    <a:pt x="425" y="78"/>
                  </a:cubicBezTo>
                  <a:cubicBezTo>
                    <a:pt x="427" y="81"/>
                    <a:pt x="422" y="84"/>
                    <a:pt x="420" y="84"/>
                  </a:cubicBezTo>
                  <a:close/>
                  <a:moveTo>
                    <a:pt x="434" y="82"/>
                  </a:moveTo>
                  <a:cubicBezTo>
                    <a:pt x="434" y="80"/>
                    <a:pt x="434" y="79"/>
                    <a:pt x="433" y="77"/>
                  </a:cubicBezTo>
                  <a:cubicBezTo>
                    <a:pt x="436" y="74"/>
                    <a:pt x="438" y="76"/>
                    <a:pt x="440" y="75"/>
                  </a:cubicBezTo>
                  <a:cubicBezTo>
                    <a:pt x="442" y="78"/>
                    <a:pt x="436" y="79"/>
                    <a:pt x="434" y="82"/>
                  </a:cubicBezTo>
                  <a:close/>
                  <a:moveTo>
                    <a:pt x="458" y="56"/>
                  </a:moveTo>
                  <a:cubicBezTo>
                    <a:pt x="456" y="52"/>
                    <a:pt x="462" y="54"/>
                    <a:pt x="463" y="54"/>
                  </a:cubicBezTo>
                  <a:cubicBezTo>
                    <a:pt x="463" y="56"/>
                    <a:pt x="462" y="58"/>
                    <a:pt x="463" y="61"/>
                  </a:cubicBezTo>
                  <a:cubicBezTo>
                    <a:pt x="462" y="67"/>
                    <a:pt x="462" y="50"/>
                    <a:pt x="458" y="56"/>
                  </a:cubicBezTo>
                  <a:close/>
                  <a:moveTo>
                    <a:pt x="470" y="46"/>
                  </a:moveTo>
                  <a:cubicBezTo>
                    <a:pt x="473" y="50"/>
                    <a:pt x="471" y="54"/>
                    <a:pt x="470" y="57"/>
                  </a:cubicBezTo>
                  <a:cubicBezTo>
                    <a:pt x="467" y="53"/>
                    <a:pt x="465" y="49"/>
                    <a:pt x="470" y="46"/>
                  </a:cubicBezTo>
                  <a:close/>
                  <a:moveTo>
                    <a:pt x="458" y="81"/>
                  </a:moveTo>
                  <a:cubicBezTo>
                    <a:pt x="457" y="80"/>
                    <a:pt x="461" y="76"/>
                    <a:pt x="456" y="79"/>
                  </a:cubicBezTo>
                  <a:cubicBezTo>
                    <a:pt x="456" y="73"/>
                    <a:pt x="450" y="78"/>
                    <a:pt x="453" y="73"/>
                  </a:cubicBezTo>
                  <a:cubicBezTo>
                    <a:pt x="462" y="72"/>
                    <a:pt x="460" y="74"/>
                    <a:pt x="467" y="72"/>
                  </a:cubicBezTo>
                  <a:cubicBezTo>
                    <a:pt x="469" y="71"/>
                    <a:pt x="467" y="75"/>
                    <a:pt x="470" y="74"/>
                  </a:cubicBezTo>
                  <a:cubicBezTo>
                    <a:pt x="469" y="80"/>
                    <a:pt x="459" y="72"/>
                    <a:pt x="458" y="81"/>
                  </a:cubicBezTo>
                  <a:close/>
                  <a:moveTo>
                    <a:pt x="473" y="62"/>
                  </a:moveTo>
                  <a:cubicBezTo>
                    <a:pt x="474" y="63"/>
                    <a:pt x="473" y="64"/>
                    <a:pt x="472" y="65"/>
                  </a:cubicBezTo>
                  <a:cubicBezTo>
                    <a:pt x="473" y="65"/>
                    <a:pt x="474" y="66"/>
                    <a:pt x="476" y="67"/>
                  </a:cubicBezTo>
                  <a:cubicBezTo>
                    <a:pt x="471" y="72"/>
                    <a:pt x="467" y="64"/>
                    <a:pt x="473" y="62"/>
                  </a:cubicBezTo>
                  <a:close/>
                  <a:moveTo>
                    <a:pt x="476" y="78"/>
                  </a:moveTo>
                  <a:cubicBezTo>
                    <a:pt x="475" y="79"/>
                    <a:pt x="472" y="78"/>
                    <a:pt x="473" y="80"/>
                  </a:cubicBezTo>
                  <a:cubicBezTo>
                    <a:pt x="469" y="83"/>
                    <a:pt x="471" y="74"/>
                    <a:pt x="473" y="78"/>
                  </a:cubicBezTo>
                  <a:cubicBezTo>
                    <a:pt x="473" y="76"/>
                    <a:pt x="473" y="67"/>
                    <a:pt x="478" y="73"/>
                  </a:cubicBezTo>
                  <a:cubicBezTo>
                    <a:pt x="477" y="74"/>
                    <a:pt x="477" y="73"/>
                    <a:pt x="476" y="72"/>
                  </a:cubicBezTo>
                  <a:cubicBezTo>
                    <a:pt x="476" y="74"/>
                    <a:pt x="476" y="76"/>
                    <a:pt x="476" y="78"/>
                  </a:cubicBezTo>
                  <a:close/>
                  <a:moveTo>
                    <a:pt x="486" y="69"/>
                  </a:moveTo>
                  <a:cubicBezTo>
                    <a:pt x="487" y="67"/>
                    <a:pt x="489" y="66"/>
                    <a:pt x="488" y="65"/>
                  </a:cubicBezTo>
                  <a:cubicBezTo>
                    <a:pt x="493" y="62"/>
                    <a:pt x="490" y="72"/>
                    <a:pt x="494" y="69"/>
                  </a:cubicBezTo>
                  <a:cubicBezTo>
                    <a:pt x="495" y="72"/>
                    <a:pt x="487" y="73"/>
                    <a:pt x="486" y="69"/>
                  </a:cubicBezTo>
                  <a:close/>
                  <a:moveTo>
                    <a:pt x="503" y="64"/>
                  </a:moveTo>
                  <a:cubicBezTo>
                    <a:pt x="501" y="61"/>
                    <a:pt x="500" y="58"/>
                    <a:pt x="503" y="56"/>
                  </a:cubicBezTo>
                  <a:cubicBezTo>
                    <a:pt x="506" y="59"/>
                    <a:pt x="508" y="62"/>
                    <a:pt x="503" y="64"/>
                  </a:cubicBezTo>
                  <a:close/>
                  <a:moveTo>
                    <a:pt x="528" y="44"/>
                  </a:moveTo>
                  <a:cubicBezTo>
                    <a:pt x="529" y="50"/>
                    <a:pt x="522" y="47"/>
                    <a:pt x="520" y="47"/>
                  </a:cubicBezTo>
                  <a:cubicBezTo>
                    <a:pt x="519" y="43"/>
                    <a:pt x="526" y="46"/>
                    <a:pt x="528" y="44"/>
                  </a:cubicBezTo>
                  <a:close/>
                  <a:moveTo>
                    <a:pt x="516" y="54"/>
                  </a:moveTo>
                  <a:cubicBezTo>
                    <a:pt x="517" y="51"/>
                    <a:pt x="523" y="52"/>
                    <a:pt x="527" y="49"/>
                  </a:cubicBezTo>
                  <a:cubicBezTo>
                    <a:pt x="529" y="54"/>
                    <a:pt x="523" y="52"/>
                    <a:pt x="520" y="56"/>
                  </a:cubicBezTo>
                  <a:cubicBezTo>
                    <a:pt x="518" y="55"/>
                    <a:pt x="517" y="53"/>
                    <a:pt x="516" y="54"/>
                  </a:cubicBezTo>
                  <a:close/>
                  <a:moveTo>
                    <a:pt x="517" y="71"/>
                  </a:moveTo>
                  <a:cubicBezTo>
                    <a:pt x="513" y="71"/>
                    <a:pt x="515" y="73"/>
                    <a:pt x="512" y="75"/>
                  </a:cubicBezTo>
                  <a:cubicBezTo>
                    <a:pt x="511" y="74"/>
                    <a:pt x="511" y="73"/>
                    <a:pt x="510" y="71"/>
                  </a:cubicBezTo>
                  <a:cubicBezTo>
                    <a:pt x="515" y="72"/>
                    <a:pt x="510" y="67"/>
                    <a:pt x="515" y="65"/>
                  </a:cubicBezTo>
                  <a:cubicBezTo>
                    <a:pt x="514" y="65"/>
                    <a:pt x="512" y="63"/>
                    <a:pt x="511" y="61"/>
                  </a:cubicBezTo>
                  <a:cubicBezTo>
                    <a:pt x="512" y="61"/>
                    <a:pt x="514" y="61"/>
                    <a:pt x="513" y="60"/>
                  </a:cubicBezTo>
                  <a:cubicBezTo>
                    <a:pt x="515" y="59"/>
                    <a:pt x="516" y="61"/>
                    <a:pt x="517" y="60"/>
                  </a:cubicBezTo>
                  <a:cubicBezTo>
                    <a:pt x="518" y="62"/>
                    <a:pt x="516" y="62"/>
                    <a:pt x="516" y="61"/>
                  </a:cubicBezTo>
                  <a:cubicBezTo>
                    <a:pt x="518" y="65"/>
                    <a:pt x="514" y="68"/>
                    <a:pt x="517" y="71"/>
                  </a:cubicBezTo>
                  <a:close/>
                  <a:moveTo>
                    <a:pt x="504" y="76"/>
                  </a:moveTo>
                  <a:cubicBezTo>
                    <a:pt x="497" y="80"/>
                    <a:pt x="493" y="77"/>
                    <a:pt x="488" y="81"/>
                  </a:cubicBezTo>
                  <a:cubicBezTo>
                    <a:pt x="488" y="75"/>
                    <a:pt x="499" y="74"/>
                    <a:pt x="504" y="76"/>
                  </a:cubicBezTo>
                  <a:close/>
                  <a:moveTo>
                    <a:pt x="488" y="88"/>
                  </a:moveTo>
                  <a:cubicBezTo>
                    <a:pt x="486" y="86"/>
                    <a:pt x="489" y="85"/>
                    <a:pt x="488" y="83"/>
                  </a:cubicBezTo>
                  <a:cubicBezTo>
                    <a:pt x="492" y="84"/>
                    <a:pt x="495" y="86"/>
                    <a:pt x="499" y="85"/>
                  </a:cubicBezTo>
                  <a:cubicBezTo>
                    <a:pt x="499" y="92"/>
                    <a:pt x="492" y="84"/>
                    <a:pt x="488" y="88"/>
                  </a:cubicBezTo>
                  <a:close/>
                  <a:moveTo>
                    <a:pt x="520" y="62"/>
                  </a:moveTo>
                  <a:cubicBezTo>
                    <a:pt x="518" y="55"/>
                    <a:pt x="523" y="61"/>
                    <a:pt x="527" y="56"/>
                  </a:cubicBezTo>
                  <a:cubicBezTo>
                    <a:pt x="527" y="60"/>
                    <a:pt x="527" y="62"/>
                    <a:pt x="531" y="64"/>
                  </a:cubicBezTo>
                  <a:cubicBezTo>
                    <a:pt x="534" y="62"/>
                    <a:pt x="535" y="60"/>
                    <a:pt x="534" y="58"/>
                  </a:cubicBezTo>
                  <a:cubicBezTo>
                    <a:pt x="538" y="57"/>
                    <a:pt x="536" y="62"/>
                    <a:pt x="536" y="64"/>
                  </a:cubicBezTo>
                  <a:cubicBezTo>
                    <a:pt x="526" y="68"/>
                    <a:pt x="528" y="61"/>
                    <a:pt x="520" y="62"/>
                  </a:cubicBezTo>
                  <a:close/>
                  <a:moveTo>
                    <a:pt x="551" y="41"/>
                  </a:moveTo>
                  <a:cubicBezTo>
                    <a:pt x="551" y="44"/>
                    <a:pt x="549" y="46"/>
                    <a:pt x="546" y="48"/>
                  </a:cubicBezTo>
                  <a:cubicBezTo>
                    <a:pt x="545" y="47"/>
                    <a:pt x="544" y="46"/>
                    <a:pt x="543" y="45"/>
                  </a:cubicBezTo>
                  <a:cubicBezTo>
                    <a:pt x="546" y="42"/>
                    <a:pt x="548" y="44"/>
                    <a:pt x="551" y="41"/>
                  </a:cubicBezTo>
                  <a:close/>
                  <a:moveTo>
                    <a:pt x="567" y="43"/>
                  </a:moveTo>
                  <a:cubicBezTo>
                    <a:pt x="564" y="45"/>
                    <a:pt x="561" y="46"/>
                    <a:pt x="559" y="42"/>
                  </a:cubicBezTo>
                  <a:cubicBezTo>
                    <a:pt x="562" y="39"/>
                    <a:pt x="565" y="39"/>
                    <a:pt x="567" y="43"/>
                  </a:cubicBezTo>
                  <a:close/>
                  <a:moveTo>
                    <a:pt x="508" y="85"/>
                  </a:moveTo>
                  <a:cubicBezTo>
                    <a:pt x="510" y="79"/>
                    <a:pt x="517" y="78"/>
                    <a:pt x="520" y="73"/>
                  </a:cubicBezTo>
                  <a:cubicBezTo>
                    <a:pt x="524" y="80"/>
                    <a:pt x="512" y="79"/>
                    <a:pt x="516" y="84"/>
                  </a:cubicBezTo>
                  <a:cubicBezTo>
                    <a:pt x="513" y="88"/>
                    <a:pt x="511" y="84"/>
                    <a:pt x="508" y="85"/>
                  </a:cubicBezTo>
                  <a:close/>
                  <a:moveTo>
                    <a:pt x="542" y="60"/>
                  </a:moveTo>
                  <a:cubicBezTo>
                    <a:pt x="549" y="57"/>
                    <a:pt x="546" y="53"/>
                    <a:pt x="551" y="50"/>
                  </a:cubicBezTo>
                  <a:cubicBezTo>
                    <a:pt x="554" y="53"/>
                    <a:pt x="558" y="53"/>
                    <a:pt x="562" y="48"/>
                  </a:cubicBezTo>
                  <a:cubicBezTo>
                    <a:pt x="566" y="57"/>
                    <a:pt x="556" y="51"/>
                    <a:pt x="551" y="55"/>
                  </a:cubicBezTo>
                  <a:cubicBezTo>
                    <a:pt x="549" y="57"/>
                    <a:pt x="556" y="57"/>
                    <a:pt x="557" y="58"/>
                  </a:cubicBezTo>
                  <a:cubicBezTo>
                    <a:pt x="555" y="61"/>
                    <a:pt x="561" y="65"/>
                    <a:pt x="556" y="68"/>
                  </a:cubicBezTo>
                  <a:cubicBezTo>
                    <a:pt x="555" y="58"/>
                    <a:pt x="549" y="61"/>
                    <a:pt x="542" y="60"/>
                  </a:cubicBezTo>
                  <a:close/>
                  <a:moveTo>
                    <a:pt x="560" y="62"/>
                  </a:moveTo>
                  <a:cubicBezTo>
                    <a:pt x="562" y="62"/>
                    <a:pt x="563" y="61"/>
                    <a:pt x="564" y="60"/>
                  </a:cubicBezTo>
                  <a:cubicBezTo>
                    <a:pt x="566" y="63"/>
                    <a:pt x="567" y="61"/>
                    <a:pt x="567" y="64"/>
                  </a:cubicBezTo>
                  <a:cubicBezTo>
                    <a:pt x="565" y="65"/>
                    <a:pt x="562" y="65"/>
                    <a:pt x="560" y="62"/>
                  </a:cubicBezTo>
                  <a:close/>
                  <a:moveTo>
                    <a:pt x="528" y="86"/>
                  </a:moveTo>
                  <a:cubicBezTo>
                    <a:pt x="527" y="81"/>
                    <a:pt x="526" y="83"/>
                    <a:pt x="525" y="79"/>
                  </a:cubicBezTo>
                  <a:cubicBezTo>
                    <a:pt x="532" y="82"/>
                    <a:pt x="539" y="71"/>
                    <a:pt x="545" y="66"/>
                  </a:cubicBezTo>
                  <a:cubicBezTo>
                    <a:pt x="548" y="72"/>
                    <a:pt x="538" y="73"/>
                    <a:pt x="537" y="77"/>
                  </a:cubicBezTo>
                  <a:cubicBezTo>
                    <a:pt x="539" y="80"/>
                    <a:pt x="540" y="79"/>
                    <a:pt x="542" y="80"/>
                  </a:cubicBezTo>
                  <a:cubicBezTo>
                    <a:pt x="547" y="77"/>
                    <a:pt x="547" y="74"/>
                    <a:pt x="550" y="70"/>
                  </a:cubicBezTo>
                  <a:cubicBezTo>
                    <a:pt x="555" y="75"/>
                    <a:pt x="546" y="77"/>
                    <a:pt x="552" y="82"/>
                  </a:cubicBezTo>
                  <a:cubicBezTo>
                    <a:pt x="543" y="80"/>
                    <a:pt x="538" y="85"/>
                    <a:pt x="528" y="86"/>
                  </a:cubicBezTo>
                  <a:close/>
                  <a:moveTo>
                    <a:pt x="553" y="74"/>
                  </a:moveTo>
                  <a:cubicBezTo>
                    <a:pt x="558" y="69"/>
                    <a:pt x="559" y="71"/>
                    <a:pt x="563" y="66"/>
                  </a:cubicBezTo>
                  <a:cubicBezTo>
                    <a:pt x="565" y="68"/>
                    <a:pt x="563" y="69"/>
                    <a:pt x="561" y="71"/>
                  </a:cubicBezTo>
                  <a:cubicBezTo>
                    <a:pt x="562" y="72"/>
                    <a:pt x="563" y="71"/>
                    <a:pt x="563" y="71"/>
                  </a:cubicBezTo>
                  <a:cubicBezTo>
                    <a:pt x="563" y="72"/>
                    <a:pt x="555" y="73"/>
                    <a:pt x="555" y="79"/>
                  </a:cubicBezTo>
                  <a:cubicBezTo>
                    <a:pt x="551" y="81"/>
                    <a:pt x="557" y="75"/>
                    <a:pt x="553" y="74"/>
                  </a:cubicBezTo>
                  <a:close/>
                  <a:moveTo>
                    <a:pt x="567" y="66"/>
                  </a:moveTo>
                  <a:cubicBezTo>
                    <a:pt x="571" y="62"/>
                    <a:pt x="576" y="63"/>
                    <a:pt x="577" y="55"/>
                  </a:cubicBezTo>
                  <a:cubicBezTo>
                    <a:pt x="578" y="59"/>
                    <a:pt x="581" y="56"/>
                    <a:pt x="583" y="56"/>
                  </a:cubicBezTo>
                  <a:cubicBezTo>
                    <a:pt x="581" y="60"/>
                    <a:pt x="575" y="68"/>
                    <a:pt x="567" y="66"/>
                  </a:cubicBezTo>
                  <a:close/>
                  <a:moveTo>
                    <a:pt x="587" y="85"/>
                  </a:moveTo>
                  <a:cubicBezTo>
                    <a:pt x="583" y="82"/>
                    <a:pt x="588" y="80"/>
                    <a:pt x="587" y="78"/>
                  </a:cubicBezTo>
                  <a:cubicBezTo>
                    <a:pt x="584" y="76"/>
                    <a:pt x="587" y="82"/>
                    <a:pt x="582" y="83"/>
                  </a:cubicBezTo>
                  <a:cubicBezTo>
                    <a:pt x="579" y="80"/>
                    <a:pt x="581" y="78"/>
                    <a:pt x="583" y="75"/>
                  </a:cubicBezTo>
                  <a:cubicBezTo>
                    <a:pt x="587" y="76"/>
                    <a:pt x="590" y="79"/>
                    <a:pt x="594" y="82"/>
                  </a:cubicBezTo>
                  <a:cubicBezTo>
                    <a:pt x="593" y="85"/>
                    <a:pt x="590" y="84"/>
                    <a:pt x="587" y="85"/>
                  </a:cubicBezTo>
                  <a:close/>
                  <a:moveTo>
                    <a:pt x="611" y="59"/>
                  </a:moveTo>
                  <a:cubicBezTo>
                    <a:pt x="612" y="63"/>
                    <a:pt x="611" y="67"/>
                    <a:pt x="606" y="70"/>
                  </a:cubicBezTo>
                  <a:cubicBezTo>
                    <a:pt x="605" y="67"/>
                    <a:pt x="603" y="66"/>
                    <a:pt x="600" y="67"/>
                  </a:cubicBezTo>
                  <a:cubicBezTo>
                    <a:pt x="600" y="66"/>
                    <a:pt x="608" y="63"/>
                    <a:pt x="611" y="59"/>
                  </a:cubicBezTo>
                  <a:close/>
                  <a:moveTo>
                    <a:pt x="593" y="79"/>
                  </a:moveTo>
                  <a:cubicBezTo>
                    <a:pt x="592" y="77"/>
                    <a:pt x="594" y="75"/>
                    <a:pt x="593" y="73"/>
                  </a:cubicBezTo>
                  <a:cubicBezTo>
                    <a:pt x="595" y="72"/>
                    <a:pt x="597" y="73"/>
                    <a:pt x="598" y="76"/>
                  </a:cubicBezTo>
                  <a:cubicBezTo>
                    <a:pt x="596" y="79"/>
                    <a:pt x="595" y="78"/>
                    <a:pt x="593" y="79"/>
                  </a:cubicBezTo>
                  <a:close/>
                  <a:moveTo>
                    <a:pt x="612" y="69"/>
                  </a:moveTo>
                  <a:cubicBezTo>
                    <a:pt x="613" y="65"/>
                    <a:pt x="616" y="62"/>
                    <a:pt x="615" y="58"/>
                  </a:cubicBezTo>
                  <a:cubicBezTo>
                    <a:pt x="616" y="57"/>
                    <a:pt x="616" y="59"/>
                    <a:pt x="616" y="59"/>
                  </a:cubicBezTo>
                  <a:cubicBezTo>
                    <a:pt x="619" y="61"/>
                    <a:pt x="623" y="58"/>
                    <a:pt x="625" y="62"/>
                  </a:cubicBezTo>
                  <a:cubicBezTo>
                    <a:pt x="620" y="62"/>
                    <a:pt x="617" y="68"/>
                    <a:pt x="612" y="69"/>
                  </a:cubicBezTo>
                  <a:close/>
                  <a:moveTo>
                    <a:pt x="620" y="74"/>
                  </a:moveTo>
                  <a:cubicBezTo>
                    <a:pt x="616" y="78"/>
                    <a:pt x="614" y="73"/>
                    <a:pt x="610" y="78"/>
                  </a:cubicBezTo>
                  <a:cubicBezTo>
                    <a:pt x="609" y="76"/>
                    <a:pt x="609" y="74"/>
                    <a:pt x="610" y="73"/>
                  </a:cubicBezTo>
                  <a:cubicBezTo>
                    <a:pt x="613" y="72"/>
                    <a:pt x="617" y="71"/>
                    <a:pt x="620" y="74"/>
                  </a:cubicBezTo>
                  <a:close/>
                  <a:moveTo>
                    <a:pt x="642" y="62"/>
                  </a:moveTo>
                  <a:cubicBezTo>
                    <a:pt x="639" y="63"/>
                    <a:pt x="636" y="62"/>
                    <a:pt x="633" y="65"/>
                  </a:cubicBezTo>
                  <a:cubicBezTo>
                    <a:pt x="632" y="63"/>
                    <a:pt x="634" y="62"/>
                    <a:pt x="633" y="60"/>
                  </a:cubicBezTo>
                  <a:cubicBezTo>
                    <a:pt x="636" y="58"/>
                    <a:pt x="639" y="58"/>
                    <a:pt x="642" y="62"/>
                  </a:cubicBezTo>
                  <a:close/>
                  <a:moveTo>
                    <a:pt x="659" y="41"/>
                  </a:moveTo>
                  <a:cubicBezTo>
                    <a:pt x="653" y="42"/>
                    <a:pt x="658" y="46"/>
                    <a:pt x="653" y="49"/>
                  </a:cubicBezTo>
                  <a:cubicBezTo>
                    <a:pt x="652" y="49"/>
                    <a:pt x="651" y="48"/>
                    <a:pt x="649" y="49"/>
                  </a:cubicBezTo>
                  <a:cubicBezTo>
                    <a:pt x="648" y="44"/>
                    <a:pt x="654" y="34"/>
                    <a:pt x="659" y="41"/>
                  </a:cubicBezTo>
                  <a:close/>
                  <a:moveTo>
                    <a:pt x="646" y="35"/>
                  </a:moveTo>
                  <a:cubicBezTo>
                    <a:pt x="646" y="39"/>
                    <a:pt x="643" y="42"/>
                    <a:pt x="639" y="45"/>
                  </a:cubicBezTo>
                  <a:cubicBezTo>
                    <a:pt x="638" y="44"/>
                    <a:pt x="639" y="43"/>
                    <a:pt x="640" y="42"/>
                  </a:cubicBezTo>
                  <a:cubicBezTo>
                    <a:pt x="641" y="40"/>
                    <a:pt x="639" y="41"/>
                    <a:pt x="638" y="38"/>
                  </a:cubicBezTo>
                  <a:cubicBezTo>
                    <a:pt x="640" y="37"/>
                    <a:pt x="639" y="35"/>
                    <a:pt x="641" y="34"/>
                  </a:cubicBezTo>
                  <a:cubicBezTo>
                    <a:pt x="643" y="34"/>
                    <a:pt x="644" y="36"/>
                    <a:pt x="646" y="35"/>
                  </a:cubicBezTo>
                  <a:close/>
                  <a:moveTo>
                    <a:pt x="643" y="43"/>
                  </a:moveTo>
                  <a:cubicBezTo>
                    <a:pt x="643" y="52"/>
                    <a:pt x="632" y="57"/>
                    <a:pt x="622" y="56"/>
                  </a:cubicBezTo>
                  <a:cubicBezTo>
                    <a:pt x="622" y="51"/>
                    <a:pt x="631" y="55"/>
                    <a:pt x="633" y="49"/>
                  </a:cubicBezTo>
                  <a:cubicBezTo>
                    <a:pt x="632" y="47"/>
                    <a:pt x="630" y="47"/>
                    <a:pt x="628" y="47"/>
                  </a:cubicBezTo>
                  <a:cubicBezTo>
                    <a:pt x="628" y="45"/>
                    <a:pt x="629" y="43"/>
                    <a:pt x="632" y="41"/>
                  </a:cubicBezTo>
                  <a:cubicBezTo>
                    <a:pt x="633" y="46"/>
                    <a:pt x="638" y="48"/>
                    <a:pt x="643" y="43"/>
                  </a:cubicBezTo>
                  <a:close/>
                  <a:moveTo>
                    <a:pt x="621" y="42"/>
                  </a:moveTo>
                  <a:cubicBezTo>
                    <a:pt x="627" y="46"/>
                    <a:pt x="618" y="47"/>
                    <a:pt x="622" y="51"/>
                  </a:cubicBezTo>
                  <a:cubicBezTo>
                    <a:pt x="620" y="52"/>
                    <a:pt x="617" y="51"/>
                    <a:pt x="618" y="53"/>
                  </a:cubicBezTo>
                  <a:cubicBezTo>
                    <a:pt x="617" y="54"/>
                    <a:pt x="616" y="52"/>
                    <a:pt x="615" y="51"/>
                  </a:cubicBezTo>
                  <a:cubicBezTo>
                    <a:pt x="620" y="48"/>
                    <a:pt x="615" y="45"/>
                    <a:pt x="621" y="42"/>
                  </a:cubicBezTo>
                  <a:close/>
                  <a:moveTo>
                    <a:pt x="610" y="52"/>
                  </a:moveTo>
                  <a:cubicBezTo>
                    <a:pt x="612" y="56"/>
                    <a:pt x="605" y="56"/>
                    <a:pt x="604" y="58"/>
                  </a:cubicBezTo>
                  <a:cubicBezTo>
                    <a:pt x="600" y="52"/>
                    <a:pt x="609" y="54"/>
                    <a:pt x="610" y="52"/>
                  </a:cubicBezTo>
                  <a:close/>
                  <a:moveTo>
                    <a:pt x="594" y="67"/>
                  </a:moveTo>
                  <a:cubicBezTo>
                    <a:pt x="595" y="66"/>
                    <a:pt x="588" y="65"/>
                    <a:pt x="587" y="73"/>
                  </a:cubicBezTo>
                  <a:cubicBezTo>
                    <a:pt x="578" y="68"/>
                    <a:pt x="598" y="57"/>
                    <a:pt x="600" y="50"/>
                  </a:cubicBezTo>
                  <a:cubicBezTo>
                    <a:pt x="602" y="56"/>
                    <a:pt x="597" y="61"/>
                    <a:pt x="594" y="67"/>
                  </a:cubicBezTo>
                  <a:close/>
                  <a:moveTo>
                    <a:pt x="608" y="47"/>
                  </a:moveTo>
                  <a:cubicBezTo>
                    <a:pt x="607" y="51"/>
                    <a:pt x="602" y="47"/>
                    <a:pt x="604" y="50"/>
                  </a:cubicBezTo>
                  <a:cubicBezTo>
                    <a:pt x="600" y="53"/>
                    <a:pt x="603" y="43"/>
                    <a:pt x="598" y="46"/>
                  </a:cubicBezTo>
                  <a:cubicBezTo>
                    <a:pt x="596" y="43"/>
                    <a:pt x="601" y="46"/>
                    <a:pt x="603" y="42"/>
                  </a:cubicBezTo>
                  <a:cubicBezTo>
                    <a:pt x="604" y="46"/>
                    <a:pt x="606" y="44"/>
                    <a:pt x="608" y="47"/>
                  </a:cubicBezTo>
                  <a:close/>
                  <a:moveTo>
                    <a:pt x="608" y="45"/>
                  </a:moveTo>
                  <a:cubicBezTo>
                    <a:pt x="606" y="40"/>
                    <a:pt x="605" y="41"/>
                    <a:pt x="604" y="37"/>
                  </a:cubicBezTo>
                  <a:cubicBezTo>
                    <a:pt x="607" y="36"/>
                    <a:pt x="613" y="42"/>
                    <a:pt x="608" y="45"/>
                  </a:cubicBezTo>
                  <a:close/>
                  <a:moveTo>
                    <a:pt x="590" y="56"/>
                  </a:moveTo>
                  <a:cubicBezTo>
                    <a:pt x="585" y="52"/>
                    <a:pt x="591" y="49"/>
                    <a:pt x="588" y="45"/>
                  </a:cubicBezTo>
                  <a:cubicBezTo>
                    <a:pt x="594" y="43"/>
                    <a:pt x="594" y="53"/>
                    <a:pt x="590" y="56"/>
                  </a:cubicBezTo>
                  <a:close/>
                  <a:moveTo>
                    <a:pt x="575" y="51"/>
                  </a:moveTo>
                  <a:cubicBezTo>
                    <a:pt x="572" y="43"/>
                    <a:pt x="582" y="48"/>
                    <a:pt x="585" y="43"/>
                  </a:cubicBezTo>
                  <a:cubicBezTo>
                    <a:pt x="587" y="51"/>
                    <a:pt x="576" y="43"/>
                    <a:pt x="575" y="51"/>
                  </a:cubicBezTo>
                  <a:close/>
                  <a:moveTo>
                    <a:pt x="577" y="40"/>
                  </a:moveTo>
                  <a:cubicBezTo>
                    <a:pt x="586" y="38"/>
                    <a:pt x="577" y="35"/>
                    <a:pt x="583" y="31"/>
                  </a:cubicBezTo>
                  <a:cubicBezTo>
                    <a:pt x="584" y="31"/>
                    <a:pt x="585" y="32"/>
                    <a:pt x="586" y="33"/>
                  </a:cubicBezTo>
                  <a:cubicBezTo>
                    <a:pt x="585" y="37"/>
                    <a:pt x="585" y="49"/>
                    <a:pt x="577" y="40"/>
                  </a:cubicBezTo>
                  <a:close/>
                  <a:moveTo>
                    <a:pt x="585" y="25"/>
                  </a:moveTo>
                  <a:cubicBezTo>
                    <a:pt x="590" y="29"/>
                    <a:pt x="583" y="33"/>
                    <a:pt x="581" y="28"/>
                  </a:cubicBezTo>
                  <a:cubicBezTo>
                    <a:pt x="582" y="25"/>
                    <a:pt x="582" y="27"/>
                    <a:pt x="585" y="25"/>
                  </a:cubicBezTo>
                  <a:close/>
                  <a:moveTo>
                    <a:pt x="577" y="33"/>
                  </a:moveTo>
                  <a:cubicBezTo>
                    <a:pt x="578" y="38"/>
                    <a:pt x="573" y="40"/>
                    <a:pt x="569" y="39"/>
                  </a:cubicBezTo>
                  <a:cubicBezTo>
                    <a:pt x="571" y="35"/>
                    <a:pt x="570" y="34"/>
                    <a:pt x="574" y="29"/>
                  </a:cubicBezTo>
                  <a:cubicBezTo>
                    <a:pt x="574" y="29"/>
                    <a:pt x="574" y="35"/>
                    <a:pt x="577" y="33"/>
                  </a:cubicBezTo>
                  <a:close/>
                  <a:moveTo>
                    <a:pt x="566" y="30"/>
                  </a:moveTo>
                  <a:cubicBezTo>
                    <a:pt x="565" y="32"/>
                    <a:pt x="567" y="35"/>
                    <a:pt x="567" y="38"/>
                  </a:cubicBezTo>
                  <a:cubicBezTo>
                    <a:pt x="564" y="41"/>
                    <a:pt x="563" y="37"/>
                    <a:pt x="560" y="39"/>
                  </a:cubicBezTo>
                  <a:cubicBezTo>
                    <a:pt x="560" y="37"/>
                    <a:pt x="560" y="36"/>
                    <a:pt x="562" y="34"/>
                  </a:cubicBezTo>
                  <a:cubicBezTo>
                    <a:pt x="560" y="34"/>
                    <a:pt x="559" y="33"/>
                    <a:pt x="557" y="31"/>
                  </a:cubicBezTo>
                  <a:cubicBezTo>
                    <a:pt x="552" y="33"/>
                    <a:pt x="556" y="36"/>
                    <a:pt x="552" y="38"/>
                  </a:cubicBezTo>
                  <a:cubicBezTo>
                    <a:pt x="547" y="23"/>
                    <a:pt x="559" y="31"/>
                    <a:pt x="566" y="30"/>
                  </a:cubicBezTo>
                  <a:close/>
                  <a:moveTo>
                    <a:pt x="544" y="23"/>
                  </a:moveTo>
                  <a:cubicBezTo>
                    <a:pt x="549" y="21"/>
                    <a:pt x="542" y="27"/>
                    <a:pt x="540" y="28"/>
                  </a:cubicBezTo>
                  <a:cubicBezTo>
                    <a:pt x="542" y="32"/>
                    <a:pt x="545" y="26"/>
                    <a:pt x="546" y="30"/>
                  </a:cubicBezTo>
                  <a:cubicBezTo>
                    <a:pt x="540" y="33"/>
                    <a:pt x="549" y="37"/>
                    <a:pt x="544" y="39"/>
                  </a:cubicBezTo>
                  <a:cubicBezTo>
                    <a:pt x="541" y="32"/>
                    <a:pt x="537" y="28"/>
                    <a:pt x="536" y="24"/>
                  </a:cubicBezTo>
                  <a:cubicBezTo>
                    <a:pt x="539" y="20"/>
                    <a:pt x="541" y="29"/>
                    <a:pt x="544" y="23"/>
                  </a:cubicBezTo>
                  <a:close/>
                  <a:moveTo>
                    <a:pt x="530" y="28"/>
                  </a:moveTo>
                  <a:cubicBezTo>
                    <a:pt x="528" y="31"/>
                    <a:pt x="534" y="35"/>
                    <a:pt x="529" y="38"/>
                  </a:cubicBezTo>
                  <a:cubicBezTo>
                    <a:pt x="531" y="39"/>
                    <a:pt x="532" y="37"/>
                    <a:pt x="534" y="40"/>
                  </a:cubicBezTo>
                  <a:cubicBezTo>
                    <a:pt x="536" y="39"/>
                    <a:pt x="535" y="37"/>
                    <a:pt x="534" y="36"/>
                  </a:cubicBezTo>
                  <a:cubicBezTo>
                    <a:pt x="539" y="36"/>
                    <a:pt x="537" y="41"/>
                    <a:pt x="545" y="42"/>
                  </a:cubicBezTo>
                  <a:cubicBezTo>
                    <a:pt x="541" y="45"/>
                    <a:pt x="540" y="48"/>
                    <a:pt x="543" y="51"/>
                  </a:cubicBezTo>
                  <a:cubicBezTo>
                    <a:pt x="540" y="52"/>
                    <a:pt x="537" y="54"/>
                    <a:pt x="535" y="51"/>
                  </a:cubicBezTo>
                  <a:cubicBezTo>
                    <a:pt x="539" y="49"/>
                    <a:pt x="537" y="44"/>
                    <a:pt x="541" y="45"/>
                  </a:cubicBezTo>
                  <a:cubicBezTo>
                    <a:pt x="536" y="38"/>
                    <a:pt x="529" y="48"/>
                    <a:pt x="524" y="39"/>
                  </a:cubicBezTo>
                  <a:cubicBezTo>
                    <a:pt x="529" y="35"/>
                    <a:pt x="523" y="29"/>
                    <a:pt x="530" y="28"/>
                  </a:cubicBezTo>
                  <a:close/>
                  <a:moveTo>
                    <a:pt x="519" y="33"/>
                  </a:moveTo>
                  <a:cubicBezTo>
                    <a:pt x="520" y="40"/>
                    <a:pt x="513" y="40"/>
                    <a:pt x="511" y="47"/>
                  </a:cubicBezTo>
                  <a:cubicBezTo>
                    <a:pt x="506" y="44"/>
                    <a:pt x="512" y="41"/>
                    <a:pt x="511" y="38"/>
                  </a:cubicBezTo>
                  <a:cubicBezTo>
                    <a:pt x="517" y="39"/>
                    <a:pt x="515" y="34"/>
                    <a:pt x="519" y="33"/>
                  </a:cubicBezTo>
                  <a:close/>
                  <a:moveTo>
                    <a:pt x="505" y="42"/>
                  </a:moveTo>
                  <a:cubicBezTo>
                    <a:pt x="502" y="48"/>
                    <a:pt x="506" y="48"/>
                    <a:pt x="502" y="52"/>
                  </a:cubicBezTo>
                  <a:cubicBezTo>
                    <a:pt x="501" y="49"/>
                    <a:pt x="504" y="44"/>
                    <a:pt x="499" y="46"/>
                  </a:cubicBezTo>
                  <a:cubicBezTo>
                    <a:pt x="494" y="44"/>
                    <a:pt x="503" y="46"/>
                    <a:pt x="505" y="42"/>
                  </a:cubicBezTo>
                  <a:close/>
                  <a:moveTo>
                    <a:pt x="492" y="54"/>
                  </a:moveTo>
                  <a:cubicBezTo>
                    <a:pt x="496" y="50"/>
                    <a:pt x="495" y="51"/>
                    <a:pt x="500" y="48"/>
                  </a:cubicBezTo>
                  <a:cubicBezTo>
                    <a:pt x="502" y="52"/>
                    <a:pt x="495" y="55"/>
                    <a:pt x="494" y="58"/>
                  </a:cubicBezTo>
                  <a:cubicBezTo>
                    <a:pt x="493" y="56"/>
                    <a:pt x="491" y="55"/>
                    <a:pt x="489" y="57"/>
                  </a:cubicBezTo>
                  <a:cubicBezTo>
                    <a:pt x="487" y="49"/>
                    <a:pt x="484" y="54"/>
                    <a:pt x="481" y="54"/>
                  </a:cubicBezTo>
                  <a:cubicBezTo>
                    <a:pt x="477" y="49"/>
                    <a:pt x="485" y="52"/>
                    <a:pt x="487" y="47"/>
                  </a:cubicBezTo>
                  <a:cubicBezTo>
                    <a:pt x="488" y="53"/>
                    <a:pt x="492" y="49"/>
                    <a:pt x="492" y="54"/>
                  </a:cubicBezTo>
                  <a:close/>
                  <a:moveTo>
                    <a:pt x="507" y="32"/>
                  </a:moveTo>
                  <a:cubicBezTo>
                    <a:pt x="508" y="34"/>
                    <a:pt x="505" y="34"/>
                    <a:pt x="504" y="32"/>
                  </a:cubicBezTo>
                  <a:cubicBezTo>
                    <a:pt x="504" y="35"/>
                    <a:pt x="505" y="37"/>
                    <a:pt x="501" y="37"/>
                  </a:cubicBezTo>
                  <a:cubicBezTo>
                    <a:pt x="501" y="35"/>
                    <a:pt x="502" y="34"/>
                    <a:pt x="500" y="32"/>
                  </a:cubicBezTo>
                  <a:cubicBezTo>
                    <a:pt x="503" y="28"/>
                    <a:pt x="505" y="34"/>
                    <a:pt x="507" y="32"/>
                  </a:cubicBezTo>
                  <a:close/>
                  <a:moveTo>
                    <a:pt x="485" y="29"/>
                  </a:moveTo>
                  <a:cubicBezTo>
                    <a:pt x="489" y="32"/>
                    <a:pt x="483" y="33"/>
                    <a:pt x="484" y="36"/>
                  </a:cubicBezTo>
                  <a:cubicBezTo>
                    <a:pt x="485" y="36"/>
                    <a:pt x="488" y="37"/>
                    <a:pt x="486" y="39"/>
                  </a:cubicBezTo>
                  <a:cubicBezTo>
                    <a:pt x="491" y="40"/>
                    <a:pt x="494" y="34"/>
                    <a:pt x="500" y="39"/>
                  </a:cubicBezTo>
                  <a:cubicBezTo>
                    <a:pt x="496" y="39"/>
                    <a:pt x="489" y="42"/>
                    <a:pt x="486" y="46"/>
                  </a:cubicBezTo>
                  <a:cubicBezTo>
                    <a:pt x="482" y="42"/>
                    <a:pt x="483" y="34"/>
                    <a:pt x="476" y="36"/>
                  </a:cubicBezTo>
                  <a:cubicBezTo>
                    <a:pt x="477" y="32"/>
                    <a:pt x="483" y="35"/>
                    <a:pt x="485" y="29"/>
                  </a:cubicBezTo>
                  <a:close/>
                  <a:moveTo>
                    <a:pt x="474" y="33"/>
                  </a:moveTo>
                  <a:cubicBezTo>
                    <a:pt x="471" y="36"/>
                    <a:pt x="468" y="36"/>
                    <a:pt x="474" y="42"/>
                  </a:cubicBezTo>
                  <a:cubicBezTo>
                    <a:pt x="472" y="46"/>
                    <a:pt x="469" y="46"/>
                    <a:pt x="465" y="43"/>
                  </a:cubicBezTo>
                  <a:cubicBezTo>
                    <a:pt x="468" y="41"/>
                    <a:pt x="467" y="40"/>
                    <a:pt x="466" y="41"/>
                  </a:cubicBezTo>
                  <a:cubicBezTo>
                    <a:pt x="467" y="37"/>
                    <a:pt x="470" y="33"/>
                    <a:pt x="469" y="29"/>
                  </a:cubicBezTo>
                  <a:cubicBezTo>
                    <a:pt x="472" y="26"/>
                    <a:pt x="470" y="35"/>
                    <a:pt x="474" y="33"/>
                  </a:cubicBezTo>
                  <a:close/>
                  <a:moveTo>
                    <a:pt x="457" y="39"/>
                  </a:moveTo>
                  <a:cubicBezTo>
                    <a:pt x="461" y="47"/>
                    <a:pt x="449" y="43"/>
                    <a:pt x="445" y="44"/>
                  </a:cubicBezTo>
                  <a:cubicBezTo>
                    <a:pt x="445" y="37"/>
                    <a:pt x="442" y="48"/>
                    <a:pt x="438" y="42"/>
                  </a:cubicBezTo>
                  <a:cubicBezTo>
                    <a:pt x="446" y="36"/>
                    <a:pt x="450" y="47"/>
                    <a:pt x="457" y="39"/>
                  </a:cubicBezTo>
                  <a:close/>
                  <a:moveTo>
                    <a:pt x="393" y="75"/>
                  </a:moveTo>
                  <a:cubicBezTo>
                    <a:pt x="392" y="74"/>
                    <a:pt x="391" y="73"/>
                    <a:pt x="390" y="71"/>
                  </a:cubicBezTo>
                  <a:cubicBezTo>
                    <a:pt x="390" y="76"/>
                    <a:pt x="386" y="78"/>
                    <a:pt x="382" y="79"/>
                  </a:cubicBezTo>
                  <a:cubicBezTo>
                    <a:pt x="380" y="72"/>
                    <a:pt x="392" y="73"/>
                    <a:pt x="391" y="68"/>
                  </a:cubicBezTo>
                  <a:cubicBezTo>
                    <a:pt x="395" y="67"/>
                    <a:pt x="399" y="73"/>
                    <a:pt x="393" y="75"/>
                  </a:cubicBezTo>
                  <a:close/>
                  <a:moveTo>
                    <a:pt x="421" y="50"/>
                  </a:moveTo>
                  <a:cubicBezTo>
                    <a:pt x="417" y="56"/>
                    <a:pt x="415" y="48"/>
                    <a:pt x="411" y="52"/>
                  </a:cubicBezTo>
                  <a:cubicBezTo>
                    <a:pt x="410" y="50"/>
                    <a:pt x="412" y="48"/>
                    <a:pt x="415" y="46"/>
                  </a:cubicBezTo>
                  <a:cubicBezTo>
                    <a:pt x="419" y="47"/>
                    <a:pt x="417" y="48"/>
                    <a:pt x="421" y="50"/>
                  </a:cubicBezTo>
                  <a:close/>
                  <a:moveTo>
                    <a:pt x="441" y="30"/>
                  </a:moveTo>
                  <a:cubicBezTo>
                    <a:pt x="443" y="34"/>
                    <a:pt x="435" y="35"/>
                    <a:pt x="434" y="37"/>
                  </a:cubicBezTo>
                  <a:cubicBezTo>
                    <a:pt x="432" y="34"/>
                    <a:pt x="432" y="31"/>
                    <a:pt x="435" y="29"/>
                  </a:cubicBezTo>
                  <a:cubicBezTo>
                    <a:pt x="433" y="35"/>
                    <a:pt x="438" y="34"/>
                    <a:pt x="441" y="30"/>
                  </a:cubicBezTo>
                  <a:close/>
                  <a:moveTo>
                    <a:pt x="375" y="79"/>
                  </a:moveTo>
                  <a:cubicBezTo>
                    <a:pt x="375" y="82"/>
                    <a:pt x="364" y="82"/>
                    <a:pt x="365" y="78"/>
                  </a:cubicBezTo>
                  <a:cubicBezTo>
                    <a:pt x="367" y="79"/>
                    <a:pt x="370" y="79"/>
                    <a:pt x="373" y="75"/>
                  </a:cubicBezTo>
                  <a:cubicBezTo>
                    <a:pt x="375" y="76"/>
                    <a:pt x="371" y="81"/>
                    <a:pt x="375" y="79"/>
                  </a:cubicBezTo>
                  <a:close/>
                  <a:moveTo>
                    <a:pt x="389" y="59"/>
                  </a:moveTo>
                  <a:cubicBezTo>
                    <a:pt x="388" y="57"/>
                    <a:pt x="397" y="55"/>
                    <a:pt x="391" y="54"/>
                  </a:cubicBezTo>
                  <a:cubicBezTo>
                    <a:pt x="390" y="49"/>
                    <a:pt x="396" y="55"/>
                    <a:pt x="398" y="54"/>
                  </a:cubicBezTo>
                  <a:cubicBezTo>
                    <a:pt x="400" y="50"/>
                    <a:pt x="404" y="44"/>
                    <a:pt x="408" y="48"/>
                  </a:cubicBezTo>
                  <a:cubicBezTo>
                    <a:pt x="402" y="58"/>
                    <a:pt x="397" y="53"/>
                    <a:pt x="389" y="59"/>
                  </a:cubicBezTo>
                  <a:close/>
                  <a:moveTo>
                    <a:pt x="417" y="37"/>
                  </a:moveTo>
                  <a:cubicBezTo>
                    <a:pt x="418" y="40"/>
                    <a:pt x="411" y="43"/>
                    <a:pt x="409" y="38"/>
                  </a:cubicBezTo>
                  <a:cubicBezTo>
                    <a:pt x="412" y="35"/>
                    <a:pt x="415" y="39"/>
                    <a:pt x="417" y="37"/>
                  </a:cubicBezTo>
                  <a:close/>
                  <a:moveTo>
                    <a:pt x="358" y="76"/>
                  </a:moveTo>
                  <a:cubicBezTo>
                    <a:pt x="358" y="77"/>
                    <a:pt x="359" y="77"/>
                    <a:pt x="360" y="76"/>
                  </a:cubicBezTo>
                  <a:cubicBezTo>
                    <a:pt x="361" y="78"/>
                    <a:pt x="359" y="78"/>
                    <a:pt x="359" y="77"/>
                  </a:cubicBezTo>
                  <a:cubicBezTo>
                    <a:pt x="356" y="79"/>
                    <a:pt x="361" y="80"/>
                    <a:pt x="362" y="80"/>
                  </a:cubicBezTo>
                  <a:cubicBezTo>
                    <a:pt x="363" y="81"/>
                    <a:pt x="361" y="83"/>
                    <a:pt x="360" y="82"/>
                  </a:cubicBezTo>
                  <a:cubicBezTo>
                    <a:pt x="359" y="82"/>
                    <a:pt x="359" y="83"/>
                    <a:pt x="360" y="84"/>
                  </a:cubicBezTo>
                  <a:cubicBezTo>
                    <a:pt x="359" y="84"/>
                    <a:pt x="358" y="83"/>
                    <a:pt x="359" y="82"/>
                  </a:cubicBezTo>
                  <a:cubicBezTo>
                    <a:pt x="357" y="80"/>
                    <a:pt x="355" y="83"/>
                    <a:pt x="353" y="80"/>
                  </a:cubicBezTo>
                  <a:cubicBezTo>
                    <a:pt x="356" y="80"/>
                    <a:pt x="357" y="78"/>
                    <a:pt x="357" y="75"/>
                  </a:cubicBezTo>
                  <a:cubicBezTo>
                    <a:pt x="358" y="74"/>
                    <a:pt x="358" y="76"/>
                    <a:pt x="358" y="76"/>
                  </a:cubicBezTo>
                  <a:close/>
                  <a:moveTo>
                    <a:pt x="360" y="62"/>
                  </a:moveTo>
                  <a:cubicBezTo>
                    <a:pt x="360" y="60"/>
                    <a:pt x="361" y="60"/>
                    <a:pt x="364" y="57"/>
                  </a:cubicBezTo>
                  <a:cubicBezTo>
                    <a:pt x="365" y="58"/>
                    <a:pt x="364" y="59"/>
                    <a:pt x="363" y="60"/>
                  </a:cubicBezTo>
                  <a:cubicBezTo>
                    <a:pt x="368" y="59"/>
                    <a:pt x="367" y="66"/>
                    <a:pt x="373" y="63"/>
                  </a:cubicBezTo>
                  <a:cubicBezTo>
                    <a:pt x="369" y="71"/>
                    <a:pt x="366" y="57"/>
                    <a:pt x="360" y="62"/>
                  </a:cubicBezTo>
                  <a:close/>
                  <a:moveTo>
                    <a:pt x="411" y="24"/>
                  </a:moveTo>
                  <a:cubicBezTo>
                    <a:pt x="414" y="24"/>
                    <a:pt x="417" y="24"/>
                    <a:pt x="420" y="24"/>
                  </a:cubicBezTo>
                  <a:cubicBezTo>
                    <a:pt x="420" y="33"/>
                    <a:pt x="415" y="24"/>
                    <a:pt x="411" y="26"/>
                  </a:cubicBezTo>
                  <a:cubicBezTo>
                    <a:pt x="411" y="24"/>
                    <a:pt x="409" y="22"/>
                    <a:pt x="410" y="21"/>
                  </a:cubicBezTo>
                  <a:cubicBezTo>
                    <a:pt x="409" y="16"/>
                    <a:pt x="413" y="23"/>
                    <a:pt x="411" y="24"/>
                  </a:cubicBezTo>
                  <a:close/>
                  <a:moveTo>
                    <a:pt x="345" y="72"/>
                  </a:moveTo>
                  <a:cubicBezTo>
                    <a:pt x="348" y="76"/>
                    <a:pt x="353" y="68"/>
                    <a:pt x="356" y="72"/>
                  </a:cubicBezTo>
                  <a:cubicBezTo>
                    <a:pt x="347" y="73"/>
                    <a:pt x="349" y="82"/>
                    <a:pt x="342" y="79"/>
                  </a:cubicBezTo>
                  <a:cubicBezTo>
                    <a:pt x="343" y="77"/>
                    <a:pt x="344" y="77"/>
                    <a:pt x="345" y="79"/>
                  </a:cubicBezTo>
                  <a:cubicBezTo>
                    <a:pt x="344" y="69"/>
                    <a:pt x="333" y="76"/>
                    <a:pt x="328" y="73"/>
                  </a:cubicBezTo>
                  <a:cubicBezTo>
                    <a:pt x="337" y="69"/>
                    <a:pt x="343" y="70"/>
                    <a:pt x="347" y="67"/>
                  </a:cubicBezTo>
                  <a:cubicBezTo>
                    <a:pt x="347" y="68"/>
                    <a:pt x="346" y="70"/>
                    <a:pt x="345" y="72"/>
                  </a:cubicBezTo>
                  <a:close/>
                  <a:moveTo>
                    <a:pt x="359" y="55"/>
                  </a:moveTo>
                  <a:cubicBezTo>
                    <a:pt x="358" y="52"/>
                    <a:pt x="355" y="49"/>
                    <a:pt x="361" y="48"/>
                  </a:cubicBezTo>
                  <a:cubicBezTo>
                    <a:pt x="364" y="51"/>
                    <a:pt x="363" y="53"/>
                    <a:pt x="359" y="55"/>
                  </a:cubicBezTo>
                  <a:close/>
                  <a:moveTo>
                    <a:pt x="383" y="32"/>
                  </a:moveTo>
                  <a:cubicBezTo>
                    <a:pt x="384" y="37"/>
                    <a:pt x="378" y="37"/>
                    <a:pt x="376" y="35"/>
                  </a:cubicBezTo>
                  <a:cubicBezTo>
                    <a:pt x="377" y="38"/>
                    <a:pt x="371" y="40"/>
                    <a:pt x="374" y="44"/>
                  </a:cubicBezTo>
                  <a:cubicBezTo>
                    <a:pt x="372" y="44"/>
                    <a:pt x="371" y="42"/>
                    <a:pt x="369" y="44"/>
                  </a:cubicBezTo>
                  <a:cubicBezTo>
                    <a:pt x="371" y="38"/>
                    <a:pt x="376" y="32"/>
                    <a:pt x="383" y="32"/>
                  </a:cubicBezTo>
                  <a:close/>
                  <a:moveTo>
                    <a:pt x="237" y="77"/>
                  </a:moveTo>
                  <a:cubicBezTo>
                    <a:pt x="235" y="74"/>
                    <a:pt x="241" y="76"/>
                    <a:pt x="242" y="74"/>
                  </a:cubicBezTo>
                  <a:cubicBezTo>
                    <a:pt x="244" y="77"/>
                    <a:pt x="246" y="79"/>
                    <a:pt x="242" y="81"/>
                  </a:cubicBezTo>
                  <a:cubicBezTo>
                    <a:pt x="241" y="80"/>
                    <a:pt x="239" y="75"/>
                    <a:pt x="237" y="77"/>
                  </a:cubicBezTo>
                  <a:close/>
                  <a:moveTo>
                    <a:pt x="260" y="64"/>
                  </a:moveTo>
                  <a:cubicBezTo>
                    <a:pt x="263" y="62"/>
                    <a:pt x="265" y="60"/>
                    <a:pt x="264" y="58"/>
                  </a:cubicBezTo>
                  <a:cubicBezTo>
                    <a:pt x="269" y="59"/>
                    <a:pt x="262" y="67"/>
                    <a:pt x="261" y="70"/>
                  </a:cubicBezTo>
                  <a:cubicBezTo>
                    <a:pt x="260" y="69"/>
                    <a:pt x="259" y="68"/>
                    <a:pt x="258" y="67"/>
                  </a:cubicBezTo>
                  <a:cubicBezTo>
                    <a:pt x="260" y="66"/>
                    <a:pt x="260" y="68"/>
                    <a:pt x="261" y="68"/>
                  </a:cubicBezTo>
                  <a:cubicBezTo>
                    <a:pt x="263" y="67"/>
                    <a:pt x="261" y="66"/>
                    <a:pt x="260" y="64"/>
                  </a:cubicBezTo>
                  <a:close/>
                  <a:moveTo>
                    <a:pt x="248" y="82"/>
                  </a:moveTo>
                  <a:cubicBezTo>
                    <a:pt x="246" y="79"/>
                    <a:pt x="249" y="77"/>
                    <a:pt x="251" y="74"/>
                  </a:cubicBezTo>
                  <a:cubicBezTo>
                    <a:pt x="254" y="79"/>
                    <a:pt x="253" y="81"/>
                    <a:pt x="248" y="82"/>
                  </a:cubicBezTo>
                  <a:close/>
                  <a:moveTo>
                    <a:pt x="272" y="64"/>
                  </a:moveTo>
                  <a:cubicBezTo>
                    <a:pt x="267" y="59"/>
                    <a:pt x="278" y="60"/>
                    <a:pt x="275" y="58"/>
                  </a:cubicBezTo>
                  <a:cubicBezTo>
                    <a:pt x="281" y="58"/>
                    <a:pt x="276" y="64"/>
                    <a:pt x="272" y="64"/>
                  </a:cubicBezTo>
                  <a:close/>
                  <a:moveTo>
                    <a:pt x="288" y="47"/>
                  </a:moveTo>
                  <a:cubicBezTo>
                    <a:pt x="290" y="49"/>
                    <a:pt x="293" y="49"/>
                    <a:pt x="289" y="43"/>
                  </a:cubicBezTo>
                  <a:cubicBezTo>
                    <a:pt x="293" y="42"/>
                    <a:pt x="291" y="44"/>
                    <a:pt x="293" y="47"/>
                  </a:cubicBezTo>
                  <a:cubicBezTo>
                    <a:pt x="294" y="45"/>
                    <a:pt x="293" y="44"/>
                    <a:pt x="295" y="42"/>
                  </a:cubicBezTo>
                  <a:cubicBezTo>
                    <a:pt x="294" y="46"/>
                    <a:pt x="299" y="44"/>
                    <a:pt x="301" y="48"/>
                  </a:cubicBezTo>
                  <a:cubicBezTo>
                    <a:pt x="301" y="50"/>
                    <a:pt x="300" y="51"/>
                    <a:pt x="298" y="53"/>
                  </a:cubicBezTo>
                  <a:cubicBezTo>
                    <a:pt x="301" y="45"/>
                    <a:pt x="291" y="50"/>
                    <a:pt x="291" y="53"/>
                  </a:cubicBezTo>
                  <a:cubicBezTo>
                    <a:pt x="286" y="54"/>
                    <a:pt x="290" y="49"/>
                    <a:pt x="288" y="47"/>
                  </a:cubicBezTo>
                  <a:close/>
                  <a:moveTo>
                    <a:pt x="270" y="69"/>
                  </a:moveTo>
                  <a:cubicBezTo>
                    <a:pt x="271" y="70"/>
                    <a:pt x="270" y="71"/>
                    <a:pt x="269" y="71"/>
                  </a:cubicBezTo>
                  <a:cubicBezTo>
                    <a:pt x="270" y="72"/>
                    <a:pt x="272" y="72"/>
                    <a:pt x="273" y="74"/>
                  </a:cubicBezTo>
                  <a:cubicBezTo>
                    <a:pt x="273" y="72"/>
                    <a:pt x="274" y="71"/>
                    <a:pt x="276" y="73"/>
                  </a:cubicBezTo>
                  <a:cubicBezTo>
                    <a:pt x="271" y="76"/>
                    <a:pt x="270" y="79"/>
                    <a:pt x="267" y="82"/>
                  </a:cubicBezTo>
                  <a:cubicBezTo>
                    <a:pt x="266" y="77"/>
                    <a:pt x="267" y="73"/>
                    <a:pt x="270" y="69"/>
                  </a:cubicBezTo>
                  <a:close/>
                  <a:moveTo>
                    <a:pt x="303" y="47"/>
                  </a:moveTo>
                  <a:cubicBezTo>
                    <a:pt x="304" y="45"/>
                    <a:pt x="306" y="45"/>
                    <a:pt x="308" y="47"/>
                  </a:cubicBezTo>
                  <a:cubicBezTo>
                    <a:pt x="307" y="48"/>
                    <a:pt x="306" y="47"/>
                    <a:pt x="306" y="46"/>
                  </a:cubicBezTo>
                  <a:cubicBezTo>
                    <a:pt x="305" y="48"/>
                    <a:pt x="311" y="52"/>
                    <a:pt x="306" y="56"/>
                  </a:cubicBezTo>
                  <a:cubicBezTo>
                    <a:pt x="302" y="52"/>
                    <a:pt x="307" y="50"/>
                    <a:pt x="303" y="47"/>
                  </a:cubicBezTo>
                  <a:close/>
                  <a:moveTo>
                    <a:pt x="329" y="32"/>
                  </a:moveTo>
                  <a:cubicBezTo>
                    <a:pt x="331" y="34"/>
                    <a:pt x="329" y="35"/>
                    <a:pt x="328" y="36"/>
                  </a:cubicBezTo>
                  <a:cubicBezTo>
                    <a:pt x="330" y="40"/>
                    <a:pt x="332" y="38"/>
                    <a:pt x="334" y="41"/>
                  </a:cubicBezTo>
                  <a:cubicBezTo>
                    <a:pt x="329" y="42"/>
                    <a:pt x="323" y="36"/>
                    <a:pt x="329" y="32"/>
                  </a:cubicBezTo>
                  <a:close/>
                  <a:moveTo>
                    <a:pt x="326" y="47"/>
                  </a:moveTo>
                  <a:cubicBezTo>
                    <a:pt x="316" y="49"/>
                    <a:pt x="319" y="57"/>
                    <a:pt x="314" y="62"/>
                  </a:cubicBezTo>
                  <a:cubicBezTo>
                    <a:pt x="312" y="62"/>
                    <a:pt x="312" y="61"/>
                    <a:pt x="313" y="61"/>
                  </a:cubicBezTo>
                  <a:cubicBezTo>
                    <a:pt x="312" y="60"/>
                    <a:pt x="311" y="61"/>
                    <a:pt x="310" y="61"/>
                  </a:cubicBezTo>
                  <a:cubicBezTo>
                    <a:pt x="308" y="57"/>
                    <a:pt x="315" y="55"/>
                    <a:pt x="317" y="54"/>
                  </a:cubicBezTo>
                  <a:cubicBezTo>
                    <a:pt x="315" y="53"/>
                    <a:pt x="314" y="53"/>
                    <a:pt x="312" y="54"/>
                  </a:cubicBezTo>
                  <a:cubicBezTo>
                    <a:pt x="316" y="51"/>
                    <a:pt x="319" y="39"/>
                    <a:pt x="326" y="47"/>
                  </a:cubicBezTo>
                  <a:close/>
                  <a:moveTo>
                    <a:pt x="296" y="76"/>
                  </a:moveTo>
                  <a:cubicBezTo>
                    <a:pt x="295" y="74"/>
                    <a:pt x="297" y="75"/>
                    <a:pt x="298" y="74"/>
                  </a:cubicBezTo>
                  <a:cubicBezTo>
                    <a:pt x="294" y="73"/>
                    <a:pt x="294" y="74"/>
                    <a:pt x="293" y="69"/>
                  </a:cubicBezTo>
                  <a:cubicBezTo>
                    <a:pt x="294" y="68"/>
                    <a:pt x="295" y="70"/>
                    <a:pt x="296" y="71"/>
                  </a:cubicBezTo>
                  <a:cubicBezTo>
                    <a:pt x="297" y="70"/>
                    <a:pt x="296" y="69"/>
                    <a:pt x="296" y="69"/>
                  </a:cubicBezTo>
                  <a:cubicBezTo>
                    <a:pt x="297" y="68"/>
                    <a:pt x="299" y="70"/>
                    <a:pt x="298" y="71"/>
                  </a:cubicBezTo>
                  <a:cubicBezTo>
                    <a:pt x="298" y="72"/>
                    <a:pt x="299" y="73"/>
                    <a:pt x="300" y="72"/>
                  </a:cubicBezTo>
                  <a:cubicBezTo>
                    <a:pt x="302" y="75"/>
                    <a:pt x="297" y="76"/>
                    <a:pt x="296" y="76"/>
                  </a:cubicBezTo>
                  <a:close/>
                  <a:moveTo>
                    <a:pt x="334" y="66"/>
                  </a:moveTo>
                  <a:cubicBezTo>
                    <a:pt x="330" y="68"/>
                    <a:pt x="327" y="68"/>
                    <a:pt x="324" y="65"/>
                  </a:cubicBezTo>
                  <a:cubicBezTo>
                    <a:pt x="327" y="63"/>
                    <a:pt x="333" y="65"/>
                    <a:pt x="330" y="59"/>
                  </a:cubicBezTo>
                  <a:cubicBezTo>
                    <a:pt x="332" y="56"/>
                    <a:pt x="333" y="62"/>
                    <a:pt x="335" y="63"/>
                  </a:cubicBezTo>
                  <a:cubicBezTo>
                    <a:pt x="334" y="64"/>
                    <a:pt x="333" y="65"/>
                    <a:pt x="334" y="66"/>
                  </a:cubicBezTo>
                  <a:close/>
                  <a:moveTo>
                    <a:pt x="347" y="54"/>
                  </a:moveTo>
                  <a:cubicBezTo>
                    <a:pt x="345" y="50"/>
                    <a:pt x="346" y="47"/>
                    <a:pt x="345" y="44"/>
                  </a:cubicBezTo>
                  <a:cubicBezTo>
                    <a:pt x="351" y="43"/>
                    <a:pt x="351" y="50"/>
                    <a:pt x="347" y="54"/>
                  </a:cubicBezTo>
                  <a:close/>
                  <a:moveTo>
                    <a:pt x="356" y="34"/>
                  </a:moveTo>
                  <a:cubicBezTo>
                    <a:pt x="359" y="38"/>
                    <a:pt x="355" y="40"/>
                    <a:pt x="356" y="43"/>
                  </a:cubicBezTo>
                  <a:cubicBezTo>
                    <a:pt x="354" y="44"/>
                    <a:pt x="353" y="42"/>
                    <a:pt x="352" y="41"/>
                  </a:cubicBezTo>
                  <a:cubicBezTo>
                    <a:pt x="357" y="39"/>
                    <a:pt x="352" y="36"/>
                    <a:pt x="356" y="34"/>
                  </a:cubicBezTo>
                  <a:close/>
                  <a:moveTo>
                    <a:pt x="340" y="49"/>
                  </a:moveTo>
                  <a:cubicBezTo>
                    <a:pt x="338" y="52"/>
                    <a:pt x="335" y="55"/>
                    <a:pt x="339" y="59"/>
                  </a:cubicBezTo>
                  <a:cubicBezTo>
                    <a:pt x="334" y="59"/>
                    <a:pt x="334" y="51"/>
                    <a:pt x="334" y="48"/>
                  </a:cubicBezTo>
                  <a:cubicBezTo>
                    <a:pt x="330" y="47"/>
                    <a:pt x="330" y="48"/>
                    <a:pt x="327" y="51"/>
                  </a:cubicBezTo>
                  <a:cubicBezTo>
                    <a:pt x="326" y="49"/>
                    <a:pt x="331" y="47"/>
                    <a:pt x="329" y="44"/>
                  </a:cubicBezTo>
                  <a:cubicBezTo>
                    <a:pt x="331" y="44"/>
                    <a:pt x="337" y="50"/>
                    <a:pt x="336" y="44"/>
                  </a:cubicBezTo>
                  <a:cubicBezTo>
                    <a:pt x="339" y="42"/>
                    <a:pt x="336" y="47"/>
                    <a:pt x="340" y="49"/>
                  </a:cubicBezTo>
                  <a:close/>
                  <a:moveTo>
                    <a:pt x="348" y="29"/>
                  </a:moveTo>
                  <a:cubicBezTo>
                    <a:pt x="347" y="34"/>
                    <a:pt x="343" y="37"/>
                    <a:pt x="338" y="41"/>
                  </a:cubicBezTo>
                  <a:cubicBezTo>
                    <a:pt x="339" y="34"/>
                    <a:pt x="343" y="30"/>
                    <a:pt x="348" y="26"/>
                  </a:cubicBezTo>
                  <a:cubicBezTo>
                    <a:pt x="349" y="28"/>
                    <a:pt x="342" y="33"/>
                    <a:pt x="348" y="29"/>
                  </a:cubicBezTo>
                  <a:close/>
                  <a:moveTo>
                    <a:pt x="332" y="37"/>
                  </a:moveTo>
                  <a:cubicBezTo>
                    <a:pt x="331" y="30"/>
                    <a:pt x="333" y="26"/>
                    <a:pt x="336" y="23"/>
                  </a:cubicBezTo>
                  <a:cubicBezTo>
                    <a:pt x="335" y="27"/>
                    <a:pt x="338" y="31"/>
                    <a:pt x="332" y="37"/>
                  </a:cubicBezTo>
                  <a:close/>
                  <a:moveTo>
                    <a:pt x="332" y="24"/>
                  </a:moveTo>
                  <a:cubicBezTo>
                    <a:pt x="330" y="24"/>
                    <a:pt x="329" y="25"/>
                    <a:pt x="329" y="26"/>
                  </a:cubicBezTo>
                  <a:cubicBezTo>
                    <a:pt x="328" y="27"/>
                    <a:pt x="327" y="24"/>
                    <a:pt x="325" y="26"/>
                  </a:cubicBezTo>
                  <a:cubicBezTo>
                    <a:pt x="325" y="27"/>
                    <a:pt x="325" y="28"/>
                    <a:pt x="323" y="29"/>
                  </a:cubicBezTo>
                  <a:cubicBezTo>
                    <a:pt x="321" y="26"/>
                    <a:pt x="325" y="23"/>
                    <a:pt x="326" y="20"/>
                  </a:cubicBezTo>
                  <a:cubicBezTo>
                    <a:pt x="328" y="23"/>
                    <a:pt x="330" y="21"/>
                    <a:pt x="332" y="24"/>
                  </a:cubicBezTo>
                  <a:close/>
                  <a:moveTo>
                    <a:pt x="319" y="27"/>
                  </a:moveTo>
                  <a:cubicBezTo>
                    <a:pt x="317" y="29"/>
                    <a:pt x="316" y="28"/>
                    <a:pt x="317" y="27"/>
                  </a:cubicBezTo>
                  <a:cubicBezTo>
                    <a:pt x="317" y="25"/>
                    <a:pt x="310" y="31"/>
                    <a:pt x="314" y="29"/>
                  </a:cubicBezTo>
                  <a:cubicBezTo>
                    <a:pt x="316" y="32"/>
                    <a:pt x="310" y="31"/>
                    <a:pt x="309" y="28"/>
                  </a:cubicBezTo>
                  <a:cubicBezTo>
                    <a:pt x="313" y="24"/>
                    <a:pt x="316" y="23"/>
                    <a:pt x="319" y="27"/>
                  </a:cubicBezTo>
                  <a:close/>
                  <a:moveTo>
                    <a:pt x="304" y="30"/>
                  </a:moveTo>
                  <a:cubicBezTo>
                    <a:pt x="302" y="37"/>
                    <a:pt x="308" y="34"/>
                    <a:pt x="309" y="40"/>
                  </a:cubicBezTo>
                  <a:cubicBezTo>
                    <a:pt x="311" y="33"/>
                    <a:pt x="316" y="36"/>
                    <a:pt x="323" y="31"/>
                  </a:cubicBezTo>
                  <a:cubicBezTo>
                    <a:pt x="323" y="33"/>
                    <a:pt x="322" y="35"/>
                    <a:pt x="323" y="36"/>
                  </a:cubicBezTo>
                  <a:cubicBezTo>
                    <a:pt x="320" y="38"/>
                    <a:pt x="313" y="35"/>
                    <a:pt x="315" y="41"/>
                  </a:cubicBezTo>
                  <a:cubicBezTo>
                    <a:pt x="314" y="42"/>
                    <a:pt x="308" y="38"/>
                    <a:pt x="309" y="42"/>
                  </a:cubicBezTo>
                  <a:cubicBezTo>
                    <a:pt x="306" y="39"/>
                    <a:pt x="302" y="42"/>
                    <a:pt x="299" y="39"/>
                  </a:cubicBezTo>
                  <a:cubicBezTo>
                    <a:pt x="304" y="36"/>
                    <a:pt x="297" y="32"/>
                    <a:pt x="304" y="30"/>
                  </a:cubicBezTo>
                  <a:close/>
                  <a:moveTo>
                    <a:pt x="278" y="50"/>
                  </a:moveTo>
                  <a:cubicBezTo>
                    <a:pt x="276" y="50"/>
                    <a:pt x="275" y="49"/>
                    <a:pt x="273" y="47"/>
                  </a:cubicBezTo>
                  <a:cubicBezTo>
                    <a:pt x="276" y="45"/>
                    <a:pt x="277" y="46"/>
                    <a:pt x="277" y="49"/>
                  </a:cubicBezTo>
                  <a:cubicBezTo>
                    <a:pt x="277" y="42"/>
                    <a:pt x="283" y="46"/>
                    <a:pt x="284" y="44"/>
                  </a:cubicBezTo>
                  <a:cubicBezTo>
                    <a:pt x="290" y="47"/>
                    <a:pt x="282" y="46"/>
                    <a:pt x="278" y="50"/>
                  </a:cubicBezTo>
                  <a:close/>
                  <a:moveTo>
                    <a:pt x="298" y="25"/>
                  </a:moveTo>
                  <a:cubicBezTo>
                    <a:pt x="303" y="25"/>
                    <a:pt x="295" y="32"/>
                    <a:pt x="295" y="35"/>
                  </a:cubicBezTo>
                  <a:cubicBezTo>
                    <a:pt x="292" y="34"/>
                    <a:pt x="289" y="37"/>
                    <a:pt x="286" y="33"/>
                  </a:cubicBezTo>
                  <a:cubicBezTo>
                    <a:pt x="288" y="32"/>
                    <a:pt x="289" y="31"/>
                    <a:pt x="288" y="29"/>
                  </a:cubicBezTo>
                  <a:cubicBezTo>
                    <a:pt x="292" y="35"/>
                    <a:pt x="294" y="26"/>
                    <a:pt x="298" y="25"/>
                  </a:cubicBezTo>
                  <a:close/>
                  <a:moveTo>
                    <a:pt x="272" y="47"/>
                  </a:moveTo>
                  <a:cubicBezTo>
                    <a:pt x="269" y="51"/>
                    <a:pt x="267" y="48"/>
                    <a:pt x="265" y="50"/>
                  </a:cubicBezTo>
                  <a:cubicBezTo>
                    <a:pt x="262" y="45"/>
                    <a:pt x="270" y="44"/>
                    <a:pt x="272" y="47"/>
                  </a:cubicBezTo>
                  <a:close/>
                  <a:moveTo>
                    <a:pt x="230" y="75"/>
                  </a:moveTo>
                  <a:cubicBezTo>
                    <a:pt x="231" y="76"/>
                    <a:pt x="230" y="76"/>
                    <a:pt x="230" y="77"/>
                  </a:cubicBezTo>
                  <a:cubicBezTo>
                    <a:pt x="229" y="77"/>
                    <a:pt x="229" y="78"/>
                    <a:pt x="230" y="79"/>
                  </a:cubicBezTo>
                  <a:cubicBezTo>
                    <a:pt x="228" y="79"/>
                    <a:pt x="224" y="71"/>
                    <a:pt x="219" y="72"/>
                  </a:cubicBezTo>
                  <a:cubicBezTo>
                    <a:pt x="219" y="67"/>
                    <a:pt x="226" y="60"/>
                    <a:pt x="230" y="66"/>
                  </a:cubicBezTo>
                  <a:cubicBezTo>
                    <a:pt x="229" y="66"/>
                    <a:pt x="228" y="65"/>
                    <a:pt x="227" y="64"/>
                  </a:cubicBezTo>
                  <a:cubicBezTo>
                    <a:pt x="226" y="65"/>
                    <a:pt x="228" y="66"/>
                    <a:pt x="228" y="67"/>
                  </a:cubicBezTo>
                  <a:cubicBezTo>
                    <a:pt x="225" y="68"/>
                    <a:pt x="223" y="67"/>
                    <a:pt x="219" y="70"/>
                  </a:cubicBezTo>
                  <a:cubicBezTo>
                    <a:pt x="221" y="72"/>
                    <a:pt x="224" y="68"/>
                    <a:pt x="226" y="69"/>
                  </a:cubicBezTo>
                  <a:cubicBezTo>
                    <a:pt x="226" y="72"/>
                    <a:pt x="225" y="77"/>
                    <a:pt x="230" y="75"/>
                  </a:cubicBezTo>
                  <a:close/>
                  <a:moveTo>
                    <a:pt x="256" y="49"/>
                  </a:moveTo>
                  <a:cubicBezTo>
                    <a:pt x="255" y="54"/>
                    <a:pt x="254" y="47"/>
                    <a:pt x="252" y="45"/>
                  </a:cubicBezTo>
                  <a:cubicBezTo>
                    <a:pt x="255" y="42"/>
                    <a:pt x="258" y="42"/>
                    <a:pt x="261" y="45"/>
                  </a:cubicBezTo>
                  <a:cubicBezTo>
                    <a:pt x="262" y="48"/>
                    <a:pt x="259" y="45"/>
                    <a:pt x="258" y="44"/>
                  </a:cubicBezTo>
                  <a:cubicBezTo>
                    <a:pt x="256" y="46"/>
                    <a:pt x="255" y="47"/>
                    <a:pt x="256" y="49"/>
                  </a:cubicBezTo>
                  <a:close/>
                  <a:moveTo>
                    <a:pt x="280" y="28"/>
                  </a:moveTo>
                  <a:cubicBezTo>
                    <a:pt x="285" y="18"/>
                    <a:pt x="292" y="27"/>
                    <a:pt x="280" y="28"/>
                  </a:cubicBezTo>
                  <a:close/>
                  <a:moveTo>
                    <a:pt x="277" y="22"/>
                  </a:moveTo>
                  <a:cubicBezTo>
                    <a:pt x="280" y="21"/>
                    <a:pt x="278" y="29"/>
                    <a:pt x="278" y="32"/>
                  </a:cubicBezTo>
                  <a:cubicBezTo>
                    <a:pt x="274" y="34"/>
                    <a:pt x="277" y="28"/>
                    <a:pt x="276" y="27"/>
                  </a:cubicBezTo>
                  <a:cubicBezTo>
                    <a:pt x="272" y="24"/>
                    <a:pt x="273" y="30"/>
                    <a:pt x="270" y="31"/>
                  </a:cubicBezTo>
                  <a:cubicBezTo>
                    <a:pt x="266" y="24"/>
                    <a:pt x="277" y="25"/>
                    <a:pt x="277" y="22"/>
                  </a:cubicBezTo>
                  <a:close/>
                  <a:moveTo>
                    <a:pt x="266" y="32"/>
                  </a:moveTo>
                  <a:cubicBezTo>
                    <a:pt x="269" y="36"/>
                    <a:pt x="267" y="40"/>
                    <a:pt x="271" y="35"/>
                  </a:cubicBezTo>
                  <a:cubicBezTo>
                    <a:pt x="274" y="41"/>
                    <a:pt x="266" y="39"/>
                    <a:pt x="263" y="40"/>
                  </a:cubicBezTo>
                  <a:cubicBezTo>
                    <a:pt x="261" y="36"/>
                    <a:pt x="260" y="38"/>
                    <a:pt x="259" y="34"/>
                  </a:cubicBezTo>
                  <a:cubicBezTo>
                    <a:pt x="262" y="33"/>
                    <a:pt x="264" y="33"/>
                    <a:pt x="266" y="32"/>
                  </a:cubicBezTo>
                  <a:close/>
                  <a:moveTo>
                    <a:pt x="247" y="41"/>
                  </a:moveTo>
                  <a:cubicBezTo>
                    <a:pt x="249" y="44"/>
                    <a:pt x="243" y="46"/>
                    <a:pt x="244" y="49"/>
                  </a:cubicBezTo>
                  <a:cubicBezTo>
                    <a:pt x="243" y="50"/>
                    <a:pt x="242" y="48"/>
                    <a:pt x="243" y="47"/>
                  </a:cubicBezTo>
                  <a:cubicBezTo>
                    <a:pt x="242" y="46"/>
                    <a:pt x="241" y="46"/>
                    <a:pt x="241" y="47"/>
                  </a:cubicBezTo>
                  <a:cubicBezTo>
                    <a:pt x="240" y="45"/>
                    <a:pt x="241" y="45"/>
                    <a:pt x="242" y="46"/>
                  </a:cubicBezTo>
                  <a:cubicBezTo>
                    <a:pt x="246" y="44"/>
                    <a:pt x="244" y="41"/>
                    <a:pt x="247" y="41"/>
                  </a:cubicBezTo>
                  <a:close/>
                  <a:moveTo>
                    <a:pt x="191" y="73"/>
                  </a:moveTo>
                  <a:cubicBezTo>
                    <a:pt x="190" y="69"/>
                    <a:pt x="191" y="71"/>
                    <a:pt x="188" y="74"/>
                  </a:cubicBezTo>
                  <a:cubicBezTo>
                    <a:pt x="187" y="71"/>
                    <a:pt x="187" y="69"/>
                    <a:pt x="189" y="67"/>
                  </a:cubicBezTo>
                  <a:cubicBezTo>
                    <a:pt x="193" y="67"/>
                    <a:pt x="195" y="71"/>
                    <a:pt x="191" y="73"/>
                  </a:cubicBezTo>
                  <a:close/>
                  <a:moveTo>
                    <a:pt x="215" y="53"/>
                  </a:moveTo>
                  <a:cubicBezTo>
                    <a:pt x="214" y="54"/>
                    <a:pt x="213" y="53"/>
                    <a:pt x="213" y="52"/>
                  </a:cubicBezTo>
                  <a:cubicBezTo>
                    <a:pt x="212" y="51"/>
                    <a:pt x="211" y="52"/>
                    <a:pt x="211" y="52"/>
                  </a:cubicBezTo>
                  <a:cubicBezTo>
                    <a:pt x="208" y="51"/>
                    <a:pt x="218" y="49"/>
                    <a:pt x="212" y="49"/>
                  </a:cubicBezTo>
                  <a:cubicBezTo>
                    <a:pt x="212" y="45"/>
                    <a:pt x="221" y="48"/>
                    <a:pt x="222" y="41"/>
                  </a:cubicBezTo>
                  <a:cubicBezTo>
                    <a:pt x="224" y="45"/>
                    <a:pt x="227" y="40"/>
                    <a:pt x="229" y="45"/>
                  </a:cubicBezTo>
                  <a:cubicBezTo>
                    <a:pt x="224" y="46"/>
                    <a:pt x="215" y="46"/>
                    <a:pt x="215" y="53"/>
                  </a:cubicBezTo>
                  <a:close/>
                  <a:moveTo>
                    <a:pt x="259" y="29"/>
                  </a:moveTo>
                  <a:cubicBezTo>
                    <a:pt x="253" y="28"/>
                    <a:pt x="253" y="37"/>
                    <a:pt x="247" y="36"/>
                  </a:cubicBezTo>
                  <a:cubicBezTo>
                    <a:pt x="246" y="34"/>
                    <a:pt x="254" y="24"/>
                    <a:pt x="254" y="29"/>
                  </a:cubicBezTo>
                  <a:cubicBezTo>
                    <a:pt x="255" y="27"/>
                    <a:pt x="257" y="25"/>
                    <a:pt x="256" y="22"/>
                  </a:cubicBezTo>
                  <a:cubicBezTo>
                    <a:pt x="261" y="21"/>
                    <a:pt x="256" y="27"/>
                    <a:pt x="259" y="29"/>
                  </a:cubicBezTo>
                  <a:close/>
                  <a:moveTo>
                    <a:pt x="236" y="29"/>
                  </a:moveTo>
                  <a:cubicBezTo>
                    <a:pt x="239" y="33"/>
                    <a:pt x="234" y="35"/>
                    <a:pt x="237" y="39"/>
                  </a:cubicBezTo>
                  <a:cubicBezTo>
                    <a:pt x="235" y="40"/>
                    <a:pt x="235" y="38"/>
                    <a:pt x="236" y="38"/>
                  </a:cubicBezTo>
                  <a:cubicBezTo>
                    <a:pt x="234" y="35"/>
                    <a:pt x="231" y="43"/>
                    <a:pt x="230" y="37"/>
                  </a:cubicBezTo>
                  <a:cubicBezTo>
                    <a:pt x="230" y="36"/>
                    <a:pt x="231" y="37"/>
                    <a:pt x="232" y="37"/>
                  </a:cubicBezTo>
                  <a:cubicBezTo>
                    <a:pt x="237" y="35"/>
                    <a:pt x="230" y="31"/>
                    <a:pt x="236" y="29"/>
                  </a:cubicBezTo>
                  <a:close/>
                  <a:moveTo>
                    <a:pt x="203" y="54"/>
                  </a:moveTo>
                  <a:cubicBezTo>
                    <a:pt x="203" y="57"/>
                    <a:pt x="205" y="59"/>
                    <a:pt x="205" y="62"/>
                  </a:cubicBezTo>
                  <a:cubicBezTo>
                    <a:pt x="203" y="65"/>
                    <a:pt x="198" y="58"/>
                    <a:pt x="202" y="64"/>
                  </a:cubicBezTo>
                  <a:cubicBezTo>
                    <a:pt x="200" y="65"/>
                    <a:pt x="196" y="61"/>
                    <a:pt x="200" y="66"/>
                  </a:cubicBezTo>
                  <a:cubicBezTo>
                    <a:pt x="197" y="65"/>
                    <a:pt x="192" y="66"/>
                    <a:pt x="192" y="61"/>
                  </a:cubicBezTo>
                  <a:cubicBezTo>
                    <a:pt x="199" y="65"/>
                    <a:pt x="198" y="59"/>
                    <a:pt x="203" y="54"/>
                  </a:cubicBezTo>
                  <a:close/>
                  <a:moveTo>
                    <a:pt x="82" y="61"/>
                  </a:moveTo>
                  <a:cubicBezTo>
                    <a:pt x="76" y="60"/>
                    <a:pt x="82" y="52"/>
                    <a:pt x="75" y="59"/>
                  </a:cubicBezTo>
                  <a:cubicBezTo>
                    <a:pt x="74" y="55"/>
                    <a:pt x="83" y="51"/>
                    <a:pt x="89" y="47"/>
                  </a:cubicBezTo>
                  <a:cubicBezTo>
                    <a:pt x="90" y="50"/>
                    <a:pt x="90" y="52"/>
                    <a:pt x="91" y="54"/>
                  </a:cubicBezTo>
                  <a:cubicBezTo>
                    <a:pt x="85" y="55"/>
                    <a:pt x="83" y="55"/>
                    <a:pt x="82" y="61"/>
                  </a:cubicBezTo>
                  <a:close/>
                  <a:moveTo>
                    <a:pt x="106" y="38"/>
                  </a:moveTo>
                  <a:cubicBezTo>
                    <a:pt x="110" y="35"/>
                    <a:pt x="106" y="44"/>
                    <a:pt x="109" y="41"/>
                  </a:cubicBezTo>
                  <a:cubicBezTo>
                    <a:pt x="110" y="43"/>
                    <a:pt x="107" y="44"/>
                    <a:pt x="106" y="45"/>
                  </a:cubicBezTo>
                  <a:cubicBezTo>
                    <a:pt x="102" y="43"/>
                    <a:pt x="107" y="41"/>
                    <a:pt x="106" y="38"/>
                  </a:cubicBezTo>
                  <a:close/>
                  <a:moveTo>
                    <a:pt x="80" y="70"/>
                  </a:moveTo>
                  <a:cubicBezTo>
                    <a:pt x="75" y="67"/>
                    <a:pt x="86" y="62"/>
                    <a:pt x="88" y="67"/>
                  </a:cubicBezTo>
                  <a:cubicBezTo>
                    <a:pt x="85" y="70"/>
                    <a:pt x="83" y="65"/>
                    <a:pt x="80" y="70"/>
                  </a:cubicBezTo>
                  <a:close/>
                  <a:moveTo>
                    <a:pt x="151" y="43"/>
                  </a:moveTo>
                  <a:cubicBezTo>
                    <a:pt x="156" y="38"/>
                    <a:pt x="151" y="38"/>
                    <a:pt x="159" y="37"/>
                  </a:cubicBezTo>
                  <a:cubicBezTo>
                    <a:pt x="159" y="38"/>
                    <a:pt x="158" y="38"/>
                    <a:pt x="158" y="38"/>
                  </a:cubicBezTo>
                  <a:cubicBezTo>
                    <a:pt x="156" y="39"/>
                    <a:pt x="158" y="40"/>
                    <a:pt x="159" y="42"/>
                  </a:cubicBezTo>
                  <a:cubicBezTo>
                    <a:pt x="156" y="45"/>
                    <a:pt x="154" y="41"/>
                    <a:pt x="151" y="43"/>
                  </a:cubicBezTo>
                  <a:close/>
                  <a:moveTo>
                    <a:pt x="121" y="68"/>
                  </a:moveTo>
                  <a:cubicBezTo>
                    <a:pt x="123" y="69"/>
                    <a:pt x="124" y="71"/>
                    <a:pt x="125" y="72"/>
                  </a:cubicBezTo>
                  <a:cubicBezTo>
                    <a:pt x="121" y="76"/>
                    <a:pt x="116" y="70"/>
                    <a:pt x="121" y="68"/>
                  </a:cubicBezTo>
                  <a:close/>
                  <a:moveTo>
                    <a:pt x="170" y="40"/>
                  </a:moveTo>
                  <a:cubicBezTo>
                    <a:pt x="172" y="45"/>
                    <a:pt x="170" y="45"/>
                    <a:pt x="165" y="48"/>
                  </a:cubicBezTo>
                  <a:cubicBezTo>
                    <a:pt x="161" y="44"/>
                    <a:pt x="169" y="43"/>
                    <a:pt x="170" y="40"/>
                  </a:cubicBezTo>
                  <a:close/>
                  <a:moveTo>
                    <a:pt x="134" y="77"/>
                  </a:moveTo>
                  <a:cubicBezTo>
                    <a:pt x="132" y="75"/>
                    <a:pt x="133" y="74"/>
                    <a:pt x="132" y="72"/>
                  </a:cubicBezTo>
                  <a:cubicBezTo>
                    <a:pt x="134" y="72"/>
                    <a:pt x="135" y="71"/>
                    <a:pt x="137" y="70"/>
                  </a:cubicBezTo>
                  <a:cubicBezTo>
                    <a:pt x="140" y="72"/>
                    <a:pt x="139" y="73"/>
                    <a:pt x="140" y="75"/>
                  </a:cubicBezTo>
                  <a:cubicBezTo>
                    <a:pt x="138" y="77"/>
                    <a:pt x="136" y="75"/>
                    <a:pt x="134" y="77"/>
                  </a:cubicBezTo>
                  <a:close/>
                  <a:moveTo>
                    <a:pt x="142" y="71"/>
                  </a:moveTo>
                  <a:cubicBezTo>
                    <a:pt x="142" y="65"/>
                    <a:pt x="146" y="71"/>
                    <a:pt x="152" y="67"/>
                  </a:cubicBezTo>
                  <a:cubicBezTo>
                    <a:pt x="150" y="67"/>
                    <a:pt x="148" y="68"/>
                    <a:pt x="147" y="66"/>
                  </a:cubicBezTo>
                  <a:cubicBezTo>
                    <a:pt x="149" y="64"/>
                    <a:pt x="151" y="64"/>
                    <a:pt x="153" y="66"/>
                  </a:cubicBezTo>
                  <a:cubicBezTo>
                    <a:pt x="152" y="72"/>
                    <a:pt x="146" y="68"/>
                    <a:pt x="142" y="71"/>
                  </a:cubicBezTo>
                  <a:close/>
                  <a:moveTo>
                    <a:pt x="159" y="63"/>
                  </a:moveTo>
                  <a:cubicBezTo>
                    <a:pt x="158" y="61"/>
                    <a:pt x="162" y="63"/>
                    <a:pt x="161" y="60"/>
                  </a:cubicBezTo>
                  <a:cubicBezTo>
                    <a:pt x="165" y="64"/>
                    <a:pt x="161" y="69"/>
                    <a:pt x="162" y="74"/>
                  </a:cubicBezTo>
                  <a:cubicBezTo>
                    <a:pt x="159" y="71"/>
                    <a:pt x="161" y="64"/>
                    <a:pt x="159" y="63"/>
                  </a:cubicBezTo>
                  <a:close/>
                  <a:moveTo>
                    <a:pt x="195" y="37"/>
                  </a:moveTo>
                  <a:cubicBezTo>
                    <a:pt x="191" y="34"/>
                    <a:pt x="199" y="30"/>
                    <a:pt x="201" y="31"/>
                  </a:cubicBezTo>
                  <a:cubicBezTo>
                    <a:pt x="203" y="36"/>
                    <a:pt x="198" y="34"/>
                    <a:pt x="195" y="37"/>
                  </a:cubicBezTo>
                  <a:close/>
                  <a:moveTo>
                    <a:pt x="229" y="29"/>
                  </a:moveTo>
                  <a:cubicBezTo>
                    <a:pt x="227" y="31"/>
                    <a:pt x="225" y="29"/>
                    <a:pt x="223" y="31"/>
                  </a:cubicBezTo>
                  <a:cubicBezTo>
                    <a:pt x="221" y="33"/>
                    <a:pt x="228" y="28"/>
                    <a:pt x="224" y="25"/>
                  </a:cubicBezTo>
                  <a:cubicBezTo>
                    <a:pt x="226" y="24"/>
                    <a:pt x="228" y="22"/>
                    <a:pt x="230" y="21"/>
                  </a:cubicBezTo>
                  <a:cubicBezTo>
                    <a:pt x="227" y="21"/>
                    <a:pt x="227" y="19"/>
                    <a:pt x="229" y="18"/>
                  </a:cubicBezTo>
                  <a:cubicBezTo>
                    <a:pt x="233" y="22"/>
                    <a:pt x="226" y="25"/>
                    <a:pt x="229" y="29"/>
                  </a:cubicBezTo>
                  <a:close/>
                  <a:moveTo>
                    <a:pt x="182" y="51"/>
                  </a:moveTo>
                  <a:cubicBezTo>
                    <a:pt x="185" y="50"/>
                    <a:pt x="180" y="56"/>
                    <a:pt x="181" y="59"/>
                  </a:cubicBezTo>
                  <a:cubicBezTo>
                    <a:pt x="178" y="61"/>
                    <a:pt x="175" y="56"/>
                    <a:pt x="179" y="53"/>
                  </a:cubicBezTo>
                  <a:cubicBezTo>
                    <a:pt x="180" y="59"/>
                    <a:pt x="179" y="53"/>
                    <a:pt x="182" y="51"/>
                  </a:cubicBezTo>
                  <a:close/>
                  <a:moveTo>
                    <a:pt x="212" y="24"/>
                  </a:moveTo>
                  <a:cubicBezTo>
                    <a:pt x="218" y="25"/>
                    <a:pt x="209" y="27"/>
                    <a:pt x="206" y="30"/>
                  </a:cubicBezTo>
                  <a:cubicBezTo>
                    <a:pt x="206" y="29"/>
                    <a:pt x="206" y="28"/>
                    <a:pt x="205" y="26"/>
                  </a:cubicBezTo>
                  <a:cubicBezTo>
                    <a:pt x="207" y="21"/>
                    <a:pt x="213" y="30"/>
                    <a:pt x="212" y="24"/>
                  </a:cubicBezTo>
                  <a:close/>
                  <a:moveTo>
                    <a:pt x="184" y="44"/>
                  </a:moveTo>
                  <a:cubicBezTo>
                    <a:pt x="182" y="48"/>
                    <a:pt x="176" y="42"/>
                    <a:pt x="177" y="48"/>
                  </a:cubicBezTo>
                  <a:cubicBezTo>
                    <a:pt x="172" y="49"/>
                    <a:pt x="175" y="44"/>
                    <a:pt x="178" y="43"/>
                  </a:cubicBezTo>
                  <a:cubicBezTo>
                    <a:pt x="176" y="41"/>
                    <a:pt x="174" y="44"/>
                    <a:pt x="172" y="40"/>
                  </a:cubicBezTo>
                  <a:cubicBezTo>
                    <a:pt x="174" y="38"/>
                    <a:pt x="176" y="40"/>
                    <a:pt x="174" y="41"/>
                  </a:cubicBezTo>
                  <a:cubicBezTo>
                    <a:pt x="179" y="43"/>
                    <a:pt x="180" y="37"/>
                    <a:pt x="183" y="38"/>
                  </a:cubicBezTo>
                  <a:cubicBezTo>
                    <a:pt x="184" y="40"/>
                    <a:pt x="180" y="41"/>
                    <a:pt x="184" y="44"/>
                  </a:cubicBezTo>
                  <a:close/>
                  <a:moveTo>
                    <a:pt x="194" y="18"/>
                  </a:moveTo>
                  <a:cubicBezTo>
                    <a:pt x="197" y="17"/>
                    <a:pt x="199" y="17"/>
                    <a:pt x="201" y="16"/>
                  </a:cubicBezTo>
                  <a:cubicBezTo>
                    <a:pt x="205" y="24"/>
                    <a:pt x="195" y="20"/>
                    <a:pt x="194" y="29"/>
                  </a:cubicBezTo>
                  <a:cubicBezTo>
                    <a:pt x="190" y="29"/>
                    <a:pt x="190" y="27"/>
                    <a:pt x="190" y="23"/>
                  </a:cubicBezTo>
                  <a:cubicBezTo>
                    <a:pt x="189" y="26"/>
                    <a:pt x="188" y="26"/>
                    <a:pt x="187" y="24"/>
                  </a:cubicBezTo>
                  <a:cubicBezTo>
                    <a:pt x="190" y="23"/>
                    <a:pt x="194" y="22"/>
                    <a:pt x="197" y="21"/>
                  </a:cubicBezTo>
                  <a:cubicBezTo>
                    <a:pt x="198" y="19"/>
                    <a:pt x="196" y="20"/>
                    <a:pt x="194" y="18"/>
                  </a:cubicBezTo>
                  <a:close/>
                  <a:moveTo>
                    <a:pt x="185" y="31"/>
                  </a:moveTo>
                  <a:cubicBezTo>
                    <a:pt x="182" y="32"/>
                    <a:pt x="177" y="31"/>
                    <a:pt x="177" y="28"/>
                  </a:cubicBezTo>
                  <a:cubicBezTo>
                    <a:pt x="180" y="25"/>
                    <a:pt x="185" y="28"/>
                    <a:pt x="185" y="31"/>
                  </a:cubicBezTo>
                  <a:close/>
                  <a:moveTo>
                    <a:pt x="169" y="34"/>
                  </a:moveTo>
                  <a:cubicBezTo>
                    <a:pt x="164" y="30"/>
                    <a:pt x="171" y="28"/>
                    <a:pt x="169" y="25"/>
                  </a:cubicBezTo>
                  <a:cubicBezTo>
                    <a:pt x="171" y="24"/>
                    <a:pt x="171" y="32"/>
                    <a:pt x="169" y="34"/>
                  </a:cubicBezTo>
                  <a:close/>
                  <a:moveTo>
                    <a:pt x="120" y="63"/>
                  </a:moveTo>
                  <a:cubicBezTo>
                    <a:pt x="121" y="66"/>
                    <a:pt x="119" y="64"/>
                    <a:pt x="118" y="63"/>
                  </a:cubicBezTo>
                  <a:cubicBezTo>
                    <a:pt x="114" y="67"/>
                    <a:pt x="114" y="78"/>
                    <a:pt x="107" y="70"/>
                  </a:cubicBezTo>
                  <a:cubicBezTo>
                    <a:pt x="113" y="68"/>
                    <a:pt x="112" y="65"/>
                    <a:pt x="114" y="61"/>
                  </a:cubicBezTo>
                  <a:cubicBezTo>
                    <a:pt x="116" y="59"/>
                    <a:pt x="118" y="64"/>
                    <a:pt x="120" y="63"/>
                  </a:cubicBezTo>
                  <a:close/>
                  <a:moveTo>
                    <a:pt x="137" y="44"/>
                  </a:moveTo>
                  <a:cubicBezTo>
                    <a:pt x="136" y="45"/>
                    <a:pt x="137" y="45"/>
                    <a:pt x="137" y="46"/>
                  </a:cubicBezTo>
                  <a:cubicBezTo>
                    <a:pt x="131" y="45"/>
                    <a:pt x="140" y="43"/>
                    <a:pt x="141" y="40"/>
                  </a:cubicBezTo>
                  <a:cubicBezTo>
                    <a:pt x="145" y="43"/>
                    <a:pt x="140" y="46"/>
                    <a:pt x="137" y="44"/>
                  </a:cubicBezTo>
                  <a:close/>
                  <a:moveTo>
                    <a:pt x="160" y="29"/>
                  </a:moveTo>
                  <a:cubicBezTo>
                    <a:pt x="157" y="30"/>
                    <a:pt x="155" y="32"/>
                    <a:pt x="153" y="34"/>
                  </a:cubicBezTo>
                  <a:cubicBezTo>
                    <a:pt x="151" y="30"/>
                    <a:pt x="156" y="27"/>
                    <a:pt x="156" y="24"/>
                  </a:cubicBezTo>
                  <a:cubicBezTo>
                    <a:pt x="160" y="25"/>
                    <a:pt x="157" y="26"/>
                    <a:pt x="160" y="29"/>
                  </a:cubicBezTo>
                  <a:close/>
                  <a:moveTo>
                    <a:pt x="118" y="54"/>
                  </a:moveTo>
                  <a:cubicBezTo>
                    <a:pt x="121" y="55"/>
                    <a:pt x="121" y="50"/>
                    <a:pt x="125" y="52"/>
                  </a:cubicBezTo>
                  <a:cubicBezTo>
                    <a:pt x="126" y="58"/>
                    <a:pt x="119" y="56"/>
                    <a:pt x="116" y="59"/>
                  </a:cubicBezTo>
                  <a:cubicBezTo>
                    <a:pt x="115" y="57"/>
                    <a:pt x="114" y="56"/>
                    <a:pt x="113" y="54"/>
                  </a:cubicBezTo>
                  <a:cubicBezTo>
                    <a:pt x="115" y="51"/>
                    <a:pt x="116" y="49"/>
                    <a:pt x="117" y="48"/>
                  </a:cubicBezTo>
                  <a:cubicBezTo>
                    <a:pt x="121" y="46"/>
                    <a:pt x="116" y="52"/>
                    <a:pt x="118" y="54"/>
                  </a:cubicBezTo>
                  <a:close/>
                  <a:moveTo>
                    <a:pt x="124" y="36"/>
                  </a:moveTo>
                  <a:cubicBezTo>
                    <a:pt x="128" y="40"/>
                    <a:pt x="124" y="43"/>
                    <a:pt x="124" y="46"/>
                  </a:cubicBezTo>
                  <a:cubicBezTo>
                    <a:pt x="123" y="46"/>
                    <a:pt x="123" y="45"/>
                    <a:pt x="123" y="44"/>
                  </a:cubicBezTo>
                  <a:cubicBezTo>
                    <a:pt x="122" y="44"/>
                    <a:pt x="120" y="44"/>
                    <a:pt x="118" y="45"/>
                  </a:cubicBezTo>
                  <a:cubicBezTo>
                    <a:pt x="117" y="42"/>
                    <a:pt x="120" y="39"/>
                    <a:pt x="124" y="36"/>
                  </a:cubicBezTo>
                  <a:close/>
                  <a:moveTo>
                    <a:pt x="108" y="51"/>
                  </a:moveTo>
                  <a:cubicBezTo>
                    <a:pt x="105" y="55"/>
                    <a:pt x="103" y="61"/>
                    <a:pt x="99" y="62"/>
                  </a:cubicBezTo>
                  <a:cubicBezTo>
                    <a:pt x="99" y="57"/>
                    <a:pt x="96" y="52"/>
                    <a:pt x="102" y="48"/>
                  </a:cubicBezTo>
                  <a:cubicBezTo>
                    <a:pt x="106" y="48"/>
                    <a:pt x="104" y="53"/>
                    <a:pt x="108" y="51"/>
                  </a:cubicBezTo>
                  <a:close/>
                  <a:moveTo>
                    <a:pt x="147" y="15"/>
                  </a:moveTo>
                  <a:cubicBezTo>
                    <a:pt x="145" y="17"/>
                    <a:pt x="144" y="16"/>
                    <a:pt x="145" y="15"/>
                  </a:cubicBezTo>
                  <a:cubicBezTo>
                    <a:pt x="143" y="14"/>
                    <a:pt x="139" y="17"/>
                    <a:pt x="137" y="18"/>
                  </a:cubicBezTo>
                  <a:cubicBezTo>
                    <a:pt x="134" y="14"/>
                    <a:pt x="144" y="9"/>
                    <a:pt x="147" y="15"/>
                  </a:cubicBezTo>
                  <a:close/>
                  <a:moveTo>
                    <a:pt x="134" y="19"/>
                  </a:moveTo>
                  <a:cubicBezTo>
                    <a:pt x="134" y="24"/>
                    <a:pt x="130" y="26"/>
                    <a:pt x="131" y="29"/>
                  </a:cubicBezTo>
                  <a:cubicBezTo>
                    <a:pt x="129" y="31"/>
                    <a:pt x="127" y="33"/>
                    <a:pt x="124" y="34"/>
                  </a:cubicBezTo>
                  <a:cubicBezTo>
                    <a:pt x="122" y="33"/>
                    <a:pt x="122" y="31"/>
                    <a:pt x="124" y="29"/>
                  </a:cubicBezTo>
                  <a:cubicBezTo>
                    <a:pt x="125" y="30"/>
                    <a:pt x="124" y="31"/>
                    <a:pt x="124" y="31"/>
                  </a:cubicBezTo>
                  <a:cubicBezTo>
                    <a:pt x="128" y="32"/>
                    <a:pt x="130" y="18"/>
                    <a:pt x="128" y="21"/>
                  </a:cubicBezTo>
                  <a:cubicBezTo>
                    <a:pt x="127" y="19"/>
                    <a:pt x="131" y="18"/>
                    <a:pt x="130" y="16"/>
                  </a:cubicBezTo>
                  <a:cubicBezTo>
                    <a:pt x="132" y="15"/>
                    <a:pt x="131" y="18"/>
                    <a:pt x="134" y="19"/>
                  </a:cubicBezTo>
                  <a:close/>
                  <a:moveTo>
                    <a:pt x="120" y="24"/>
                  </a:moveTo>
                  <a:cubicBezTo>
                    <a:pt x="123" y="27"/>
                    <a:pt x="117" y="29"/>
                    <a:pt x="119" y="32"/>
                  </a:cubicBezTo>
                  <a:cubicBezTo>
                    <a:pt x="116" y="33"/>
                    <a:pt x="115" y="25"/>
                    <a:pt x="120" y="24"/>
                  </a:cubicBezTo>
                  <a:close/>
                  <a:moveTo>
                    <a:pt x="106" y="34"/>
                  </a:moveTo>
                  <a:cubicBezTo>
                    <a:pt x="106" y="31"/>
                    <a:pt x="109" y="28"/>
                    <a:pt x="112" y="26"/>
                  </a:cubicBezTo>
                  <a:cubicBezTo>
                    <a:pt x="117" y="31"/>
                    <a:pt x="110" y="32"/>
                    <a:pt x="106" y="34"/>
                  </a:cubicBezTo>
                  <a:close/>
                  <a:moveTo>
                    <a:pt x="45" y="55"/>
                  </a:moveTo>
                  <a:cubicBezTo>
                    <a:pt x="41" y="57"/>
                    <a:pt x="37" y="57"/>
                    <a:pt x="34" y="53"/>
                  </a:cubicBezTo>
                  <a:cubicBezTo>
                    <a:pt x="33" y="56"/>
                    <a:pt x="31" y="59"/>
                    <a:pt x="34" y="62"/>
                  </a:cubicBezTo>
                  <a:cubicBezTo>
                    <a:pt x="28" y="65"/>
                    <a:pt x="29" y="66"/>
                    <a:pt x="24" y="66"/>
                  </a:cubicBezTo>
                  <a:cubicBezTo>
                    <a:pt x="27" y="60"/>
                    <a:pt x="31" y="59"/>
                    <a:pt x="27" y="51"/>
                  </a:cubicBezTo>
                  <a:cubicBezTo>
                    <a:pt x="36" y="50"/>
                    <a:pt x="32" y="41"/>
                    <a:pt x="35" y="36"/>
                  </a:cubicBezTo>
                  <a:cubicBezTo>
                    <a:pt x="36" y="40"/>
                    <a:pt x="38" y="45"/>
                    <a:pt x="34" y="49"/>
                  </a:cubicBezTo>
                  <a:cubicBezTo>
                    <a:pt x="34" y="48"/>
                    <a:pt x="33" y="48"/>
                    <a:pt x="32" y="49"/>
                  </a:cubicBezTo>
                  <a:cubicBezTo>
                    <a:pt x="33" y="49"/>
                    <a:pt x="34" y="50"/>
                    <a:pt x="34" y="51"/>
                  </a:cubicBezTo>
                  <a:cubicBezTo>
                    <a:pt x="36" y="53"/>
                    <a:pt x="38" y="49"/>
                    <a:pt x="40" y="50"/>
                  </a:cubicBezTo>
                  <a:cubicBezTo>
                    <a:pt x="41" y="48"/>
                    <a:pt x="42" y="46"/>
                    <a:pt x="40" y="44"/>
                  </a:cubicBezTo>
                  <a:cubicBezTo>
                    <a:pt x="43" y="42"/>
                    <a:pt x="46" y="40"/>
                    <a:pt x="49" y="37"/>
                  </a:cubicBezTo>
                  <a:cubicBezTo>
                    <a:pt x="55" y="44"/>
                    <a:pt x="42" y="47"/>
                    <a:pt x="45" y="55"/>
                  </a:cubicBezTo>
                  <a:close/>
                  <a:moveTo>
                    <a:pt x="64" y="49"/>
                  </a:moveTo>
                  <a:cubicBezTo>
                    <a:pt x="63" y="48"/>
                    <a:pt x="62" y="50"/>
                    <a:pt x="61" y="50"/>
                  </a:cubicBezTo>
                  <a:cubicBezTo>
                    <a:pt x="57" y="41"/>
                    <a:pt x="73" y="49"/>
                    <a:pt x="65" y="54"/>
                  </a:cubicBezTo>
                  <a:cubicBezTo>
                    <a:pt x="64" y="52"/>
                    <a:pt x="65" y="51"/>
                    <a:pt x="64" y="49"/>
                  </a:cubicBezTo>
                  <a:close/>
                  <a:moveTo>
                    <a:pt x="97" y="29"/>
                  </a:moveTo>
                  <a:cubicBezTo>
                    <a:pt x="95" y="22"/>
                    <a:pt x="106" y="27"/>
                    <a:pt x="104" y="20"/>
                  </a:cubicBezTo>
                  <a:cubicBezTo>
                    <a:pt x="108" y="23"/>
                    <a:pt x="113" y="13"/>
                    <a:pt x="116" y="19"/>
                  </a:cubicBezTo>
                  <a:cubicBezTo>
                    <a:pt x="112" y="21"/>
                    <a:pt x="113" y="20"/>
                    <a:pt x="111" y="24"/>
                  </a:cubicBezTo>
                  <a:cubicBezTo>
                    <a:pt x="110" y="18"/>
                    <a:pt x="103" y="27"/>
                    <a:pt x="100" y="32"/>
                  </a:cubicBezTo>
                  <a:cubicBezTo>
                    <a:pt x="95" y="29"/>
                    <a:pt x="93" y="31"/>
                    <a:pt x="86" y="27"/>
                  </a:cubicBezTo>
                  <a:cubicBezTo>
                    <a:pt x="90" y="25"/>
                    <a:pt x="93" y="25"/>
                    <a:pt x="97" y="29"/>
                  </a:cubicBezTo>
                  <a:close/>
                  <a:moveTo>
                    <a:pt x="80" y="44"/>
                  </a:moveTo>
                  <a:cubicBezTo>
                    <a:pt x="76" y="38"/>
                    <a:pt x="87" y="38"/>
                    <a:pt x="90" y="36"/>
                  </a:cubicBezTo>
                  <a:cubicBezTo>
                    <a:pt x="92" y="42"/>
                    <a:pt x="83" y="40"/>
                    <a:pt x="80" y="44"/>
                  </a:cubicBezTo>
                  <a:close/>
                  <a:moveTo>
                    <a:pt x="84" y="32"/>
                  </a:moveTo>
                  <a:cubicBezTo>
                    <a:pt x="81" y="32"/>
                    <a:pt x="78" y="36"/>
                    <a:pt x="76" y="35"/>
                  </a:cubicBezTo>
                  <a:cubicBezTo>
                    <a:pt x="73" y="31"/>
                    <a:pt x="80" y="26"/>
                    <a:pt x="82" y="26"/>
                  </a:cubicBezTo>
                  <a:cubicBezTo>
                    <a:pt x="82" y="28"/>
                    <a:pt x="83" y="30"/>
                    <a:pt x="84" y="32"/>
                  </a:cubicBezTo>
                  <a:close/>
                  <a:moveTo>
                    <a:pt x="91" y="13"/>
                  </a:moveTo>
                  <a:cubicBezTo>
                    <a:pt x="93" y="17"/>
                    <a:pt x="91" y="22"/>
                    <a:pt x="87" y="22"/>
                  </a:cubicBezTo>
                  <a:cubicBezTo>
                    <a:pt x="86" y="19"/>
                    <a:pt x="87" y="16"/>
                    <a:pt x="91" y="13"/>
                  </a:cubicBezTo>
                  <a:close/>
                  <a:moveTo>
                    <a:pt x="69" y="56"/>
                  </a:moveTo>
                  <a:cubicBezTo>
                    <a:pt x="71" y="50"/>
                    <a:pt x="69" y="49"/>
                    <a:pt x="68" y="44"/>
                  </a:cubicBezTo>
                  <a:cubicBezTo>
                    <a:pt x="67" y="40"/>
                    <a:pt x="60" y="44"/>
                    <a:pt x="62" y="40"/>
                  </a:cubicBezTo>
                  <a:cubicBezTo>
                    <a:pt x="68" y="33"/>
                    <a:pt x="84" y="48"/>
                    <a:pt x="69" y="56"/>
                  </a:cubicBezTo>
                  <a:close/>
                  <a:moveTo>
                    <a:pt x="72" y="32"/>
                  </a:moveTo>
                  <a:cubicBezTo>
                    <a:pt x="70" y="34"/>
                    <a:pt x="58" y="37"/>
                    <a:pt x="56" y="41"/>
                  </a:cubicBezTo>
                  <a:cubicBezTo>
                    <a:pt x="55" y="37"/>
                    <a:pt x="59" y="34"/>
                    <a:pt x="63" y="30"/>
                  </a:cubicBezTo>
                  <a:cubicBezTo>
                    <a:pt x="66" y="31"/>
                    <a:pt x="69" y="33"/>
                    <a:pt x="72" y="32"/>
                  </a:cubicBezTo>
                  <a:close/>
                  <a:moveTo>
                    <a:pt x="76" y="25"/>
                  </a:moveTo>
                  <a:cubicBezTo>
                    <a:pt x="70" y="25"/>
                    <a:pt x="70" y="26"/>
                    <a:pt x="65" y="28"/>
                  </a:cubicBezTo>
                  <a:cubicBezTo>
                    <a:pt x="63" y="26"/>
                    <a:pt x="66" y="25"/>
                    <a:pt x="65" y="23"/>
                  </a:cubicBezTo>
                  <a:cubicBezTo>
                    <a:pt x="62" y="22"/>
                    <a:pt x="58" y="33"/>
                    <a:pt x="53" y="27"/>
                  </a:cubicBezTo>
                  <a:cubicBezTo>
                    <a:pt x="60" y="23"/>
                    <a:pt x="59" y="19"/>
                    <a:pt x="64" y="15"/>
                  </a:cubicBezTo>
                  <a:cubicBezTo>
                    <a:pt x="66" y="21"/>
                    <a:pt x="69" y="23"/>
                    <a:pt x="76" y="25"/>
                  </a:cubicBezTo>
                  <a:close/>
                  <a:moveTo>
                    <a:pt x="50" y="25"/>
                  </a:moveTo>
                  <a:cubicBezTo>
                    <a:pt x="46" y="32"/>
                    <a:pt x="57" y="33"/>
                    <a:pt x="53" y="36"/>
                  </a:cubicBezTo>
                  <a:cubicBezTo>
                    <a:pt x="51" y="32"/>
                    <a:pt x="48" y="36"/>
                    <a:pt x="47" y="32"/>
                  </a:cubicBezTo>
                  <a:cubicBezTo>
                    <a:pt x="45" y="35"/>
                    <a:pt x="45" y="38"/>
                    <a:pt x="40" y="40"/>
                  </a:cubicBezTo>
                  <a:cubicBezTo>
                    <a:pt x="40" y="32"/>
                    <a:pt x="41" y="27"/>
                    <a:pt x="50" y="25"/>
                  </a:cubicBezTo>
                  <a:close/>
                  <a:moveTo>
                    <a:pt x="62" y="13"/>
                  </a:moveTo>
                  <a:cubicBezTo>
                    <a:pt x="62" y="17"/>
                    <a:pt x="53" y="15"/>
                    <a:pt x="50" y="22"/>
                  </a:cubicBezTo>
                  <a:cubicBezTo>
                    <a:pt x="48" y="20"/>
                    <a:pt x="46" y="23"/>
                    <a:pt x="44" y="20"/>
                  </a:cubicBezTo>
                  <a:cubicBezTo>
                    <a:pt x="47" y="17"/>
                    <a:pt x="53" y="20"/>
                    <a:pt x="49" y="14"/>
                  </a:cubicBezTo>
                  <a:cubicBezTo>
                    <a:pt x="54" y="10"/>
                    <a:pt x="58" y="14"/>
                    <a:pt x="62" y="13"/>
                  </a:cubicBezTo>
                  <a:close/>
                </a:path>
              </a:pathLst>
            </a:custGeom>
            <a:solidFill>
              <a:srgbClr val="5F7797"/>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1" name="矩形 50"/>
            <p:cNvSpPr/>
            <p:nvPr/>
          </p:nvSpPr>
          <p:spPr>
            <a:xfrm>
              <a:off x="4026624" y="534413"/>
              <a:ext cx="4138761" cy="553998"/>
            </a:xfrm>
            <a:prstGeom prst="rect">
              <a:avLst/>
            </a:prstGeom>
          </p:spPr>
          <p:txBody>
            <a:bodyPr wrap="none">
              <a:spAutoFit/>
            </a:bodyPr>
            <a:lstStyle/>
            <a:p>
              <a:pPr algn="ctr"/>
              <a:r>
                <a:rPr lang="en-US" altLang="zh-CN" sz="3000" b="1" dirty="0" smtClean="0">
                  <a:solidFill>
                    <a:srgbClr val="5F7797"/>
                  </a:solidFill>
                </a:rPr>
                <a:t> </a:t>
              </a:r>
              <a:r>
                <a:rPr lang="zh-CN" altLang="en-US" sz="3000" b="1" dirty="0" smtClean="0">
                  <a:solidFill>
                    <a:srgbClr val="5F7797"/>
                  </a:solidFill>
                </a:rPr>
                <a:t>中小学无人机教育分析</a:t>
              </a:r>
              <a:endParaRPr lang="zh-CN" altLang="en-US" sz="3000" b="1" dirty="0">
                <a:solidFill>
                  <a:srgbClr val="5F7797"/>
                </a:solidFill>
              </a:endParaRPr>
            </a:p>
          </p:txBody>
        </p:sp>
      </p:grpSp>
      <p:grpSp>
        <p:nvGrpSpPr>
          <p:cNvPr id="3" name="chenying0907 2"/>
          <p:cNvGrpSpPr/>
          <p:nvPr/>
        </p:nvGrpSpPr>
        <p:grpSpPr>
          <a:xfrm>
            <a:off x="408711" y="1591319"/>
            <a:ext cx="11049798" cy="5142404"/>
            <a:chOff x="1055687" y="2202983"/>
            <a:chExt cx="10092194" cy="4229452"/>
          </a:xfrm>
        </p:grpSpPr>
        <p:grpSp>
          <p:nvGrpSpPr>
            <p:cNvPr id="83" name="chenying0907 82"/>
            <p:cNvGrpSpPr/>
            <p:nvPr/>
          </p:nvGrpSpPr>
          <p:grpSpPr>
            <a:xfrm>
              <a:off x="5892520" y="3858389"/>
              <a:ext cx="406961" cy="406961"/>
              <a:chOff x="6044920" y="2980311"/>
              <a:chExt cx="406961" cy="406961"/>
            </a:xfrm>
            <a:solidFill>
              <a:schemeClr val="bg1">
                <a:lumMod val="50000"/>
              </a:schemeClr>
            </a:solidFill>
          </p:grpSpPr>
          <p:sp>
            <p:nvSpPr>
              <p:cNvPr id="88" name="Freeform 548"/>
              <p:cNvSpPr>
                <a:spLocks noEditPoints="1"/>
              </p:cNvSpPr>
              <p:nvPr/>
            </p:nvSpPr>
            <p:spPr bwMode="auto">
              <a:xfrm rot="16200000">
                <a:off x="6044920" y="3170888"/>
                <a:ext cx="406961" cy="25808"/>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sp>
            <p:nvSpPr>
              <p:cNvPr id="89" name="Freeform 548"/>
              <p:cNvSpPr>
                <a:spLocks noEditPoints="1"/>
              </p:cNvSpPr>
              <p:nvPr/>
            </p:nvSpPr>
            <p:spPr bwMode="auto">
              <a:xfrm>
                <a:off x="6044920" y="3170888"/>
                <a:ext cx="406961" cy="25808"/>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grpSp>
        <p:sp>
          <p:nvSpPr>
            <p:cNvPr id="84" name="Freeform 548"/>
            <p:cNvSpPr>
              <a:spLocks noEditPoints="1"/>
            </p:cNvSpPr>
            <p:nvPr/>
          </p:nvSpPr>
          <p:spPr bwMode="auto">
            <a:xfrm rot="10800000" flipV="1">
              <a:off x="6923354" y="4039138"/>
              <a:ext cx="4212959" cy="25552"/>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solidFill>
                  <a:srgbClr val="5F7797"/>
                </a:solidFill>
              </a:endParaRPr>
            </a:p>
          </p:txBody>
        </p:sp>
        <p:sp>
          <p:nvSpPr>
            <p:cNvPr id="85" name="Freeform 548"/>
            <p:cNvSpPr>
              <a:spLocks noEditPoints="1"/>
            </p:cNvSpPr>
            <p:nvPr/>
          </p:nvSpPr>
          <p:spPr bwMode="auto">
            <a:xfrm rot="10800000" flipV="1">
              <a:off x="1055688" y="4039138"/>
              <a:ext cx="4212959" cy="25552"/>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solidFill>
                  <a:srgbClr val="5F7797"/>
                </a:solidFill>
              </a:endParaRPr>
            </a:p>
          </p:txBody>
        </p:sp>
        <p:sp>
          <p:nvSpPr>
            <p:cNvPr id="86" name="Freeform 548"/>
            <p:cNvSpPr>
              <a:spLocks noEditPoints="1"/>
            </p:cNvSpPr>
            <p:nvPr/>
          </p:nvSpPr>
          <p:spPr bwMode="auto">
            <a:xfrm rot="16200000" flipV="1">
              <a:off x="5717132" y="2572893"/>
              <a:ext cx="757737" cy="25200"/>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solidFill>
                  <a:srgbClr val="5F7797"/>
                </a:solidFill>
              </a:endParaRPr>
            </a:p>
          </p:txBody>
        </p:sp>
        <p:sp>
          <p:nvSpPr>
            <p:cNvPr id="87" name="Freeform 548"/>
            <p:cNvSpPr>
              <a:spLocks noEditPoints="1"/>
            </p:cNvSpPr>
            <p:nvPr/>
          </p:nvSpPr>
          <p:spPr bwMode="auto">
            <a:xfrm rot="16200000" flipV="1">
              <a:off x="5717132" y="5425679"/>
              <a:ext cx="757737" cy="27720"/>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solidFill>
                  <a:srgbClr val="5F7797"/>
                </a:solidFill>
              </a:endParaRPr>
            </a:p>
          </p:txBody>
        </p:sp>
        <p:sp>
          <p:nvSpPr>
            <p:cNvPr id="130" name="文本框 129"/>
            <p:cNvSpPr txBox="1"/>
            <p:nvPr/>
          </p:nvSpPr>
          <p:spPr>
            <a:xfrm>
              <a:off x="1055687" y="2244764"/>
              <a:ext cx="4096160" cy="136572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zh-CN" altLang="en-US" sz="2000" dirty="0" smtClean="0">
                  <a:solidFill>
                    <a:srgbClr val="5F7797"/>
                  </a:solidFill>
                </a:rPr>
                <a:t>培养学生的创新精神</a:t>
              </a:r>
              <a:endParaRPr lang="en-US" altLang="zh-CN" sz="2000" dirty="0">
                <a:solidFill>
                  <a:srgbClr val="5F7797"/>
                </a:solidFill>
              </a:endParaRPr>
            </a:p>
            <a:p>
              <a:pPr>
                <a:lnSpc>
                  <a:spcPct val="150000"/>
                </a:lnSpc>
              </a:pPr>
              <a:r>
                <a:rPr lang="zh-CN" altLang="en-US" sz="1600" dirty="0" smtClean="0">
                  <a:solidFill>
                    <a:schemeClr val="bg2">
                      <a:lumMod val="50000"/>
                    </a:schemeClr>
                  </a:solidFill>
                  <a:latin typeface="微软雅黑" panose="020B0503020204020204" pitchFamily="34" charset="-122"/>
                  <a:ea typeface="微软雅黑" panose="020B0503020204020204" pitchFamily="34" charset="-122"/>
                  <a:sym typeface="Arial" panose="020B0604020202020204" pitchFamily="34" charset="0"/>
                </a:rPr>
                <a:t>学习无人机构成、飞行原理、了解无人机百年发展史，学习气象知识，将丰富扎实的理论知识运用到自主设计培养创新精神。</a:t>
              </a:r>
              <a:endParaRPr lang="zh-CN" altLang="en-US" sz="1600" b="1" dirty="0">
                <a:solidFill>
                  <a:schemeClr val="bg2">
                    <a:lumMod val="1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31" name="文本框 130"/>
            <p:cNvSpPr txBox="1"/>
            <p:nvPr/>
          </p:nvSpPr>
          <p:spPr>
            <a:xfrm>
              <a:off x="1055687" y="4358517"/>
              <a:ext cx="4096160" cy="2073918"/>
            </a:xfrm>
            <a:prstGeom prst="rect">
              <a:avLst/>
            </a:prstGeom>
            <a:noFill/>
          </p:spPr>
          <p:txBody>
            <a:bodyPr wrap="square" rtlCol="0">
              <a:spAutoFit/>
            </a:bodyPr>
            <a:lstStyle>
              <a:defPPr>
                <a:defRPr lang="zh-CN"/>
              </a:defPPr>
              <a:lvl1pPr marL="342900" indent="-342900">
                <a:lnSpc>
                  <a:spcPct val="150000"/>
                </a:lnSpc>
                <a:buFont typeface="Arial" panose="020B0604020202020204" pitchFamily="34" charset="0"/>
                <a:buChar char="•"/>
                <a:defRPr sz="2000">
                  <a:solidFill>
                    <a:schemeClr val="bg1"/>
                  </a:solidFill>
                </a:defRPr>
              </a:lvl1pPr>
            </a:lstStyle>
            <a:p>
              <a:r>
                <a:rPr lang="zh-CN" altLang="en-US" dirty="0" smtClean="0">
                  <a:solidFill>
                    <a:srgbClr val="5F7797"/>
                  </a:solidFill>
                </a:rPr>
                <a:t>培养学生客服困难的能力</a:t>
              </a:r>
              <a:endParaRPr lang="en-US" altLang="zh-CN" dirty="0">
                <a:solidFill>
                  <a:srgbClr val="5F7797"/>
                </a:solidFill>
              </a:endParaRPr>
            </a:p>
            <a:p>
              <a:pPr marL="0" indent="0">
                <a:lnSpc>
                  <a:spcPct val="160000"/>
                </a:lnSpc>
                <a:buNone/>
              </a:pPr>
              <a:r>
                <a:rPr lang="zh-CN" altLang="en-US" sz="1600" dirty="0" smtClean="0">
                  <a:solidFill>
                    <a:schemeClr val="bg2">
                      <a:lumMod val="50000"/>
                    </a:schemeClr>
                  </a:solidFill>
                  <a:latin typeface="微软雅黑" panose="020B0503020204020204" pitchFamily="34" charset="-122"/>
                  <a:ea typeface="微软雅黑" panose="020B0503020204020204" pitchFamily="34" charset="-122"/>
                  <a:sym typeface="Arial" panose="020B0604020202020204" pitchFamily="34" charset="0"/>
                </a:rPr>
                <a:t>无人机综合了通信技术、控制理论</a:t>
              </a:r>
              <a:r>
                <a:rPr lang="zh-CN" altLang="en-US" sz="1600" dirty="0">
                  <a:solidFill>
                    <a:schemeClr val="bg2">
                      <a:lumMod val="50000"/>
                    </a:schemeClr>
                  </a:solidFill>
                  <a:latin typeface="微软雅黑" panose="020B0503020204020204" pitchFamily="34" charset="-122"/>
                  <a:ea typeface="微软雅黑" panose="020B0503020204020204" pitchFamily="34" charset="-122"/>
                  <a:sym typeface="Arial" panose="020B0604020202020204" pitchFamily="34" charset="0"/>
                </a:rPr>
                <a:t>、力学原理、</a:t>
              </a:r>
              <a:r>
                <a:rPr lang="zh-CN" altLang="en-US" sz="1600" dirty="0" smtClean="0">
                  <a:solidFill>
                    <a:schemeClr val="bg2">
                      <a:lumMod val="50000"/>
                    </a:schemeClr>
                  </a:solidFill>
                  <a:latin typeface="微软雅黑" panose="020B0503020204020204" pitchFamily="34" charset="-122"/>
                  <a:ea typeface="微软雅黑" panose="020B0503020204020204" pitchFamily="34" charset="-122"/>
                  <a:sym typeface="Arial" panose="020B0604020202020204" pitchFamily="34" charset="0"/>
                </a:rPr>
                <a:t>工业设计等多个学科知识。学生在学习过</a:t>
              </a:r>
              <a:r>
                <a:rPr lang="zh-CN" altLang="en-US" sz="1600" dirty="0">
                  <a:solidFill>
                    <a:schemeClr val="bg2">
                      <a:lumMod val="50000"/>
                    </a:schemeClr>
                  </a:solidFill>
                  <a:latin typeface="微软雅黑" panose="020B0503020204020204" pitchFamily="34" charset="-122"/>
                  <a:ea typeface="微软雅黑" panose="020B0503020204020204" pitchFamily="34" charset="-122"/>
                  <a:sym typeface="Arial" panose="020B0604020202020204" pitchFamily="34" charset="0"/>
                </a:rPr>
                <a:t>程中需要查阅各种跟无人机有关</a:t>
              </a:r>
              <a:r>
                <a:rPr lang="zh-CN" altLang="en-US" sz="1600" dirty="0" smtClean="0">
                  <a:solidFill>
                    <a:schemeClr val="bg2">
                      <a:lumMod val="50000"/>
                    </a:schemeClr>
                  </a:solidFill>
                  <a:latin typeface="微软雅黑" panose="020B0503020204020204" pitchFamily="34" charset="-122"/>
                  <a:ea typeface="微软雅黑" panose="020B0503020204020204" pitchFamily="34" charset="-122"/>
                  <a:sym typeface="Arial" panose="020B0604020202020204" pitchFamily="34" charset="0"/>
                </a:rPr>
                <a:t>的知识、克服组装无人机中的各种问题。这将能有效的培养学生迎难而上，克服问题的能力。</a:t>
              </a:r>
              <a:endParaRPr lang="zh-CN" altLang="en-US" sz="1600" dirty="0" smtClean="0">
                <a:solidFill>
                  <a:schemeClr val="bg2">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32" name="文本框 131"/>
            <p:cNvSpPr txBox="1"/>
            <p:nvPr/>
          </p:nvSpPr>
          <p:spPr>
            <a:xfrm>
              <a:off x="7051721" y="2202983"/>
              <a:ext cx="4096160" cy="1426308"/>
            </a:xfrm>
            <a:prstGeom prst="rect">
              <a:avLst/>
            </a:prstGeom>
            <a:noFill/>
          </p:spPr>
          <p:txBody>
            <a:bodyPr wrap="square" rtlCol="0">
              <a:spAutoFit/>
            </a:bodyPr>
            <a:lstStyle>
              <a:defPPr>
                <a:defRPr lang="zh-CN"/>
              </a:defPPr>
              <a:lvl1pPr marL="342900" indent="-342900">
                <a:lnSpc>
                  <a:spcPct val="150000"/>
                </a:lnSpc>
                <a:buFont typeface="Arial" panose="020B0604020202020204" pitchFamily="34" charset="0"/>
                <a:buChar char="•"/>
                <a:defRPr sz="2000">
                  <a:solidFill>
                    <a:schemeClr val="bg1"/>
                  </a:solidFill>
                </a:defRPr>
              </a:lvl1pPr>
            </a:lstStyle>
            <a:p>
              <a:r>
                <a:rPr lang="zh-CN" altLang="en-US" dirty="0" smtClean="0">
                  <a:solidFill>
                    <a:srgbClr val="5F7797"/>
                  </a:solidFill>
                </a:rPr>
                <a:t>锻炼学生的动手能力</a:t>
              </a:r>
              <a:endParaRPr lang="en-US" altLang="zh-CN" dirty="0">
                <a:solidFill>
                  <a:srgbClr val="5F7797"/>
                </a:solidFill>
              </a:endParaRPr>
            </a:p>
            <a:p>
              <a:pPr marL="0" indent="0">
                <a:lnSpc>
                  <a:spcPct val="160000"/>
                </a:lnSpc>
                <a:buNone/>
              </a:pPr>
              <a:r>
                <a:rPr lang="zh-CN" altLang="en-US" sz="1600" dirty="0" smtClean="0">
                  <a:solidFill>
                    <a:schemeClr val="bg2">
                      <a:lumMod val="50000"/>
                    </a:schemeClr>
                  </a:solidFill>
                  <a:latin typeface="Arial" panose="020B0604020202020204" pitchFamily="34" charset="0"/>
                  <a:ea typeface="微软雅黑" panose="020B0503020204020204" pitchFamily="34" charset="-122"/>
                  <a:sym typeface="Arial" panose="020B0604020202020204" pitchFamily="34" charset="0"/>
                </a:rPr>
                <a:t>学习无人机需要亲手拆</a:t>
              </a:r>
              <a:r>
                <a:rPr lang="zh-CN" altLang="en-US" sz="1600" dirty="0">
                  <a:solidFill>
                    <a:schemeClr val="bg2">
                      <a:lumMod val="50000"/>
                    </a:schemeClr>
                  </a:solidFill>
                  <a:latin typeface="Arial" panose="020B0604020202020204" pitchFamily="34" charset="0"/>
                  <a:ea typeface="微软雅黑" panose="020B0503020204020204" pitchFamily="34" charset="-122"/>
                  <a:sym typeface="Arial" panose="020B0604020202020204" pitchFamily="34" charset="0"/>
                </a:rPr>
                <a:t>解、</a:t>
              </a:r>
              <a:r>
                <a:rPr lang="zh-CN" altLang="en-US" sz="1600" dirty="0" smtClean="0">
                  <a:solidFill>
                    <a:schemeClr val="bg2">
                      <a:lumMod val="50000"/>
                    </a:schemeClr>
                  </a:solidFill>
                  <a:latin typeface="Arial" panose="020B0604020202020204" pitchFamily="34" charset="0"/>
                  <a:ea typeface="微软雅黑" panose="020B0503020204020204" pitchFamily="34" charset="-122"/>
                  <a:sym typeface="Arial" panose="020B0604020202020204" pitchFamily="34" charset="0"/>
                </a:rPr>
                <a:t>组装机械零件等实践操作，</a:t>
              </a:r>
              <a:r>
                <a:rPr lang="zh-CN" altLang="en-US" sz="1600" dirty="0">
                  <a:solidFill>
                    <a:schemeClr val="bg2">
                      <a:lumMod val="50000"/>
                    </a:schemeClr>
                  </a:solidFill>
                  <a:latin typeface="Arial" panose="020B0604020202020204" pitchFamily="34" charset="0"/>
                  <a:ea typeface="微软雅黑" panose="020B0503020204020204" pitchFamily="34" charset="-122"/>
                  <a:sym typeface="Arial" panose="020B0604020202020204" pitchFamily="34" charset="0"/>
                </a:rPr>
                <a:t>锻炼学生的实践动手能力</a:t>
              </a:r>
              <a:r>
                <a:rPr lang="zh-CN" altLang="en-US" sz="1600" dirty="0" smtClean="0">
                  <a:solidFill>
                    <a:schemeClr val="bg2">
                      <a:lumMod val="50000"/>
                    </a:schemeClr>
                  </a:solidFill>
                  <a:latin typeface="Arial" panose="020B0604020202020204" pitchFamily="34" charset="0"/>
                  <a:ea typeface="微软雅黑" panose="020B0503020204020204" pitchFamily="34" charset="-122"/>
                  <a:sym typeface="Arial" panose="020B0604020202020204" pitchFamily="34" charset="0"/>
                </a:rPr>
                <a:t>，激发对科学技术</a:t>
              </a:r>
              <a:r>
                <a:rPr lang="zh-CN" altLang="en-US" sz="1600" dirty="0">
                  <a:solidFill>
                    <a:schemeClr val="bg2">
                      <a:lumMod val="50000"/>
                    </a:schemeClr>
                  </a:solidFill>
                  <a:latin typeface="Arial" panose="020B0604020202020204" pitchFamily="34" charset="0"/>
                  <a:ea typeface="微软雅黑" panose="020B0503020204020204" pitchFamily="34" charset="-122"/>
                  <a:sym typeface="Arial" panose="020B0604020202020204" pitchFamily="34" charset="0"/>
                </a:rPr>
                <a:t>的兴趣。</a:t>
              </a:r>
              <a:endParaRPr lang="zh-CN" altLang="en-US" sz="1600" dirty="0">
                <a:solidFill>
                  <a:schemeClr val="bg2">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33" name="文本框 132"/>
            <p:cNvSpPr txBox="1"/>
            <p:nvPr/>
          </p:nvSpPr>
          <p:spPr>
            <a:xfrm>
              <a:off x="7051721" y="4462971"/>
              <a:ext cx="4096160" cy="1486369"/>
            </a:xfrm>
            <a:prstGeom prst="rect">
              <a:avLst/>
            </a:prstGeom>
            <a:noFill/>
          </p:spPr>
          <p:txBody>
            <a:bodyPr wrap="square" rtlCol="0">
              <a:spAutoFit/>
            </a:bodyPr>
            <a:lstStyle>
              <a:defPPr>
                <a:defRPr lang="zh-CN"/>
              </a:defPPr>
              <a:lvl1pPr marL="342900" indent="-342900">
                <a:lnSpc>
                  <a:spcPct val="150000"/>
                </a:lnSpc>
                <a:buFont typeface="Arial" panose="020B0604020202020204" pitchFamily="34" charset="0"/>
                <a:buChar char="•"/>
                <a:defRPr sz="2000">
                  <a:solidFill>
                    <a:schemeClr val="bg1"/>
                  </a:solidFill>
                </a:defRPr>
              </a:lvl1pPr>
            </a:lstStyle>
            <a:p>
              <a:r>
                <a:rPr lang="zh-CN" altLang="en-US" dirty="0" smtClean="0">
                  <a:solidFill>
                    <a:srgbClr val="5F7797"/>
                  </a:solidFill>
                </a:rPr>
                <a:t>培养团队合作和竞争能力</a:t>
              </a:r>
              <a:endParaRPr lang="en-US" altLang="zh-CN" dirty="0">
                <a:solidFill>
                  <a:srgbClr val="5F7797"/>
                </a:solidFill>
              </a:endParaRPr>
            </a:p>
            <a:p>
              <a:pPr marL="0" indent="0">
                <a:lnSpc>
                  <a:spcPct val="170000"/>
                </a:lnSpc>
                <a:buNone/>
              </a:pPr>
              <a:r>
                <a:rPr lang="zh-CN" altLang="en-US" sz="1600" dirty="0">
                  <a:solidFill>
                    <a:schemeClr val="bg2">
                      <a:lumMod val="50000"/>
                    </a:schemeClr>
                  </a:solidFill>
                  <a:latin typeface="Arial" panose="020B0604020202020204" pitchFamily="34" charset="0"/>
                  <a:ea typeface="微软雅黑" panose="020B0503020204020204" pitchFamily="34" charset="-122"/>
                  <a:sym typeface="Arial" panose="020B0604020202020204" pitchFamily="34" charset="0"/>
                </a:rPr>
                <a:t>无人机的飞行训练，是眼睛、大脑、手指动作协调一致的结果，通过飞行练习能充分训练学生的协调性，开发右脑。</a:t>
              </a:r>
              <a:endParaRPr lang="zh-CN" altLang="en-US" sz="1600" dirty="0">
                <a:solidFill>
                  <a:schemeClr val="bg2">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34" name="chenying0907 133"/>
            <p:cNvGrpSpPr/>
            <p:nvPr/>
          </p:nvGrpSpPr>
          <p:grpSpPr>
            <a:xfrm>
              <a:off x="5477116" y="3062431"/>
              <a:ext cx="278225" cy="885904"/>
              <a:chOff x="2022476" y="5602288"/>
              <a:chExt cx="500062" cy="1592263"/>
            </a:xfrm>
            <a:solidFill>
              <a:srgbClr val="5F7797"/>
            </a:solidFill>
          </p:grpSpPr>
          <p:sp>
            <p:nvSpPr>
              <p:cNvPr id="135" name="Freeform 270"/>
              <p:cNvSpPr/>
              <p:nvPr/>
            </p:nvSpPr>
            <p:spPr bwMode="auto">
              <a:xfrm>
                <a:off x="2033588" y="6632575"/>
                <a:ext cx="488950" cy="446088"/>
              </a:xfrm>
              <a:custGeom>
                <a:avLst/>
                <a:gdLst>
                  <a:gd name="T0" fmla="*/ 121 w 151"/>
                  <a:gd name="T1" fmla="*/ 137 h 137"/>
                  <a:gd name="T2" fmla="*/ 121 w 151"/>
                  <a:gd name="T3" fmla="*/ 136 h 137"/>
                  <a:gd name="T4" fmla="*/ 117 w 151"/>
                  <a:gd name="T5" fmla="*/ 134 h 137"/>
                  <a:gd name="T6" fmla="*/ 144 w 151"/>
                  <a:gd name="T7" fmla="*/ 100 h 137"/>
                  <a:gd name="T8" fmla="*/ 105 w 151"/>
                  <a:gd name="T9" fmla="*/ 122 h 137"/>
                  <a:gd name="T10" fmla="*/ 105 w 151"/>
                  <a:gd name="T11" fmla="*/ 121 h 137"/>
                  <a:gd name="T12" fmla="*/ 71 w 151"/>
                  <a:gd name="T13" fmla="*/ 121 h 137"/>
                  <a:gd name="T14" fmla="*/ 146 w 151"/>
                  <a:gd name="T15" fmla="*/ 61 h 137"/>
                  <a:gd name="T16" fmla="*/ 24 w 151"/>
                  <a:gd name="T17" fmla="*/ 131 h 137"/>
                  <a:gd name="T18" fmla="*/ 19 w 151"/>
                  <a:gd name="T19" fmla="*/ 134 h 137"/>
                  <a:gd name="T20" fmla="*/ 135 w 151"/>
                  <a:gd name="T21" fmla="*/ 57 h 137"/>
                  <a:gd name="T22" fmla="*/ 24 w 151"/>
                  <a:gd name="T23" fmla="*/ 122 h 137"/>
                  <a:gd name="T24" fmla="*/ 24 w 151"/>
                  <a:gd name="T25" fmla="*/ 121 h 137"/>
                  <a:gd name="T26" fmla="*/ 114 w 151"/>
                  <a:gd name="T27" fmla="*/ 55 h 137"/>
                  <a:gd name="T28" fmla="*/ 24 w 151"/>
                  <a:gd name="T29" fmla="*/ 107 h 137"/>
                  <a:gd name="T30" fmla="*/ 24 w 151"/>
                  <a:gd name="T31" fmla="*/ 106 h 137"/>
                  <a:gd name="T32" fmla="*/ 107 w 151"/>
                  <a:gd name="T33" fmla="*/ 55 h 137"/>
                  <a:gd name="T34" fmla="*/ 1 w 151"/>
                  <a:gd name="T35" fmla="*/ 117 h 137"/>
                  <a:gd name="T36" fmla="*/ 0 w 151"/>
                  <a:gd name="T37" fmla="*/ 117 h 137"/>
                  <a:gd name="T38" fmla="*/ 16 w 151"/>
                  <a:gd name="T39" fmla="*/ 88 h 137"/>
                  <a:gd name="T40" fmla="*/ 29 w 151"/>
                  <a:gd name="T41" fmla="*/ 79 h 137"/>
                  <a:gd name="T42" fmla="*/ 30 w 151"/>
                  <a:gd name="T43" fmla="*/ 74 h 137"/>
                  <a:gd name="T44" fmla="*/ 30 w 151"/>
                  <a:gd name="T45" fmla="*/ 73 h 137"/>
                  <a:gd name="T46" fmla="*/ 33 w 151"/>
                  <a:gd name="T47" fmla="*/ 71 h 137"/>
                  <a:gd name="T48" fmla="*/ 61 w 151"/>
                  <a:gd name="T49" fmla="*/ 48 h 137"/>
                  <a:gd name="T50" fmla="*/ 26 w 151"/>
                  <a:gd name="T51" fmla="*/ 68 h 137"/>
                  <a:gd name="T52" fmla="*/ 25 w 151"/>
                  <a:gd name="T53" fmla="*/ 67 h 137"/>
                  <a:gd name="T54" fmla="*/ 13 w 151"/>
                  <a:gd name="T55" fmla="*/ 65 h 137"/>
                  <a:gd name="T56" fmla="*/ 15 w 151"/>
                  <a:gd name="T57" fmla="*/ 50 h 137"/>
                  <a:gd name="T58" fmla="*/ 14 w 151"/>
                  <a:gd name="T59" fmla="*/ 50 h 137"/>
                  <a:gd name="T60" fmla="*/ 15 w 151"/>
                  <a:gd name="T61" fmla="*/ 54 h 137"/>
                  <a:gd name="T62" fmla="*/ 123 w 151"/>
                  <a:gd name="T63" fmla="*/ 0 h 137"/>
                  <a:gd name="T64" fmla="*/ 75 w 151"/>
                  <a:gd name="T65" fmla="*/ 35 h 137"/>
                  <a:gd name="T66" fmla="*/ 110 w 151"/>
                  <a:gd name="T67" fmla="*/ 18 h 137"/>
                  <a:gd name="T68" fmla="*/ 86 w 151"/>
                  <a:gd name="T69" fmla="*/ 36 h 137"/>
                  <a:gd name="T70" fmla="*/ 101 w 151"/>
                  <a:gd name="T71" fmla="*/ 32 h 137"/>
                  <a:gd name="T72" fmla="*/ 24 w 151"/>
                  <a:gd name="T73" fmla="*/ 83 h 137"/>
                  <a:gd name="T74" fmla="*/ 117 w 151"/>
                  <a:gd name="T75" fmla="*/ 30 h 137"/>
                  <a:gd name="T76" fmla="*/ 117 w 151"/>
                  <a:gd name="T77" fmla="*/ 30 h 137"/>
                  <a:gd name="T78" fmla="*/ 53 w 151"/>
                  <a:gd name="T79" fmla="*/ 85 h 137"/>
                  <a:gd name="T80" fmla="*/ 129 w 151"/>
                  <a:gd name="T81" fmla="*/ 42 h 137"/>
                  <a:gd name="T82" fmla="*/ 129 w 151"/>
                  <a:gd name="T83" fmla="*/ 43 h 137"/>
                  <a:gd name="T84" fmla="*/ 118 w 151"/>
                  <a:gd name="T85" fmla="*/ 52 h 137"/>
                  <a:gd name="T86" fmla="*/ 118 w 151"/>
                  <a:gd name="T87" fmla="*/ 53 h 137"/>
                  <a:gd name="T88" fmla="*/ 144 w 151"/>
                  <a:gd name="T89" fmla="*/ 52 h 137"/>
                  <a:gd name="T90" fmla="*/ 145 w 151"/>
                  <a:gd name="T91" fmla="*/ 52 h 137"/>
                  <a:gd name="T92" fmla="*/ 80 w 151"/>
                  <a:gd name="T93" fmla="*/ 98 h 137"/>
                  <a:gd name="T94" fmla="*/ 150 w 151"/>
                  <a:gd name="T95" fmla="*/ 58 h 137"/>
                  <a:gd name="T96" fmla="*/ 151 w 151"/>
                  <a:gd name="T97" fmla="*/ 58 h 137"/>
                  <a:gd name="T98" fmla="*/ 147 w 151"/>
                  <a:gd name="T99" fmla="*/ 61 h 137"/>
                  <a:gd name="T100" fmla="*/ 131 w 151"/>
                  <a:gd name="T101" fmla="*/ 86 h 137"/>
                  <a:gd name="T102" fmla="*/ 107 w 151"/>
                  <a:gd name="T103" fmla="*/ 120 h 137"/>
                  <a:gd name="T104" fmla="*/ 146 w 151"/>
                  <a:gd name="T105" fmla="*/ 98 h 137"/>
                  <a:gd name="T106" fmla="*/ 146 w 151"/>
                  <a:gd name="T107" fmla="*/ 99 h 137"/>
                  <a:gd name="T108" fmla="*/ 134 w 151"/>
                  <a:gd name="T109" fmla="*/ 124 h 137"/>
                  <a:gd name="T110" fmla="*/ 134 w 151"/>
                  <a:gd name="T111" fmla="*/ 125 h 137"/>
                  <a:gd name="T112" fmla="*/ 135 w 151"/>
                  <a:gd name="T113" fmla="*/ 128 h 137"/>
                  <a:gd name="T114" fmla="*/ 130 w 151"/>
                  <a:gd name="T115" fmla="*/ 134 h 137"/>
                  <a:gd name="T116" fmla="*/ 126 w 151"/>
                  <a:gd name="T117" fmla="*/ 137 h 137"/>
                  <a:gd name="T118" fmla="*/ 131 w 151"/>
                  <a:gd name="T119" fmla="*/ 13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1" h="137">
                    <a:moveTo>
                      <a:pt x="121" y="137"/>
                    </a:moveTo>
                    <a:cubicBezTo>
                      <a:pt x="121" y="137"/>
                      <a:pt x="121" y="137"/>
                      <a:pt x="121" y="137"/>
                    </a:cubicBezTo>
                    <a:cubicBezTo>
                      <a:pt x="121" y="137"/>
                      <a:pt x="121" y="137"/>
                      <a:pt x="121" y="137"/>
                    </a:cubicBezTo>
                    <a:cubicBezTo>
                      <a:pt x="121" y="137"/>
                      <a:pt x="121" y="137"/>
                      <a:pt x="121" y="136"/>
                    </a:cubicBezTo>
                    <a:cubicBezTo>
                      <a:pt x="121" y="136"/>
                      <a:pt x="121" y="136"/>
                      <a:pt x="121" y="136"/>
                    </a:cubicBezTo>
                    <a:cubicBezTo>
                      <a:pt x="121" y="136"/>
                      <a:pt x="121" y="136"/>
                      <a:pt x="121" y="136"/>
                    </a:cubicBezTo>
                    <a:cubicBezTo>
                      <a:pt x="121" y="136"/>
                      <a:pt x="122" y="135"/>
                      <a:pt x="125" y="132"/>
                    </a:cubicBezTo>
                    <a:cubicBezTo>
                      <a:pt x="127" y="130"/>
                      <a:pt x="129" y="128"/>
                      <a:pt x="131" y="126"/>
                    </a:cubicBezTo>
                    <a:cubicBezTo>
                      <a:pt x="117" y="134"/>
                      <a:pt x="117" y="134"/>
                      <a:pt x="117" y="134"/>
                    </a:cubicBezTo>
                    <a:cubicBezTo>
                      <a:pt x="117" y="135"/>
                      <a:pt x="116" y="135"/>
                      <a:pt x="116" y="134"/>
                    </a:cubicBezTo>
                    <a:cubicBezTo>
                      <a:pt x="116" y="134"/>
                      <a:pt x="116" y="134"/>
                      <a:pt x="116" y="134"/>
                    </a:cubicBezTo>
                    <a:cubicBezTo>
                      <a:pt x="123" y="126"/>
                      <a:pt x="139" y="106"/>
                      <a:pt x="144" y="100"/>
                    </a:cubicBezTo>
                    <a:cubicBezTo>
                      <a:pt x="105" y="122"/>
                      <a:pt x="105" y="122"/>
                      <a:pt x="105" y="122"/>
                    </a:cubicBezTo>
                    <a:cubicBezTo>
                      <a:pt x="105" y="122"/>
                      <a:pt x="105" y="122"/>
                      <a:pt x="105" y="122"/>
                    </a:cubicBezTo>
                    <a:cubicBezTo>
                      <a:pt x="105" y="122"/>
                      <a:pt x="105" y="122"/>
                      <a:pt x="105" y="122"/>
                    </a:cubicBezTo>
                    <a:cubicBezTo>
                      <a:pt x="105" y="122"/>
                      <a:pt x="105" y="122"/>
                      <a:pt x="105" y="121"/>
                    </a:cubicBezTo>
                    <a:cubicBezTo>
                      <a:pt x="105" y="121"/>
                      <a:pt x="105" y="121"/>
                      <a:pt x="105" y="121"/>
                    </a:cubicBezTo>
                    <a:cubicBezTo>
                      <a:pt x="105" y="121"/>
                      <a:pt x="105" y="121"/>
                      <a:pt x="105" y="121"/>
                    </a:cubicBezTo>
                    <a:cubicBezTo>
                      <a:pt x="106" y="120"/>
                      <a:pt x="108" y="117"/>
                      <a:pt x="115" y="107"/>
                    </a:cubicBezTo>
                    <a:cubicBezTo>
                      <a:pt x="121" y="100"/>
                      <a:pt x="127" y="91"/>
                      <a:pt x="130" y="87"/>
                    </a:cubicBezTo>
                    <a:cubicBezTo>
                      <a:pt x="71" y="121"/>
                      <a:pt x="71" y="121"/>
                      <a:pt x="71" y="121"/>
                    </a:cubicBezTo>
                    <a:cubicBezTo>
                      <a:pt x="71" y="121"/>
                      <a:pt x="71" y="121"/>
                      <a:pt x="71" y="121"/>
                    </a:cubicBezTo>
                    <a:cubicBezTo>
                      <a:pt x="71" y="121"/>
                      <a:pt x="71" y="120"/>
                      <a:pt x="71" y="120"/>
                    </a:cubicBezTo>
                    <a:cubicBezTo>
                      <a:pt x="72" y="120"/>
                      <a:pt x="129" y="74"/>
                      <a:pt x="146" y="61"/>
                    </a:cubicBezTo>
                    <a:cubicBezTo>
                      <a:pt x="135" y="68"/>
                      <a:pt x="106" y="84"/>
                      <a:pt x="81" y="99"/>
                    </a:cubicBezTo>
                    <a:cubicBezTo>
                      <a:pt x="65" y="108"/>
                      <a:pt x="50" y="117"/>
                      <a:pt x="38" y="123"/>
                    </a:cubicBezTo>
                    <a:cubicBezTo>
                      <a:pt x="33" y="127"/>
                      <a:pt x="28" y="129"/>
                      <a:pt x="24" y="131"/>
                    </a:cubicBezTo>
                    <a:cubicBezTo>
                      <a:pt x="22" y="133"/>
                      <a:pt x="20" y="134"/>
                      <a:pt x="20" y="134"/>
                    </a:cubicBezTo>
                    <a:cubicBezTo>
                      <a:pt x="19" y="134"/>
                      <a:pt x="19" y="134"/>
                      <a:pt x="19" y="134"/>
                    </a:cubicBezTo>
                    <a:cubicBezTo>
                      <a:pt x="19" y="134"/>
                      <a:pt x="19" y="134"/>
                      <a:pt x="19" y="134"/>
                    </a:cubicBezTo>
                    <a:cubicBezTo>
                      <a:pt x="19" y="134"/>
                      <a:pt x="19" y="134"/>
                      <a:pt x="19" y="134"/>
                    </a:cubicBezTo>
                    <a:cubicBezTo>
                      <a:pt x="18" y="134"/>
                      <a:pt x="19" y="134"/>
                      <a:pt x="19" y="134"/>
                    </a:cubicBezTo>
                    <a:cubicBezTo>
                      <a:pt x="135" y="57"/>
                      <a:pt x="135" y="57"/>
                      <a:pt x="135" y="57"/>
                    </a:cubicBezTo>
                    <a:cubicBezTo>
                      <a:pt x="114" y="69"/>
                      <a:pt x="57" y="103"/>
                      <a:pt x="24" y="122"/>
                    </a:cubicBezTo>
                    <a:cubicBezTo>
                      <a:pt x="24" y="122"/>
                      <a:pt x="24" y="122"/>
                      <a:pt x="24" y="122"/>
                    </a:cubicBezTo>
                    <a:cubicBezTo>
                      <a:pt x="24" y="122"/>
                      <a:pt x="24" y="122"/>
                      <a:pt x="24" y="122"/>
                    </a:cubicBezTo>
                    <a:cubicBezTo>
                      <a:pt x="23" y="122"/>
                      <a:pt x="23" y="121"/>
                      <a:pt x="24" y="121"/>
                    </a:cubicBezTo>
                    <a:cubicBezTo>
                      <a:pt x="24" y="121"/>
                      <a:pt x="24" y="121"/>
                      <a:pt x="24" y="121"/>
                    </a:cubicBezTo>
                    <a:cubicBezTo>
                      <a:pt x="24" y="121"/>
                      <a:pt x="24" y="121"/>
                      <a:pt x="24" y="121"/>
                    </a:cubicBezTo>
                    <a:cubicBezTo>
                      <a:pt x="25" y="120"/>
                      <a:pt x="29" y="117"/>
                      <a:pt x="38" y="110"/>
                    </a:cubicBezTo>
                    <a:cubicBezTo>
                      <a:pt x="47" y="104"/>
                      <a:pt x="59" y="95"/>
                      <a:pt x="71" y="87"/>
                    </a:cubicBezTo>
                    <a:cubicBezTo>
                      <a:pt x="88" y="74"/>
                      <a:pt x="106" y="61"/>
                      <a:pt x="114" y="55"/>
                    </a:cubicBezTo>
                    <a:cubicBezTo>
                      <a:pt x="102" y="61"/>
                      <a:pt x="72" y="79"/>
                      <a:pt x="51" y="92"/>
                    </a:cubicBezTo>
                    <a:cubicBezTo>
                      <a:pt x="25" y="107"/>
                      <a:pt x="25" y="107"/>
                      <a:pt x="24" y="107"/>
                    </a:cubicBezTo>
                    <a:cubicBezTo>
                      <a:pt x="24" y="107"/>
                      <a:pt x="24" y="107"/>
                      <a:pt x="24" y="107"/>
                    </a:cubicBezTo>
                    <a:cubicBezTo>
                      <a:pt x="24" y="107"/>
                      <a:pt x="24" y="107"/>
                      <a:pt x="24" y="106"/>
                    </a:cubicBezTo>
                    <a:cubicBezTo>
                      <a:pt x="24" y="106"/>
                      <a:pt x="24" y="106"/>
                      <a:pt x="24" y="106"/>
                    </a:cubicBezTo>
                    <a:cubicBezTo>
                      <a:pt x="24" y="106"/>
                      <a:pt x="24" y="106"/>
                      <a:pt x="24" y="106"/>
                    </a:cubicBezTo>
                    <a:cubicBezTo>
                      <a:pt x="25" y="105"/>
                      <a:pt x="29" y="103"/>
                      <a:pt x="40" y="96"/>
                    </a:cubicBezTo>
                    <a:cubicBezTo>
                      <a:pt x="49" y="91"/>
                      <a:pt x="61" y="83"/>
                      <a:pt x="76" y="74"/>
                    </a:cubicBezTo>
                    <a:cubicBezTo>
                      <a:pt x="87" y="67"/>
                      <a:pt x="98" y="61"/>
                      <a:pt x="107" y="55"/>
                    </a:cubicBezTo>
                    <a:cubicBezTo>
                      <a:pt x="92" y="64"/>
                      <a:pt x="72" y="76"/>
                      <a:pt x="54" y="86"/>
                    </a:cubicBezTo>
                    <a:cubicBezTo>
                      <a:pt x="10" y="112"/>
                      <a:pt x="2" y="116"/>
                      <a:pt x="1" y="117"/>
                    </a:cubicBezTo>
                    <a:cubicBezTo>
                      <a:pt x="1" y="117"/>
                      <a:pt x="1" y="117"/>
                      <a:pt x="1" y="117"/>
                    </a:cubicBezTo>
                    <a:cubicBezTo>
                      <a:pt x="1" y="117"/>
                      <a:pt x="1" y="117"/>
                      <a:pt x="1" y="117"/>
                    </a:cubicBezTo>
                    <a:cubicBezTo>
                      <a:pt x="1" y="117"/>
                      <a:pt x="0" y="117"/>
                      <a:pt x="0" y="117"/>
                    </a:cubicBezTo>
                    <a:cubicBezTo>
                      <a:pt x="0" y="117"/>
                      <a:pt x="0" y="117"/>
                      <a:pt x="0" y="117"/>
                    </a:cubicBezTo>
                    <a:cubicBezTo>
                      <a:pt x="0" y="117"/>
                      <a:pt x="0" y="116"/>
                      <a:pt x="0" y="116"/>
                    </a:cubicBezTo>
                    <a:cubicBezTo>
                      <a:pt x="35" y="91"/>
                      <a:pt x="96" y="46"/>
                      <a:pt x="112" y="33"/>
                    </a:cubicBezTo>
                    <a:cubicBezTo>
                      <a:pt x="81" y="52"/>
                      <a:pt x="18" y="88"/>
                      <a:pt x="16" y="88"/>
                    </a:cubicBezTo>
                    <a:cubicBezTo>
                      <a:pt x="16" y="88"/>
                      <a:pt x="16" y="88"/>
                      <a:pt x="16" y="88"/>
                    </a:cubicBezTo>
                    <a:cubicBezTo>
                      <a:pt x="16" y="88"/>
                      <a:pt x="16" y="88"/>
                      <a:pt x="16" y="88"/>
                    </a:cubicBezTo>
                    <a:cubicBezTo>
                      <a:pt x="16" y="87"/>
                      <a:pt x="16" y="87"/>
                      <a:pt x="29" y="79"/>
                    </a:cubicBezTo>
                    <a:cubicBezTo>
                      <a:pt x="37" y="73"/>
                      <a:pt x="48" y="66"/>
                      <a:pt x="59" y="59"/>
                    </a:cubicBezTo>
                    <a:cubicBezTo>
                      <a:pt x="69" y="53"/>
                      <a:pt x="79" y="46"/>
                      <a:pt x="86" y="41"/>
                    </a:cubicBezTo>
                    <a:cubicBezTo>
                      <a:pt x="30" y="74"/>
                      <a:pt x="30" y="74"/>
                      <a:pt x="30" y="74"/>
                    </a:cubicBezTo>
                    <a:cubicBezTo>
                      <a:pt x="30" y="74"/>
                      <a:pt x="30" y="74"/>
                      <a:pt x="30" y="74"/>
                    </a:cubicBezTo>
                    <a:cubicBezTo>
                      <a:pt x="30" y="74"/>
                      <a:pt x="30" y="74"/>
                      <a:pt x="30" y="74"/>
                    </a:cubicBezTo>
                    <a:cubicBezTo>
                      <a:pt x="29" y="74"/>
                      <a:pt x="29" y="73"/>
                      <a:pt x="30" y="73"/>
                    </a:cubicBezTo>
                    <a:cubicBezTo>
                      <a:pt x="30" y="73"/>
                      <a:pt x="30" y="73"/>
                      <a:pt x="30" y="73"/>
                    </a:cubicBezTo>
                    <a:cubicBezTo>
                      <a:pt x="30" y="73"/>
                      <a:pt x="30" y="73"/>
                      <a:pt x="30" y="73"/>
                    </a:cubicBezTo>
                    <a:cubicBezTo>
                      <a:pt x="31" y="73"/>
                      <a:pt x="32" y="72"/>
                      <a:pt x="33" y="71"/>
                    </a:cubicBezTo>
                    <a:cubicBezTo>
                      <a:pt x="36" y="69"/>
                      <a:pt x="39" y="67"/>
                      <a:pt x="43" y="64"/>
                    </a:cubicBezTo>
                    <a:cubicBezTo>
                      <a:pt x="61" y="52"/>
                      <a:pt x="94" y="30"/>
                      <a:pt x="106" y="22"/>
                    </a:cubicBezTo>
                    <a:cubicBezTo>
                      <a:pt x="97" y="27"/>
                      <a:pt x="77" y="38"/>
                      <a:pt x="61" y="48"/>
                    </a:cubicBezTo>
                    <a:cubicBezTo>
                      <a:pt x="32" y="64"/>
                      <a:pt x="27" y="67"/>
                      <a:pt x="26" y="68"/>
                    </a:cubicBezTo>
                    <a:cubicBezTo>
                      <a:pt x="26" y="68"/>
                      <a:pt x="26" y="68"/>
                      <a:pt x="26" y="68"/>
                    </a:cubicBezTo>
                    <a:cubicBezTo>
                      <a:pt x="26" y="68"/>
                      <a:pt x="26" y="68"/>
                      <a:pt x="26" y="68"/>
                    </a:cubicBezTo>
                    <a:cubicBezTo>
                      <a:pt x="25" y="68"/>
                      <a:pt x="25" y="68"/>
                      <a:pt x="25" y="68"/>
                    </a:cubicBezTo>
                    <a:cubicBezTo>
                      <a:pt x="25" y="68"/>
                      <a:pt x="25" y="68"/>
                      <a:pt x="25" y="68"/>
                    </a:cubicBezTo>
                    <a:cubicBezTo>
                      <a:pt x="25" y="68"/>
                      <a:pt x="25" y="67"/>
                      <a:pt x="25" y="67"/>
                    </a:cubicBezTo>
                    <a:cubicBezTo>
                      <a:pt x="53" y="48"/>
                      <a:pt x="103" y="14"/>
                      <a:pt x="118" y="4"/>
                    </a:cubicBezTo>
                    <a:cubicBezTo>
                      <a:pt x="102" y="13"/>
                      <a:pt x="45" y="46"/>
                      <a:pt x="13" y="65"/>
                    </a:cubicBezTo>
                    <a:cubicBezTo>
                      <a:pt x="13" y="65"/>
                      <a:pt x="13" y="65"/>
                      <a:pt x="13" y="65"/>
                    </a:cubicBezTo>
                    <a:cubicBezTo>
                      <a:pt x="12" y="65"/>
                      <a:pt x="12" y="65"/>
                      <a:pt x="12" y="65"/>
                    </a:cubicBezTo>
                    <a:cubicBezTo>
                      <a:pt x="12" y="64"/>
                      <a:pt x="12" y="64"/>
                      <a:pt x="14" y="54"/>
                    </a:cubicBezTo>
                    <a:cubicBezTo>
                      <a:pt x="15" y="52"/>
                      <a:pt x="15" y="51"/>
                      <a:pt x="15" y="50"/>
                    </a:cubicBezTo>
                    <a:cubicBezTo>
                      <a:pt x="14" y="51"/>
                      <a:pt x="14" y="51"/>
                      <a:pt x="14" y="51"/>
                    </a:cubicBezTo>
                    <a:cubicBezTo>
                      <a:pt x="14" y="51"/>
                      <a:pt x="14" y="51"/>
                      <a:pt x="14" y="50"/>
                    </a:cubicBezTo>
                    <a:cubicBezTo>
                      <a:pt x="13" y="50"/>
                      <a:pt x="14" y="50"/>
                      <a:pt x="14" y="50"/>
                    </a:cubicBezTo>
                    <a:cubicBezTo>
                      <a:pt x="16" y="49"/>
                      <a:pt x="16" y="49"/>
                      <a:pt x="16" y="49"/>
                    </a:cubicBezTo>
                    <a:cubicBezTo>
                      <a:pt x="16" y="49"/>
                      <a:pt x="16" y="49"/>
                      <a:pt x="16" y="49"/>
                    </a:cubicBezTo>
                    <a:cubicBezTo>
                      <a:pt x="17" y="49"/>
                      <a:pt x="17" y="49"/>
                      <a:pt x="15" y="54"/>
                    </a:cubicBezTo>
                    <a:cubicBezTo>
                      <a:pt x="15" y="57"/>
                      <a:pt x="14" y="62"/>
                      <a:pt x="13" y="63"/>
                    </a:cubicBezTo>
                    <a:cubicBezTo>
                      <a:pt x="54" y="39"/>
                      <a:pt x="121" y="0"/>
                      <a:pt x="123" y="0"/>
                    </a:cubicBezTo>
                    <a:cubicBezTo>
                      <a:pt x="123" y="0"/>
                      <a:pt x="123" y="0"/>
                      <a:pt x="123" y="0"/>
                    </a:cubicBezTo>
                    <a:cubicBezTo>
                      <a:pt x="123" y="0"/>
                      <a:pt x="123" y="0"/>
                      <a:pt x="123" y="0"/>
                    </a:cubicBezTo>
                    <a:cubicBezTo>
                      <a:pt x="124" y="1"/>
                      <a:pt x="124" y="1"/>
                      <a:pt x="108" y="12"/>
                    </a:cubicBezTo>
                    <a:cubicBezTo>
                      <a:pt x="100" y="17"/>
                      <a:pt x="89" y="25"/>
                      <a:pt x="75" y="35"/>
                    </a:cubicBezTo>
                    <a:cubicBezTo>
                      <a:pt x="59" y="45"/>
                      <a:pt x="44" y="55"/>
                      <a:pt x="35" y="62"/>
                    </a:cubicBezTo>
                    <a:cubicBezTo>
                      <a:pt x="42" y="58"/>
                      <a:pt x="51" y="52"/>
                      <a:pt x="60" y="47"/>
                    </a:cubicBezTo>
                    <a:cubicBezTo>
                      <a:pt x="102" y="22"/>
                      <a:pt x="109" y="18"/>
                      <a:pt x="110" y="18"/>
                    </a:cubicBezTo>
                    <a:cubicBezTo>
                      <a:pt x="110" y="18"/>
                      <a:pt x="110" y="18"/>
                      <a:pt x="110" y="18"/>
                    </a:cubicBezTo>
                    <a:cubicBezTo>
                      <a:pt x="111" y="18"/>
                      <a:pt x="111" y="18"/>
                      <a:pt x="111" y="18"/>
                    </a:cubicBezTo>
                    <a:cubicBezTo>
                      <a:pt x="111" y="19"/>
                      <a:pt x="111" y="19"/>
                      <a:pt x="86" y="36"/>
                    </a:cubicBezTo>
                    <a:cubicBezTo>
                      <a:pt x="72" y="46"/>
                      <a:pt x="55" y="57"/>
                      <a:pt x="43" y="65"/>
                    </a:cubicBezTo>
                    <a:cubicBezTo>
                      <a:pt x="43" y="65"/>
                      <a:pt x="42" y="66"/>
                      <a:pt x="41" y="67"/>
                    </a:cubicBezTo>
                    <a:cubicBezTo>
                      <a:pt x="101" y="32"/>
                      <a:pt x="101" y="32"/>
                      <a:pt x="101" y="32"/>
                    </a:cubicBezTo>
                    <a:cubicBezTo>
                      <a:pt x="102" y="32"/>
                      <a:pt x="102" y="32"/>
                      <a:pt x="102" y="32"/>
                    </a:cubicBezTo>
                    <a:cubicBezTo>
                      <a:pt x="102" y="32"/>
                      <a:pt x="102" y="32"/>
                      <a:pt x="102" y="33"/>
                    </a:cubicBezTo>
                    <a:cubicBezTo>
                      <a:pt x="79" y="47"/>
                      <a:pt x="40" y="73"/>
                      <a:pt x="24" y="83"/>
                    </a:cubicBezTo>
                    <a:cubicBezTo>
                      <a:pt x="43" y="73"/>
                      <a:pt x="94" y="42"/>
                      <a:pt x="116" y="29"/>
                    </a:cubicBezTo>
                    <a:cubicBezTo>
                      <a:pt x="116" y="29"/>
                      <a:pt x="117" y="29"/>
                      <a:pt x="117" y="29"/>
                    </a:cubicBezTo>
                    <a:cubicBezTo>
                      <a:pt x="117" y="29"/>
                      <a:pt x="117" y="29"/>
                      <a:pt x="117" y="30"/>
                    </a:cubicBezTo>
                    <a:cubicBezTo>
                      <a:pt x="117" y="30"/>
                      <a:pt x="117" y="30"/>
                      <a:pt x="117" y="30"/>
                    </a:cubicBezTo>
                    <a:cubicBezTo>
                      <a:pt x="117" y="30"/>
                      <a:pt x="117" y="30"/>
                      <a:pt x="117" y="30"/>
                    </a:cubicBezTo>
                    <a:cubicBezTo>
                      <a:pt x="117" y="30"/>
                      <a:pt x="117" y="30"/>
                      <a:pt x="117" y="30"/>
                    </a:cubicBezTo>
                    <a:cubicBezTo>
                      <a:pt x="115" y="32"/>
                      <a:pt x="105" y="40"/>
                      <a:pt x="59" y="74"/>
                    </a:cubicBezTo>
                    <a:cubicBezTo>
                      <a:pt x="38" y="90"/>
                      <a:pt x="16" y="105"/>
                      <a:pt x="6" y="113"/>
                    </a:cubicBezTo>
                    <a:cubicBezTo>
                      <a:pt x="16" y="108"/>
                      <a:pt x="34" y="97"/>
                      <a:pt x="53" y="85"/>
                    </a:cubicBezTo>
                    <a:cubicBezTo>
                      <a:pt x="110" y="53"/>
                      <a:pt x="126" y="43"/>
                      <a:pt x="129" y="42"/>
                    </a:cubicBezTo>
                    <a:cubicBezTo>
                      <a:pt x="129" y="42"/>
                      <a:pt x="129" y="42"/>
                      <a:pt x="129" y="42"/>
                    </a:cubicBezTo>
                    <a:cubicBezTo>
                      <a:pt x="129" y="42"/>
                      <a:pt x="129" y="42"/>
                      <a:pt x="129" y="42"/>
                    </a:cubicBezTo>
                    <a:cubicBezTo>
                      <a:pt x="129" y="42"/>
                      <a:pt x="129" y="42"/>
                      <a:pt x="129" y="42"/>
                    </a:cubicBezTo>
                    <a:cubicBezTo>
                      <a:pt x="129" y="42"/>
                      <a:pt x="130" y="42"/>
                      <a:pt x="130" y="42"/>
                    </a:cubicBezTo>
                    <a:cubicBezTo>
                      <a:pt x="130" y="42"/>
                      <a:pt x="130" y="43"/>
                      <a:pt x="129" y="43"/>
                    </a:cubicBezTo>
                    <a:cubicBezTo>
                      <a:pt x="107" y="56"/>
                      <a:pt x="73" y="77"/>
                      <a:pt x="50" y="91"/>
                    </a:cubicBezTo>
                    <a:cubicBezTo>
                      <a:pt x="50" y="91"/>
                      <a:pt x="50" y="91"/>
                      <a:pt x="51" y="91"/>
                    </a:cubicBezTo>
                    <a:cubicBezTo>
                      <a:pt x="101" y="61"/>
                      <a:pt x="117" y="52"/>
                      <a:pt x="118" y="52"/>
                    </a:cubicBezTo>
                    <a:cubicBezTo>
                      <a:pt x="118" y="52"/>
                      <a:pt x="118" y="52"/>
                      <a:pt x="118" y="52"/>
                    </a:cubicBezTo>
                    <a:cubicBezTo>
                      <a:pt x="118" y="52"/>
                      <a:pt x="118" y="52"/>
                      <a:pt x="118" y="52"/>
                    </a:cubicBezTo>
                    <a:cubicBezTo>
                      <a:pt x="119" y="53"/>
                      <a:pt x="119" y="53"/>
                      <a:pt x="118" y="53"/>
                    </a:cubicBezTo>
                    <a:cubicBezTo>
                      <a:pt x="92" y="72"/>
                      <a:pt x="48" y="104"/>
                      <a:pt x="31" y="117"/>
                    </a:cubicBezTo>
                    <a:cubicBezTo>
                      <a:pt x="74" y="92"/>
                      <a:pt x="137" y="54"/>
                      <a:pt x="144" y="52"/>
                    </a:cubicBezTo>
                    <a:cubicBezTo>
                      <a:pt x="144" y="52"/>
                      <a:pt x="144" y="52"/>
                      <a:pt x="144" y="52"/>
                    </a:cubicBezTo>
                    <a:cubicBezTo>
                      <a:pt x="144" y="52"/>
                      <a:pt x="144" y="52"/>
                      <a:pt x="144" y="52"/>
                    </a:cubicBezTo>
                    <a:cubicBezTo>
                      <a:pt x="144" y="52"/>
                      <a:pt x="144" y="51"/>
                      <a:pt x="144" y="51"/>
                    </a:cubicBezTo>
                    <a:cubicBezTo>
                      <a:pt x="145" y="52"/>
                      <a:pt x="145" y="52"/>
                      <a:pt x="145" y="52"/>
                    </a:cubicBezTo>
                    <a:cubicBezTo>
                      <a:pt x="145" y="52"/>
                      <a:pt x="145" y="52"/>
                      <a:pt x="145" y="52"/>
                    </a:cubicBezTo>
                    <a:cubicBezTo>
                      <a:pt x="32" y="126"/>
                      <a:pt x="32" y="126"/>
                      <a:pt x="32" y="126"/>
                    </a:cubicBezTo>
                    <a:cubicBezTo>
                      <a:pt x="44" y="119"/>
                      <a:pt x="62" y="108"/>
                      <a:pt x="80" y="98"/>
                    </a:cubicBezTo>
                    <a:cubicBezTo>
                      <a:pt x="138" y="64"/>
                      <a:pt x="148" y="59"/>
                      <a:pt x="150" y="58"/>
                    </a:cubicBezTo>
                    <a:cubicBezTo>
                      <a:pt x="150" y="58"/>
                      <a:pt x="150" y="58"/>
                      <a:pt x="150" y="58"/>
                    </a:cubicBezTo>
                    <a:cubicBezTo>
                      <a:pt x="150" y="58"/>
                      <a:pt x="150" y="58"/>
                      <a:pt x="150" y="58"/>
                    </a:cubicBezTo>
                    <a:cubicBezTo>
                      <a:pt x="151" y="57"/>
                      <a:pt x="151" y="57"/>
                      <a:pt x="151" y="58"/>
                    </a:cubicBezTo>
                    <a:cubicBezTo>
                      <a:pt x="151" y="58"/>
                      <a:pt x="151" y="58"/>
                      <a:pt x="151" y="58"/>
                    </a:cubicBezTo>
                    <a:cubicBezTo>
                      <a:pt x="151" y="58"/>
                      <a:pt x="151" y="58"/>
                      <a:pt x="151" y="58"/>
                    </a:cubicBezTo>
                    <a:cubicBezTo>
                      <a:pt x="151" y="58"/>
                      <a:pt x="151" y="58"/>
                      <a:pt x="151" y="58"/>
                    </a:cubicBezTo>
                    <a:cubicBezTo>
                      <a:pt x="151" y="58"/>
                      <a:pt x="151" y="58"/>
                      <a:pt x="151" y="58"/>
                    </a:cubicBezTo>
                    <a:cubicBezTo>
                      <a:pt x="150" y="59"/>
                      <a:pt x="149" y="60"/>
                      <a:pt x="147" y="61"/>
                    </a:cubicBezTo>
                    <a:cubicBezTo>
                      <a:pt x="76" y="117"/>
                      <a:pt x="76" y="117"/>
                      <a:pt x="76" y="117"/>
                    </a:cubicBezTo>
                    <a:cubicBezTo>
                      <a:pt x="131" y="86"/>
                      <a:pt x="131" y="86"/>
                      <a:pt x="131" y="86"/>
                    </a:cubicBezTo>
                    <a:cubicBezTo>
                      <a:pt x="131" y="86"/>
                      <a:pt x="131" y="86"/>
                      <a:pt x="131" y="86"/>
                    </a:cubicBezTo>
                    <a:cubicBezTo>
                      <a:pt x="131" y="86"/>
                      <a:pt x="132" y="86"/>
                      <a:pt x="132" y="86"/>
                    </a:cubicBezTo>
                    <a:cubicBezTo>
                      <a:pt x="132" y="86"/>
                      <a:pt x="132" y="86"/>
                      <a:pt x="116" y="108"/>
                    </a:cubicBezTo>
                    <a:cubicBezTo>
                      <a:pt x="112" y="113"/>
                      <a:pt x="109" y="118"/>
                      <a:pt x="107" y="120"/>
                    </a:cubicBezTo>
                    <a:cubicBezTo>
                      <a:pt x="145" y="98"/>
                      <a:pt x="145" y="98"/>
                      <a:pt x="145" y="98"/>
                    </a:cubicBezTo>
                    <a:cubicBezTo>
                      <a:pt x="145" y="98"/>
                      <a:pt x="146" y="98"/>
                      <a:pt x="146" y="98"/>
                    </a:cubicBezTo>
                    <a:cubicBezTo>
                      <a:pt x="146" y="98"/>
                      <a:pt x="146" y="98"/>
                      <a:pt x="146" y="98"/>
                    </a:cubicBezTo>
                    <a:cubicBezTo>
                      <a:pt x="146" y="98"/>
                      <a:pt x="146" y="98"/>
                      <a:pt x="146" y="99"/>
                    </a:cubicBezTo>
                    <a:cubicBezTo>
                      <a:pt x="146" y="99"/>
                      <a:pt x="146" y="99"/>
                      <a:pt x="146" y="99"/>
                    </a:cubicBezTo>
                    <a:cubicBezTo>
                      <a:pt x="146" y="99"/>
                      <a:pt x="146" y="99"/>
                      <a:pt x="146" y="99"/>
                    </a:cubicBezTo>
                    <a:cubicBezTo>
                      <a:pt x="145" y="100"/>
                      <a:pt x="140" y="106"/>
                      <a:pt x="119" y="132"/>
                    </a:cubicBezTo>
                    <a:cubicBezTo>
                      <a:pt x="133" y="124"/>
                      <a:pt x="133" y="124"/>
                      <a:pt x="133" y="124"/>
                    </a:cubicBezTo>
                    <a:cubicBezTo>
                      <a:pt x="134" y="124"/>
                      <a:pt x="134" y="124"/>
                      <a:pt x="134" y="124"/>
                    </a:cubicBezTo>
                    <a:cubicBezTo>
                      <a:pt x="134" y="124"/>
                      <a:pt x="134" y="124"/>
                      <a:pt x="134" y="125"/>
                    </a:cubicBezTo>
                    <a:cubicBezTo>
                      <a:pt x="134" y="125"/>
                      <a:pt x="134" y="125"/>
                      <a:pt x="134" y="125"/>
                    </a:cubicBezTo>
                    <a:cubicBezTo>
                      <a:pt x="134" y="125"/>
                      <a:pt x="134" y="125"/>
                      <a:pt x="134" y="125"/>
                    </a:cubicBezTo>
                    <a:cubicBezTo>
                      <a:pt x="133" y="125"/>
                      <a:pt x="131" y="127"/>
                      <a:pt x="126" y="133"/>
                    </a:cubicBezTo>
                    <a:cubicBezTo>
                      <a:pt x="125" y="134"/>
                      <a:pt x="124" y="134"/>
                      <a:pt x="124" y="135"/>
                    </a:cubicBezTo>
                    <a:cubicBezTo>
                      <a:pt x="135" y="128"/>
                      <a:pt x="135" y="128"/>
                      <a:pt x="135" y="128"/>
                    </a:cubicBezTo>
                    <a:cubicBezTo>
                      <a:pt x="135" y="128"/>
                      <a:pt x="135" y="128"/>
                      <a:pt x="135" y="129"/>
                    </a:cubicBezTo>
                    <a:cubicBezTo>
                      <a:pt x="135" y="129"/>
                      <a:pt x="135" y="129"/>
                      <a:pt x="135" y="129"/>
                    </a:cubicBezTo>
                    <a:cubicBezTo>
                      <a:pt x="130" y="134"/>
                      <a:pt x="130" y="134"/>
                      <a:pt x="130" y="134"/>
                    </a:cubicBezTo>
                    <a:cubicBezTo>
                      <a:pt x="130" y="134"/>
                      <a:pt x="130" y="134"/>
                      <a:pt x="130" y="134"/>
                    </a:cubicBezTo>
                    <a:cubicBezTo>
                      <a:pt x="130" y="134"/>
                      <a:pt x="130" y="135"/>
                      <a:pt x="130" y="135"/>
                    </a:cubicBezTo>
                    <a:cubicBezTo>
                      <a:pt x="126" y="137"/>
                      <a:pt x="126" y="137"/>
                      <a:pt x="126" y="137"/>
                    </a:cubicBezTo>
                    <a:cubicBezTo>
                      <a:pt x="125" y="137"/>
                      <a:pt x="125" y="137"/>
                      <a:pt x="125" y="137"/>
                    </a:cubicBezTo>
                    <a:cubicBezTo>
                      <a:pt x="125" y="137"/>
                      <a:pt x="125" y="137"/>
                      <a:pt x="125" y="136"/>
                    </a:cubicBezTo>
                    <a:cubicBezTo>
                      <a:pt x="131" y="132"/>
                      <a:pt x="131" y="132"/>
                      <a:pt x="131" y="132"/>
                    </a:cubicBezTo>
                    <a:cubicBezTo>
                      <a:pt x="121" y="137"/>
                      <a:pt x="121" y="137"/>
                      <a:pt x="121" y="137"/>
                    </a:cubicBezTo>
                    <a:cubicBezTo>
                      <a:pt x="121" y="137"/>
                      <a:pt x="121" y="137"/>
                      <a:pt x="121" y="137"/>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sp>
            <p:nvSpPr>
              <p:cNvPr id="136" name="Freeform 271"/>
              <p:cNvSpPr/>
              <p:nvPr/>
            </p:nvSpPr>
            <p:spPr bwMode="auto">
              <a:xfrm>
                <a:off x="2022476" y="5624513"/>
                <a:ext cx="444500" cy="1190625"/>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sp>
            <p:nvSpPr>
              <p:cNvPr id="137" name="Freeform 272"/>
              <p:cNvSpPr>
                <a:spLocks noEditPoints="1"/>
              </p:cNvSpPr>
              <p:nvPr/>
            </p:nvSpPr>
            <p:spPr bwMode="auto">
              <a:xfrm>
                <a:off x="2025651" y="5602288"/>
                <a:ext cx="487363" cy="1592263"/>
              </a:xfrm>
              <a:custGeom>
                <a:avLst/>
                <a:gdLst>
                  <a:gd name="T0" fmla="*/ 1 w 150"/>
                  <a:gd name="T1" fmla="*/ 416 h 491"/>
                  <a:gd name="T2" fmla="*/ 3 w 150"/>
                  <a:gd name="T3" fmla="*/ 378 h 491"/>
                  <a:gd name="T4" fmla="*/ 10 w 150"/>
                  <a:gd name="T5" fmla="*/ 380 h 491"/>
                  <a:gd name="T6" fmla="*/ 22 w 150"/>
                  <a:gd name="T7" fmla="*/ 340 h 491"/>
                  <a:gd name="T8" fmla="*/ 25 w 150"/>
                  <a:gd name="T9" fmla="*/ 285 h 491"/>
                  <a:gd name="T10" fmla="*/ 48 w 150"/>
                  <a:gd name="T11" fmla="*/ 179 h 491"/>
                  <a:gd name="T12" fmla="*/ 49 w 150"/>
                  <a:gd name="T13" fmla="*/ 115 h 491"/>
                  <a:gd name="T14" fmla="*/ 43 w 150"/>
                  <a:gd name="T15" fmla="*/ 116 h 491"/>
                  <a:gd name="T16" fmla="*/ 27 w 150"/>
                  <a:gd name="T17" fmla="*/ 124 h 491"/>
                  <a:gd name="T18" fmla="*/ 25 w 150"/>
                  <a:gd name="T19" fmla="*/ 75 h 491"/>
                  <a:gd name="T20" fmla="*/ 35 w 150"/>
                  <a:gd name="T21" fmla="*/ 58 h 491"/>
                  <a:gd name="T22" fmla="*/ 53 w 150"/>
                  <a:gd name="T23" fmla="*/ 50 h 491"/>
                  <a:gd name="T24" fmla="*/ 61 w 150"/>
                  <a:gd name="T25" fmla="*/ 27 h 491"/>
                  <a:gd name="T26" fmla="*/ 69 w 150"/>
                  <a:gd name="T27" fmla="*/ 18 h 491"/>
                  <a:gd name="T28" fmla="*/ 105 w 150"/>
                  <a:gd name="T29" fmla="*/ 9 h 491"/>
                  <a:gd name="T30" fmla="*/ 132 w 150"/>
                  <a:gd name="T31" fmla="*/ 67 h 491"/>
                  <a:gd name="T32" fmla="*/ 134 w 150"/>
                  <a:gd name="T33" fmla="*/ 73 h 491"/>
                  <a:gd name="T34" fmla="*/ 138 w 150"/>
                  <a:gd name="T35" fmla="*/ 112 h 491"/>
                  <a:gd name="T36" fmla="*/ 132 w 150"/>
                  <a:gd name="T37" fmla="*/ 154 h 491"/>
                  <a:gd name="T38" fmla="*/ 131 w 150"/>
                  <a:gd name="T39" fmla="*/ 199 h 491"/>
                  <a:gd name="T40" fmla="*/ 107 w 150"/>
                  <a:gd name="T41" fmla="*/ 332 h 491"/>
                  <a:gd name="T42" fmla="*/ 100 w 150"/>
                  <a:gd name="T43" fmla="*/ 361 h 491"/>
                  <a:gd name="T44" fmla="*/ 116 w 150"/>
                  <a:gd name="T45" fmla="*/ 396 h 491"/>
                  <a:gd name="T46" fmla="*/ 133 w 150"/>
                  <a:gd name="T47" fmla="*/ 386 h 491"/>
                  <a:gd name="T48" fmla="*/ 132 w 150"/>
                  <a:gd name="T49" fmla="*/ 430 h 491"/>
                  <a:gd name="T50" fmla="*/ 144 w 150"/>
                  <a:gd name="T51" fmla="*/ 472 h 491"/>
                  <a:gd name="T52" fmla="*/ 115 w 150"/>
                  <a:gd name="T53" fmla="*/ 473 h 491"/>
                  <a:gd name="T54" fmla="*/ 62 w 150"/>
                  <a:gd name="T55" fmla="*/ 469 h 491"/>
                  <a:gd name="T56" fmla="*/ 12 w 150"/>
                  <a:gd name="T57" fmla="*/ 490 h 491"/>
                  <a:gd name="T58" fmla="*/ 15 w 150"/>
                  <a:gd name="T59" fmla="*/ 459 h 491"/>
                  <a:gd name="T60" fmla="*/ 13 w 150"/>
                  <a:gd name="T61" fmla="*/ 459 h 491"/>
                  <a:gd name="T62" fmla="*/ 11 w 150"/>
                  <a:gd name="T63" fmla="*/ 490 h 491"/>
                  <a:gd name="T64" fmla="*/ 61 w 150"/>
                  <a:gd name="T65" fmla="*/ 469 h 491"/>
                  <a:gd name="T66" fmla="*/ 115 w 150"/>
                  <a:gd name="T67" fmla="*/ 473 h 491"/>
                  <a:gd name="T68" fmla="*/ 143 w 150"/>
                  <a:gd name="T69" fmla="*/ 473 h 491"/>
                  <a:gd name="T70" fmla="*/ 131 w 150"/>
                  <a:gd name="T71" fmla="*/ 430 h 491"/>
                  <a:gd name="T72" fmla="*/ 132 w 150"/>
                  <a:gd name="T73" fmla="*/ 386 h 491"/>
                  <a:gd name="T74" fmla="*/ 112 w 150"/>
                  <a:gd name="T75" fmla="*/ 398 h 491"/>
                  <a:gd name="T76" fmla="*/ 99 w 150"/>
                  <a:gd name="T77" fmla="*/ 361 h 491"/>
                  <a:gd name="T78" fmla="*/ 106 w 150"/>
                  <a:gd name="T79" fmla="*/ 331 h 491"/>
                  <a:gd name="T80" fmla="*/ 130 w 150"/>
                  <a:gd name="T81" fmla="*/ 188 h 491"/>
                  <a:gd name="T82" fmla="*/ 131 w 150"/>
                  <a:gd name="T83" fmla="*/ 154 h 491"/>
                  <a:gd name="T84" fmla="*/ 137 w 150"/>
                  <a:gd name="T85" fmla="*/ 112 h 491"/>
                  <a:gd name="T86" fmla="*/ 134 w 150"/>
                  <a:gd name="T87" fmla="*/ 75 h 491"/>
                  <a:gd name="T88" fmla="*/ 130 w 150"/>
                  <a:gd name="T89" fmla="*/ 57 h 491"/>
                  <a:gd name="T90" fmla="*/ 84 w 150"/>
                  <a:gd name="T91" fmla="*/ 19 h 491"/>
                  <a:gd name="T92" fmla="*/ 61 w 150"/>
                  <a:gd name="T93" fmla="*/ 19 h 491"/>
                  <a:gd name="T94" fmla="*/ 61 w 150"/>
                  <a:gd name="T95" fmla="*/ 39 h 491"/>
                  <a:gd name="T96" fmla="*/ 47 w 150"/>
                  <a:gd name="T97" fmla="*/ 56 h 491"/>
                  <a:gd name="T98" fmla="*/ 23 w 150"/>
                  <a:gd name="T99" fmla="*/ 59 h 491"/>
                  <a:gd name="T100" fmla="*/ 29 w 150"/>
                  <a:gd name="T101" fmla="*/ 108 h 491"/>
                  <a:gd name="T102" fmla="*/ 35 w 150"/>
                  <a:gd name="T103" fmla="*/ 121 h 491"/>
                  <a:gd name="T104" fmla="*/ 51 w 150"/>
                  <a:gd name="T105" fmla="*/ 110 h 491"/>
                  <a:gd name="T106" fmla="*/ 52 w 150"/>
                  <a:gd name="T107" fmla="*/ 158 h 491"/>
                  <a:gd name="T108" fmla="*/ 27 w 150"/>
                  <a:gd name="T109" fmla="*/ 285 h 491"/>
                  <a:gd name="T110" fmla="*/ 23 w 150"/>
                  <a:gd name="T111" fmla="*/ 312 h 491"/>
                  <a:gd name="T112" fmla="*/ 16 w 150"/>
                  <a:gd name="T113" fmla="*/ 386 h 491"/>
                  <a:gd name="T114" fmla="*/ 7 w 150"/>
                  <a:gd name="T115" fmla="*/ 366 h 491"/>
                  <a:gd name="T116" fmla="*/ 0 w 150"/>
                  <a:gd name="T117" fmla="*/ 403 h 491"/>
                  <a:gd name="T118" fmla="*/ 8 w 150"/>
                  <a:gd name="T119" fmla="*/ 459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0" h="491">
                    <a:moveTo>
                      <a:pt x="8" y="466"/>
                    </a:moveTo>
                    <a:cubicBezTo>
                      <a:pt x="8" y="464"/>
                      <a:pt x="8" y="462"/>
                      <a:pt x="8" y="459"/>
                    </a:cubicBezTo>
                    <a:cubicBezTo>
                      <a:pt x="8" y="457"/>
                      <a:pt x="8" y="455"/>
                      <a:pt x="8" y="453"/>
                    </a:cubicBezTo>
                    <a:cubicBezTo>
                      <a:pt x="7" y="449"/>
                      <a:pt x="7" y="445"/>
                      <a:pt x="6" y="441"/>
                    </a:cubicBezTo>
                    <a:cubicBezTo>
                      <a:pt x="5" y="437"/>
                      <a:pt x="4" y="432"/>
                      <a:pt x="3" y="428"/>
                    </a:cubicBezTo>
                    <a:cubicBezTo>
                      <a:pt x="2" y="424"/>
                      <a:pt x="2" y="420"/>
                      <a:pt x="1" y="416"/>
                    </a:cubicBezTo>
                    <a:cubicBezTo>
                      <a:pt x="1" y="414"/>
                      <a:pt x="0" y="412"/>
                      <a:pt x="0" y="410"/>
                    </a:cubicBezTo>
                    <a:cubicBezTo>
                      <a:pt x="0" y="407"/>
                      <a:pt x="0" y="405"/>
                      <a:pt x="0" y="403"/>
                    </a:cubicBezTo>
                    <a:cubicBezTo>
                      <a:pt x="0" y="401"/>
                      <a:pt x="0" y="399"/>
                      <a:pt x="0" y="397"/>
                    </a:cubicBezTo>
                    <a:cubicBezTo>
                      <a:pt x="0" y="395"/>
                      <a:pt x="0" y="393"/>
                      <a:pt x="0" y="391"/>
                    </a:cubicBezTo>
                    <a:cubicBezTo>
                      <a:pt x="0" y="388"/>
                      <a:pt x="1" y="386"/>
                      <a:pt x="1" y="384"/>
                    </a:cubicBezTo>
                    <a:cubicBezTo>
                      <a:pt x="2" y="382"/>
                      <a:pt x="2" y="380"/>
                      <a:pt x="3" y="378"/>
                    </a:cubicBezTo>
                    <a:cubicBezTo>
                      <a:pt x="3" y="376"/>
                      <a:pt x="4" y="374"/>
                      <a:pt x="4" y="372"/>
                    </a:cubicBezTo>
                    <a:cubicBezTo>
                      <a:pt x="6" y="366"/>
                      <a:pt x="6" y="366"/>
                      <a:pt x="6" y="366"/>
                    </a:cubicBezTo>
                    <a:cubicBezTo>
                      <a:pt x="7" y="365"/>
                      <a:pt x="7" y="365"/>
                      <a:pt x="7" y="365"/>
                    </a:cubicBezTo>
                    <a:cubicBezTo>
                      <a:pt x="7" y="366"/>
                      <a:pt x="7" y="366"/>
                      <a:pt x="7" y="366"/>
                    </a:cubicBezTo>
                    <a:cubicBezTo>
                      <a:pt x="7" y="369"/>
                      <a:pt x="8" y="372"/>
                      <a:pt x="8" y="376"/>
                    </a:cubicBezTo>
                    <a:cubicBezTo>
                      <a:pt x="9" y="377"/>
                      <a:pt x="9" y="379"/>
                      <a:pt x="10" y="380"/>
                    </a:cubicBezTo>
                    <a:cubicBezTo>
                      <a:pt x="10" y="382"/>
                      <a:pt x="11" y="383"/>
                      <a:pt x="13" y="383"/>
                    </a:cubicBezTo>
                    <a:cubicBezTo>
                      <a:pt x="14" y="384"/>
                      <a:pt x="15" y="384"/>
                      <a:pt x="17" y="385"/>
                    </a:cubicBezTo>
                    <a:cubicBezTo>
                      <a:pt x="18" y="386"/>
                      <a:pt x="19" y="387"/>
                      <a:pt x="20" y="388"/>
                    </a:cubicBezTo>
                    <a:cubicBezTo>
                      <a:pt x="23" y="391"/>
                      <a:pt x="25" y="393"/>
                      <a:pt x="26" y="396"/>
                    </a:cubicBezTo>
                    <a:cubicBezTo>
                      <a:pt x="26" y="396"/>
                      <a:pt x="26" y="396"/>
                      <a:pt x="26" y="396"/>
                    </a:cubicBezTo>
                    <a:cubicBezTo>
                      <a:pt x="23" y="378"/>
                      <a:pt x="22" y="359"/>
                      <a:pt x="22" y="340"/>
                    </a:cubicBezTo>
                    <a:cubicBezTo>
                      <a:pt x="22" y="331"/>
                      <a:pt x="22" y="322"/>
                      <a:pt x="22" y="312"/>
                    </a:cubicBezTo>
                    <a:cubicBezTo>
                      <a:pt x="22" y="308"/>
                      <a:pt x="23" y="303"/>
                      <a:pt x="23" y="298"/>
                    </a:cubicBezTo>
                    <a:cubicBezTo>
                      <a:pt x="23" y="296"/>
                      <a:pt x="24" y="294"/>
                      <a:pt x="24" y="291"/>
                    </a:cubicBezTo>
                    <a:cubicBezTo>
                      <a:pt x="24" y="290"/>
                      <a:pt x="24" y="289"/>
                      <a:pt x="24" y="288"/>
                    </a:cubicBezTo>
                    <a:cubicBezTo>
                      <a:pt x="25" y="287"/>
                      <a:pt x="25" y="287"/>
                      <a:pt x="25" y="286"/>
                    </a:cubicBezTo>
                    <a:cubicBezTo>
                      <a:pt x="25" y="286"/>
                      <a:pt x="25" y="286"/>
                      <a:pt x="25" y="285"/>
                    </a:cubicBezTo>
                    <a:cubicBezTo>
                      <a:pt x="25" y="285"/>
                      <a:pt x="26" y="285"/>
                      <a:pt x="26" y="284"/>
                    </a:cubicBezTo>
                    <a:cubicBezTo>
                      <a:pt x="26" y="285"/>
                      <a:pt x="26" y="285"/>
                      <a:pt x="26" y="285"/>
                    </a:cubicBezTo>
                    <a:cubicBezTo>
                      <a:pt x="27" y="278"/>
                      <a:pt x="28" y="271"/>
                      <a:pt x="30" y="264"/>
                    </a:cubicBezTo>
                    <a:cubicBezTo>
                      <a:pt x="31" y="256"/>
                      <a:pt x="32" y="249"/>
                      <a:pt x="34" y="242"/>
                    </a:cubicBezTo>
                    <a:cubicBezTo>
                      <a:pt x="37" y="228"/>
                      <a:pt x="41" y="214"/>
                      <a:pt x="44" y="200"/>
                    </a:cubicBezTo>
                    <a:cubicBezTo>
                      <a:pt x="45" y="193"/>
                      <a:pt x="47" y="186"/>
                      <a:pt x="48" y="179"/>
                    </a:cubicBezTo>
                    <a:cubicBezTo>
                      <a:pt x="49" y="176"/>
                      <a:pt x="50" y="172"/>
                      <a:pt x="50" y="169"/>
                    </a:cubicBezTo>
                    <a:cubicBezTo>
                      <a:pt x="50" y="165"/>
                      <a:pt x="51" y="162"/>
                      <a:pt x="51" y="158"/>
                    </a:cubicBezTo>
                    <a:cubicBezTo>
                      <a:pt x="51" y="154"/>
                      <a:pt x="52" y="151"/>
                      <a:pt x="52" y="147"/>
                    </a:cubicBezTo>
                    <a:cubicBezTo>
                      <a:pt x="52" y="144"/>
                      <a:pt x="52" y="140"/>
                      <a:pt x="52" y="136"/>
                    </a:cubicBezTo>
                    <a:cubicBezTo>
                      <a:pt x="51" y="133"/>
                      <a:pt x="51" y="129"/>
                      <a:pt x="51" y="126"/>
                    </a:cubicBezTo>
                    <a:cubicBezTo>
                      <a:pt x="49" y="115"/>
                      <a:pt x="49" y="115"/>
                      <a:pt x="49" y="115"/>
                    </a:cubicBezTo>
                    <a:cubicBezTo>
                      <a:pt x="49" y="115"/>
                      <a:pt x="49" y="115"/>
                      <a:pt x="49" y="115"/>
                    </a:cubicBezTo>
                    <a:cubicBezTo>
                      <a:pt x="49" y="115"/>
                      <a:pt x="49" y="115"/>
                      <a:pt x="49" y="115"/>
                    </a:cubicBezTo>
                    <a:cubicBezTo>
                      <a:pt x="50" y="113"/>
                      <a:pt x="50" y="112"/>
                      <a:pt x="50" y="110"/>
                    </a:cubicBezTo>
                    <a:cubicBezTo>
                      <a:pt x="50" y="110"/>
                      <a:pt x="50" y="109"/>
                      <a:pt x="50" y="109"/>
                    </a:cubicBezTo>
                    <a:cubicBezTo>
                      <a:pt x="50" y="109"/>
                      <a:pt x="49" y="109"/>
                      <a:pt x="49" y="109"/>
                    </a:cubicBezTo>
                    <a:cubicBezTo>
                      <a:pt x="47" y="111"/>
                      <a:pt x="45" y="114"/>
                      <a:pt x="43" y="116"/>
                    </a:cubicBezTo>
                    <a:cubicBezTo>
                      <a:pt x="41" y="118"/>
                      <a:pt x="39" y="121"/>
                      <a:pt x="36" y="122"/>
                    </a:cubicBezTo>
                    <a:cubicBezTo>
                      <a:pt x="35" y="123"/>
                      <a:pt x="34" y="124"/>
                      <a:pt x="32" y="125"/>
                    </a:cubicBezTo>
                    <a:cubicBezTo>
                      <a:pt x="31" y="125"/>
                      <a:pt x="31" y="125"/>
                      <a:pt x="30" y="125"/>
                    </a:cubicBezTo>
                    <a:cubicBezTo>
                      <a:pt x="29" y="125"/>
                      <a:pt x="28" y="125"/>
                      <a:pt x="28" y="125"/>
                    </a:cubicBezTo>
                    <a:cubicBezTo>
                      <a:pt x="27" y="125"/>
                      <a:pt x="27" y="125"/>
                      <a:pt x="27" y="125"/>
                    </a:cubicBezTo>
                    <a:cubicBezTo>
                      <a:pt x="27" y="124"/>
                      <a:pt x="27" y="124"/>
                      <a:pt x="27" y="124"/>
                    </a:cubicBezTo>
                    <a:cubicBezTo>
                      <a:pt x="27" y="116"/>
                      <a:pt x="27" y="116"/>
                      <a:pt x="27" y="116"/>
                    </a:cubicBezTo>
                    <a:cubicBezTo>
                      <a:pt x="27" y="113"/>
                      <a:pt x="28" y="111"/>
                      <a:pt x="27" y="108"/>
                    </a:cubicBezTo>
                    <a:cubicBezTo>
                      <a:pt x="27" y="100"/>
                      <a:pt x="27" y="100"/>
                      <a:pt x="27" y="100"/>
                    </a:cubicBezTo>
                    <a:cubicBezTo>
                      <a:pt x="27" y="97"/>
                      <a:pt x="27" y="94"/>
                      <a:pt x="27" y="91"/>
                    </a:cubicBezTo>
                    <a:cubicBezTo>
                      <a:pt x="26" y="83"/>
                      <a:pt x="26" y="83"/>
                      <a:pt x="26" y="83"/>
                    </a:cubicBezTo>
                    <a:cubicBezTo>
                      <a:pt x="25" y="80"/>
                      <a:pt x="25" y="77"/>
                      <a:pt x="25" y="75"/>
                    </a:cubicBezTo>
                    <a:cubicBezTo>
                      <a:pt x="22" y="58"/>
                      <a:pt x="22" y="58"/>
                      <a:pt x="22" y="58"/>
                    </a:cubicBezTo>
                    <a:cubicBezTo>
                      <a:pt x="22" y="57"/>
                      <a:pt x="22" y="57"/>
                      <a:pt x="22" y="57"/>
                    </a:cubicBezTo>
                    <a:cubicBezTo>
                      <a:pt x="23" y="57"/>
                      <a:pt x="23" y="57"/>
                      <a:pt x="23" y="57"/>
                    </a:cubicBezTo>
                    <a:cubicBezTo>
                      <a:pt x="27" y="58"/>
                      <a:pt x="27" y="58"/>
                      <a:pt x="27" y="58"/>
                    </a:cubicBezTo>
                    <a:cubicBezTo>
                      <a:pt x="31" y="58"/>
                      <a:pt x="31" y="58"/>
                      <a:pt x="31" y="58"/>
                    </a:cubicBezTo>
                    <a:cubicBezTo>
                      <a:pt x="33" y="58"/>
                      <a:pt x="34" y="58"/>
                      <a:pt x="35" y="58"/>
                    </a:cubicBezTo>
                    <a:cubicBezTo>
                      <a:pt x="37" y="58"/>
                      <a:pt x="38" y="58"/>
                      <a:pt x="39" y="57"/>
                    </a:cubicBezTo>
                    <a:cubicBezTo>
                      <a:pt x="41" y="57"/>
                      <a:pt x="42" y="57"/>
                      <a:pt x="43" y="56"/>
                    </a:cubicBezTo>
                    <a:cubicBezTo>
                      <a:pt x="44" y="56"/>
                      <a:pt x="46" y="55"/>
                      <a:pt x="47" y="54"/>
                    </a:cubicBezTo>
                    <a:cubicBezTo>
                      <a:pt x="49" y="53"/>
                      <a:pt x="49" y="53"/>
                      <a:pt x="49" y="53"/>
                    </a:cubicBezTo>
                    <a:cubicBezTo>
                      <a:pt x="50" y="52"/>
                      <a:pt x="50" y="52"/>
                      <a:pt x="50" y="52"/>
                    </a:cubicBezTo>
                    <a:cubicBezTo>
                      <a:pt x="51" y="51"/>
                      <a:pt x="52" y="50"/>
                      <a:pt x="53" y="50"/>
                    </a:cubicBezTo>
                    <a:cubicBezTo>
                      <a:pt x="54" y="49"/>
                      <a:pt x="55" y="47"/>
                      <a:pt x="56" y="46"/>
                    </a:cubicBezTo>
                    <a:cubicBezTo>
                      <a:pt x="56" y="45"/>
                      <a:pt x="57" y="44"/>
                      <a:pt x="58" y="43"/>
                    </a:cubicBezTo>
                    <a:cubicBezTo>
                      <a:pt x="58" y="42"/>
                      <a:pt x="59" y="40"/>
                      <a:pt x="59" y="39"/>
                    </a:cubicBezTo>
                    <a:cubicBezTo>
                      <a:pt x="60" y="38"/>
                      <a:pt x="60" y="36"/>
                      <a:pt x="60" y="35"/>
                    </a:cubicBezTo>
                    <a:cubicBezTo>
                      <a:pt x="61" y="34"/>
                      <a:pt x="61" y="32"/>
                      <a:pt x="61" y="31"/>
                    </a:cubicBezTo>
                    <a:cubicBezTo>
                      <a:pt x="61" y="29"/>
                      <a:pt x="61" y="28"/>
                      <a:pt x="61" y="27"/>
                    </a:cubicBezTo>
                    <a:cubicBezTo>
                      <a:pt x="61" y="25"/>
                      <a:pt x="61" y="24"/>
                      <a:pt x="61" y="22"/>
                    </a:cubicBezTo>
                    <a:cubicBezTo>
                      <a:pt x="61" y="18"/>
                      <a:pt x="61" y="18"/>
                      <a:pt x="61" y="18"/>
                    </a:cubicBezTo>
                    <a:cubicBezTo>
                      <a:pt x="60" y="17"/>
                      <a:pt x="60" y="17"/>
                      <a:pt x="60" y="17"/>
                    </a:cubicBezTo>
                    <a:cubicBezTo>
                      <a:pt x="61" y="17"/>
                      <a:pt x="61" y="17"/>
                      <a:pt x="61" y="17"/>
                    </a:cubicBezTo>
                    <a:cubicBezTo>
                      <a:pt x="65" y="18"/>
                      <a:pt x="65" y="18"/>
                      <a:pt x="65" y="18"/>
                    </a:cubicBezTo>
                    <a:cubicBezTo>
                      <a:pt x="66" y="18"/>
                      <a:pt x="68" y="18"/>
                      <a:pt x="69" y="18"/>
                    </a:cubicBezTo>
                    <a:cubicBezTo>
                      <a:pt x="70" y="19"/>
                      <a:pt x="72" y="19"/>
                      <a:pt x="73" y="19"/>
                    </a:cubicBezTo>
                    <a:cubicBezTo>
                      <a:pt x="74" y="19"/>
                      <a:pt x="75" y="19"/>
                      <a:pt x="77" y="18"/>
                    </a:cubicBezTo>
                    <a:cubicBezTo>
                      <a:pt x="78" y="18"/>
                      <a:pt x="79" y="18"/>
                      <a:pt x="80" y="18"/>
                    </a:cubicBezTo>
                    <a:cubicBezTo>
                      <a:pt x="84" y="17"/>
                      <a:pt x="84" y="17"/>
                      <a:pt x="84" y="17"/>
                    </a:cubicBezTo>
                    <a:cubicBezTo>
                      <a:pt x="87" y="17"/>
                      <a:pt x="89" y="16"/>
                      <a:pt x="92" y="15"/>
                    </a:cubicBezTo>
                    <a:cubicBezTo>
                      <a:pt x="96" y="14"/>
                      <a:pt x="101" y="11"/>
                      <a:pt x="105" y="9"/>
                    </a:cubicBezTo>
                    <a:cubicBezTo>
                      <a:pt x="110" y="6"/>
                      <a:pt x="114" y="3"/>
                      <a:pt x="119" y="1"/>
                    </a:cubicBezTo>
                    <a:cubicBezTo>
                      <a:pt x="120" y="0"/>
                      <a:pt x="120" y="0"/>
                      <a:pt x="120" y="0"/>
                    </a:cubicBezTo>
                    <a:cubicBezTo>
                      <a:pt x="120" y="1"/>
                      <a:pt x="120" y="1"/>
                      <a:pt x="120" y="1"/>
                    </a:cubicBezTo>
                    <a:cubicBezTo>
                      <a:pt x="126" y="12"/>
                      <a:pt x="129" y="25"/>
                      <a:pt x="130" y="38"/>
                    </a:cubicBezTo>
                    <a:cubicBezTo>
                      <a:pt x="131" y="44"/>
                      <a:pt x="132" y="51"/>
                      <a:pt x="132" y="57"/>
                    </a:cubicBezTo>
                    <a:cubicBezTo>
                      <a:pt x="132" y="67"/>
                      <a:pt x="132" y="67"/>
                      <a:pt x="132" y="67"/>
                    </a:cubicBezTo>
                    <a:cubicBezTo>
                      <a:pt x="132" y="69"/>
                      <a:pt x="132" y="70"/>
                      <a:pt x="133" y="72"/>
                    </a:cubicBezTo>
                    <a:cubicBezTo>
                      <a:pt x="133" y="73"/>
                      <a:pt x="133" y="73"/>
                      <a:pt x="133" y="74"/>
                    </a:cubicBezTo>
                    <a:cubicBezTo>
                      <a:pt x="133" y="74"/>
                      <a:pt x="133" y="75"/>
                      <a:pt x="133" y="75"/>
                    </a:cubicBezTo>
                    <a:cubicBezTo>
                      <a:pt x="133" y="75"/>
                      <a:pt x="133" y="74"/>
                      <a:pt x="133" y="75"/>
                    </a:cubicBezTo>
                    <a:cubicBezTo>
                      <a:pt x="133" y="74"/>
                      <a:pt x="133" y="74"/>
                      <a:pt x="133" y="74"/>
                    </a:cubicBezTo>
                    <a:cubicBezTo>
                      <a:pt x="134" y="73"/>
                      <a:pt x="134" y="73"/>
                      <a:pt x="134" y="73"/>
                    </a:cubicBezTo>
                    <a:cubicBezTo>
                      <a:pt x="135" y="75"/>
                      <a:pt x="135" y="75"/>
                      <a:pt x="135" y="75"/>
                    </a:cubicBezTo>
                    <a:cubicBezTo>
                      <a:pt x="136" y="85"/>
                      <a:pt x="136" y="85"/>
                      <a:pt x="136" y="85"/>
                    </a:cubicBezTo>
                    <a:cubicBezTo>
                      <a:pt x="137" y="88"/>
                      <a:pt x="137" y="91"/>
                      <a:pt x="137" y="95"/>
                    </a:cubicBezTo>
                    <a:cubicBezTo>
                      <a:pt x="138" y="98"/>
                      <a:pt x="138" y="101"/>
                      <a:pt x="138" y="105"/>
                    </a:cubicBezTo>
                    <a:cubicBezTo>
                      <a:pt x="138" y="110"/>
                      <a:pt x="138" y="110"/>
                      <a:pt x="138" y="110"/>
                    </a:cubicBezTo>
                    <a:cubicBezTo>
                      <a:pt x="138" y="112"/>
                      <a:pt x="138" y="112"/>
                      <a:pt x="138" y="112"/>
                    </a:cubicBezTo>
                    <a:cubicBezTo>
                      <a:pt x="138" y="115"/>
                      <a:pt x="138" y="115"/>
                      <a:pt x="138" y="115"/>
                    </a:cubicBezTo>
                    <a:cubicBezTo>
                      <a:pt x="138" y="120"/>
                      <a:pt x="138" y="120"/>
                      <a:pt x="138" y="120"/>
                    </a:cubicBezTo>
                    <a:cubicBezTo>
                      <a:pt x="138" y="121"/>
                      <a:pt x="137" y="123"/>
                      <a:pt x="137" y="125"/>
                    </a:cubicBezTo>
                    <a:cubicBezTo>
                      <a:pt x="137" y="128"/>
                      <a:pt x="136" y="131"/>
                      <a:pt x="135" y="135"/>
                    </a:cubicBezTo>
                    <a:cubicBezTo>
                      <a:pt x="135" y="138"/>
                      <a:pt x="134" y="141"/>
                      <a:pt x="134" y="145"/>
                    </a:cubicBezTo>
                    <a:cubicBezTo>
                      <a:pt x="132" y="154"/>
                      <a:pt x="132" y="154"/>
                      <a:pt x="132" y="154"/>
                    </a:cubicBezTo>
                    <a:cubicBezTo>
                      <a:pt x="132" y="154"/>
                      <a:pt x="132" y="154"/>
                      <a:pt x="132" y="154"/>
                    </a:cubicBezTo>
                    <a:cubicBezTo>
                      <a:pt x="132" y="158"/>
                      <a:pt x="133" y="162"/>
                      <a:pt x="133" y="165"/>
                    </a:cubicBezTo>
                    <a:cubicBezTo>
                      <a:pt x="133" y="171"/>
                      <a:pt x="133" y="171"/>
                      <a:pt x="133" y="171"/>
                    </a:cubicBezTo>
                    <a:cubicBezTo>
                      <a:pt x="133" y="177"/>
                      <a:pt x="133" y="177"/>
                      <a:pt x="133" y="177"/>
                    </a:cubicBezTo>
                    <a:cubicBezTo>
                      <a:pt x="133" y="180"/>
                      <a:pt x="132" y="184"/>
                      <a:pt x="132" y="188"/>
                    </a:cubicBezTo>
                    <a:cubicBezTo>
                      <a:pt x="132" y="192"/>
                      <a:pt x="131" y="195"/>
                      <a:pt x="131" y="199"/>
                    </a:cubicBezTo>
                    <a:cubicBezTo>
                      <a:pt x="130" y="206"/>
                      <a:pt x="128" y="214"/>
                      <a:pt x="127" y="221"/>
                    </a:cubicBezTo>
                    <a:cubicBezTo>
                      <a:pt x="126" y="228"/>
                      <a:pt x="124" y="236"/>
                      <a:pt x="123" y="243"/>
                    </a:cubicBezTo>
                    <a:cubicBezTo>
                      <a:pt x="120" y="257"/>
                      <a:pt x="117" y="272"/>
                      <a:pt x="114" y="287"/>
                    </a:cubicBezTo>
                    <a:cubicBezTo>
                      <a:pt x="113" y="294"/>
                      <a:pt x="112" y="301"/>
                      <a:pt x="110" y="309"/>
                    </a:cubicBezTo>
                    <a:cubicBezTo>
                      <a:pt x="109" y="316"/>
                      <a:pt x="108" y="323"/>
                      <a:pt x="107" y="331"/>
                    </a:cubicBezTo>
                    <a:cubicBezTo>
                      <a:pt x="107" y="332"/>
                      <a:pt x="107" y="332"/>
                      <a:pt x="107" y="332"/>
                    </a:cubicBezTo>
                    <a:cubicBezTo>
                      <a:pt x="106" y="331"/>
                      <a:pt x="106" y="331"/>
                      <a:pt x="106" y="331"/>
                    </a:cubicBezTo>
                    <a:cubicBezTo>
                      <a:pt x="105" y="331"/>
                      <a:pt x="105" y="330"/>
                      <a:pt x="104" y="330"/>
                    </a:cubicBezTo>
                    <a:cubicBezTo>
                      <a:pt x="103" y="330"/>
                      <a:pt x="102" y="330"/>
                      <a:pt x="102" y="331"/>
                    </a:cubicBezTo>
                    <a:cubicBezTo>
                      <a:pt x="101" y="332"/>
                      <a:pt x="101" y="334"/>
                      <a:pt x="100" y="336"/>
                    </a:cubicBezTo>
                    <a:cubicBezTo>
                      <a:pt x="100" y="340"/>
                      <a:pt x="100" y="345"/>
                      <a:pt x="100" y="349"/>
                    </a:cubicBezTo>
                    <a:cubicBezTo>
                      <a:pt x="100" y="353"/>
                      <a:pt x="100" y="357"/>
                      <a:pt x="100" y="361"/>
                    </a:cubicBezTo>
                    <a:cubicBezTo>
                      <a:pt x="100" y="365"/>
                      <a:pt x="101" y="370"/>
                      <a:pt x="101" y="374"/>
                    </a:cubicBezTo>
                    <a:cubicBezTo>
                      <a:pt x="101" y="374"/>
                      <a:pt x="101" y="374"/>
                      <a:pt x="101" y="374"/>
                    </a:cubicBezTo>
                    <a:cubicBezTo>
                      <a:pt x="102" y="379"/>
                      <a:pt x="104" y="384"/>
                      <a:pt x="106" y="388"/>
                    </a:cubicBezTo>
                    <a:cubicBezTo>
                      <a:pt x="107" y="391"/>
                      <a:pt x="108" y="393"/>
                      <a:pt x="109" y="395"/>
                    </a:cubicBezTo>
                    <a:cubicBezTo>
                      <a:pt x="110" y="396"/>
                      <a:pt x="111" y="396"/>
                      <a:pt x="112" y="396"/>
                    </a:cubicBezTo>
                    <a:cubicBezTo>
                      <a:pt x="113" y="397"/>
                      <a:pt x="115" y="396"/>
                      <a:pt x="116" y="396"/>
                    </a:cubicBezTo>
                    <a:cubicBezTo>
                      <a:pt x="118" y="394"/>
                      <a:pt x="119" y="392"/>
                      <a:pt x="121" y="390"/>
                    </a:cubicBezTo>
                    <a:cubicBezTo>
                      <a:pt x="123" y="388"/>
                      <a:pt x="124" y="386"/>
                      <a:pt x="125" y="384"/>
                    </a:cubicBezTo>
                    <a:cubicBezTo>
                      <a:pt x="128" y="380"/>
                      <a:pt x="131" y="376"/>
                      <a:pt x="134" y="371"/>
                    </a:cubicBezTo>
                    <a:cubicBezTo>
                      <a:pt x="135" y="370"/>
                      <a:pt x="135" y="370"/>
                      <a:pt x="135" y="370"/>
                    </a:cubicBezTo>
                    <a:cubicBezTo>
                      <a:pt x="135" y="372"/>
                      <a:pt x="135" y="372"/>
                      <a:pt x="135" y="372"/>
                    </a:cubicBezTo>
                    <a:cubicBezTo>
                      <a:pt x="133" y="386"/>
                      <a:pt x="133" y="386"/>
                      <a:pt x="133" y="386"/>
                    </a:cubicBezTo>
                    <a:cubicBezTo>
                      <a:pt x="133" y="389"/>
                      <a:pt x="132" y="391"/>
                      <a:pt x="132" y="394"/>
                    </a:cubicBezTo>
                    <a:cubicBezTo>
                      <a:pt x="131" y="401"/>
                      <a:pt x="131" y="401"/>
                      <a:pt x="131" y="401"/>
                    </a:cubicBezTo>
                    <a:cubicBezTo>
                      <a:pt x="131" y="403"/>
                      <a:pt x="131" y="406"/>
                      <a:pt x="131" y="408"/>
                    </a:cubicBezTo>
                    <a:cubicBezTo>
                      <a:pt x="131" y="416"/>
                      <a:pt x="131" y="416"/>
                      <a:pt x="131" y="416"/>
                    </a:cubicBezTo>
                    <a:cubicBezTo>
                      <a:pt x="131" y="418"/>
                      <a:pt x="131" y="421"/>
                      <a:pt x="131" y="423"/>
                    </a:cubicBezTo>
                    <a:cubicBezTo>
                      <a:pt x="132" y="430"/>
                      <a:pt x="132" y="430"/>
                      <a:pt x="132" y="430"/>
                    </a:cubicBezTo>
                    <a:cubicBezTo>
                      <a:pt x="132" y="434"/>
                      <a:pt x="132" y="434"/>
                      <a:pt x="132" y="434"/>
                    </a:cubicBezTo>
                    <a:cubicBezTo>
                      <a:pt x="133" y="437"/>
                      <a:pt x="133" y="437"/>
                      <a:pt x="133" y="437"/>
                    </a:cubicBezTo>
                    <a:cubicBezTo>
                      <a:pt x="134" y="445"/>
                      <a:pt x="134" y="445"/>
                      <a:pt x="134" y="445"/>
                    </a:cubicBezTo>
                    <a:cubicBezTo>
                      <a:pt x="135" y="447"/>
                      <a:pt x="136" y="449"/>
                      <a:pt x="136" y="452"/>
                    </a:cubicBezTo>
                    <a:cubicBezTo>
                      <a:pt x="138" y="459"/>
                      <a:pt x="138" y="459"/>
                      <a:pt x="138" y="459"/>
                    </a:cubicBezTo>
                    <a:cubicBezTo>
                      <a:pt x="140" y="463"/>
                      <a:pt x="142" y="468"/>
                      <a:pt x="144" y="472"/>
                    </a:cubicBezTo>
                    <a:cubicBezTo>
                      <a:pt x="149" y="486"/>
                      <a:pt x="149" y="486"/>
                      <a:pt x="149" y="486"/>
                    </a:cubicBezTo>
                    <a:cubicBezTo>
                      <a:pt x="150" y="487"/>
                      <a:pt x="150" y="487"/>
                      <a:pt x="150" y="487"/>
                    </a:cubicBezTo>
                    <a:cubicBezTo>
                      <a:pt x="149" y="486"/>
                      <a:pt x="149" y="486"/>
                      <a:pt x="149" y="486"/>
                    </a:cubicBezTo>
                    <a:cubicBezTo>
                      <a:pt x="143" y="484"/>
                      <a:pt x="138" y="482"/>
                      <a:pt x="132" y="479"/>
                    </a:cubicBezTo>
                    <a:cubicBezTo>
                      <a:pt x="129" y="478"/>
                      <a:pt x="126" y="477"/>
                      <a:pt x="124" y="476"/>
                    </a:cubicBezTo>
                    <a:cubicBezTo>
                      <a:pt x="121" y="475"/>
                      <a:pt x="118" y="474"/>
                      <a:pt x="115" y="473"/>
                    </a:cubicBezTo>
                    <a:cubicBezTo>
                      <a:pt x="112" y="472"/>
                      <a:pt x="109" y="472"/>
                      <a:pt x="106" y="471"/>
                    </a:cubicBezTo>
                    <a:cubicBezTo>
                      <a:pt x="103" y="470"/>
                      <a:pt x="100" y="470"/>
                      <a:pt x="97" y="469"/>
                    </a:cubicBezTo>
                    <a:cubicBezTo>
                      <a:pt x="94" y="469"/>
                      <a:pt x="91" y="468"/>
                      <a:pt x="88" y="468"/>
                    </a:cubicBezTo>
                    <a:cubicBezTo>
                      <a:pt x="85" y="468"/>
                      <a:pt x="82" y="468"/>
                      <a:pt x="79" y="468"/>
                    </a:cubicBezTo>
                    <a:cubicBezTo>
                      <a:pt x="76" y="468"/>
                      <a:pt x="73" y="468"/>
                      <a:pt x="70" y="468"/>
                    </a:cubicBezTo>
                    <a:cubicBezTo>
                      <a:pt x="67" y="469"/>
                      <a:pt x="64" y="469"/>
                      <a:pt x="62" y="469"/>
                    </a:cubicBezTo>
                    <a:cubicBezTo>
                      <a:pt x="59" y="470"/>
                      <a:pt x="56" y="471"/>
                      <a:pt x="53" y="472"/>
                    </a:cubicBezTo>
                    <a:cubicBezTo>
                      <a:pt x="50" y="472"/>
                      <a:pt x="47" y="473"/>
                      <a:pt x="44" y="474"/>
                    </a:cubicBezTo>
                    <a:cubicBezTo>
                      <a:pt x="41" y="475"/>
                      <a:pt x="38" y="476"/>
                      <a:pt x="36" y="478"/>
                    </a:cubicBezTo>
                    <a:cubicBezTo>
                      <a:pt x="33" y="479"/>
                      <a:pt x="30" y="480"/>
                      <a:pt x="28" y="482"/>
                    </a:cubicBezTo>
                    <a:cubicBezTo>
                      <a:pt x="25" y="483"/>
                      <a:pt x="22" y="484"/>
                      <a:pt x="19" y="486"/>
                    </a:cubicBezTo>
                    <a:cubicBezTo>
                      <a:pt x="12" y="490"/>
                      <a:pt x="12" y="490"/>
                      <a:pt x="12" y="490"/>
                    </a:cubicBezTo>
                    <a:cubicBezTo>
                      <a:pt x="11" y="491"/>
                      <a:pt x="11" y="491"/>
                      <a:pt x="11" y="491"/>
                    </a:cubicBezTo>
                    <a:cubicBezTo>
                      <a:pt x="11" y="490"/>
                      <a:pt x="11" y="490"/>
                      <a:pt x="11" y="490"/>
                    </a:cubicBezTo>
                    <a:cubicBezTo>
                      <a:pt x="13" y="483"/>
                      <a:pt x="15" y="476"/>
                      <a:pt x="16" y="469"/>
                    </a:cubicBezTo>
                    <a:cubicBezTo>
                      <a:pt x="16" y="467"/>
                      <a:pt x="16" y="465"/>
                      <a:pt x="16" y="464"/>
                    </a:cubicBezTo>
                    <a:cubicBezTo>
                      <a:pt x="16" y="463"/>
                      <a:pt x="16" y="462"/>
                      <a:pt x="16" y="461"/>
                    </a:cubicBezTo>
                    <a:cubicBezTo>
                      <a:pt x="16" y="460"/>
                      <a:pt x="16" y="459"/>
                      <a:pt x="15" y="459"/>
                    </a:cubicBezTo>
                    <a:cubicBezTo>
                      <a:pt x="14" y="458"/>
                      <a:pt x="13" y="459"/>
                      <a:pt x="13" y="459"/>
                    </a:cubicBezTo>
                    <a:cubicBezTo>
                      <a:pt x="12" y="460"/>
                      <a:pt x="11" y="461"/>
                      <a:pt x="11" y="461"/>
                    </a:cubicBezTo>
                    <a:cubicBezTo>
                      <a:pt x="10" y="463"/>
                      <a:pt x="9" y="464"/>
                      <a:pt x="8" y="466"/>
                    </a:cubicBezTo>
                    <a:close/>
                    <a:moveTo>
                      <a:pt x="8" y="466"/>
                    </a:moveTo>
                    <a:cubicBezTo>
                      <a:pt x="9" y="464"/>
                      <a:pt x="10" y="463"/>
                      <a:pt x="11" y="461"/>
                    </a:cubicBezTo>
                    <a:cubicBezTo>
                      <a:pt x="11" y="461"/>
                      <a:pt x="12" y="460"/>
                      <a:pt x="13" y="459"/>
                    </a:cubicBezTo>
                    <a:cubicBezTo>
                      <a:pt x="13" y="459"/>
                      <a:pt x="14" y="458"/>
                      <a:pt x="15" y="459"/>
                    </a:cubicBezTo>
                    <a:cubicBezTo>
                      <a:pt x="16" y="459"/>
                      <a:pt x="16" y="460"/>
                      <a:pt x="16" y="461"/>
                    </a:cubicBezTo>
                    <a:cubicBezTo>
                      <a:pt x="16" y="462"/>
                      <a:pt x="16" y="463"/>
                      <a:pt x="16" y="464"/>
                    </a:cubicBezTo>
                    <a:cubicBezTo>
                      <a:pt x="16" y="465"/>
                      <a:pt x="16" y="467"/>
                      <a:pt x="16" y="469"/>
                    </a:cubicBezTo>
                    <a:cubicBezTo>
                      <a:pt x="15" y="476"/>
                      <a:pt x="13" y="483"/>
                      <a:pt x="12" y="490"/>
                    </a:cubicBezTo>
                    <a:cubicBezTo>
                      <a:pt x="11" y="490"/>
                      <a:pt x="11" y="490"/>
                      <a:pt x="11" y="490"/>
                    </a:cubicBezTo>
                    <a:cubicBezTo>
                      <a:pt x="19" y="486"/>
                      <a:pt x="19" y="486"/>
                      <a:pt x="19" y="486"/>
                    </a:cubicBezTo>
                    <a:cubicBezTo>
                      <a:pt x="22" y="484"/>
                      <a:pt x="25" y="483"/>
                      <a:pt x="27" y="481"/>
                    </a:cubicBezTo>
                    <a:cubicBezTo>
                      <a:pt x="30" y="480"/>
                      <a:pt x="33" y="479"/>
                      <a:pt x="36" y="477"/>
                    </a:cubicBezTo>
                    <a:cubicBezTo>
                      <a:pt x="38" y="476"/>
                      <a:pt x="41" y="475"/>
                      <a:pt x="44" y="474"/>
                    </a:cubicBezTo>
                    <a:cubicBezTo>
                      <a:pt x="47" y="473"/>
                      <a:pt x="50" y="472"/>
                      <a:pt x="53" y="471"/>
                    </a:cubicBezTo>
                    <a:cubicBezTo>
                      <a:pt x="56" y="470"/>
                      <a:pt x="58" y="470"/>
                      <a:pt x="61" y="469"/>
                    </a:cubicBezTo>
                    <a:cubicBezTo>
                      <a:pt x="64" y="468"/>
                      <a:pt x="67" y="468"/>
                      <a:pt x="70" y="468"/>
                    </a:cubicBezTo>
                    <a:cubicBezTo>
                      <a:pt x="73" y="467"/>
                      <a:pt x="76" y="467"/>
                      <a:pt x="79" y="467"/>
                    </a:cubicBezTo>
                    <a:cubicBezTo>
                      <a:pt x="82" y="467"/>
                      <a:pt x="85" y="467"/>
                      <a:pt x="88" y="467"/>
                    </a:cubicBezTo>
                    <a:cubicBezTo>
                      <a:pt x="91" y="468"/>
                      <a:pt x="94" y="468"/>
                      <a:pt x="97" y="469"/>
                    </a:cubicBezTo>
                    <a:cubicBezTo>
                      <a:pt x="100" y="469"/>
                      <a:pt x="103" y="469"/>
                      <a:pt x="106" y="470"/>
                    </a:cubicBezTo>
                    <a:cubicBezTo>
                      <a:pt x="109" y="471"/>
                      <a:pt x="112" y="472"/>
                      <a:pt x="115" y="473"/>
                    </a:cubicBezTo>
                    <a:cubicBezTo>
                      <a:pt x="118" y="474"/>
                      <a:pt x="121" y="474"/>
                      <a:pt x="124" y="475"/>
                    </a:cubicBezTo>
                    <a:cubicBezTo>
                      <a:pt x="127" y="476"/>
                      <a:pt x="129" y="477"/>
                      <a:pt x="132" y="479"/>
                    </a:cubicBezTo>
                    <a:cubicBezTo>
                      <a:pt x="135" y="480"/>
                      <a:pt x="138" y="481"/>
                      <a:pt x="141" y="482"/>
                    </a:cubicBezTo>
                    <a:cubicBezTo>
                      <a:pt x="149" y="486"/>
                      <a:pt x="149" y="486"/>
                      <a:pt x="149" y="486"/>
                    </a:cubicBezTo>
                    <a:cubicBezTo>
                      <a:pt x="149" y="486"/>
                      <a:pt x="149" y="486"/>
                      <a:pt x="149" y="486"/>
                    </a:cubicBezTo>
                    <a:cubicBezTo>
                      <a:pt x="143" y="473"/>
                      <a:pt x="143" y="473"/>
                      <a:pt x="143" y="473"/>
                    </a:cubicBezTo>
                    <a:cubicBezTo>
                      <a:pt x="141" y="468"/>
                      <a:pt x="139" y="464"/>
                      <a:pt x="138" y="459"/>
                    </a:cubicBezTo>
                    <a:cubicBezTo>
                      <a:pt x="135" y="452"/>
                      <a:pt x="135" y="452"/>
                      <a:pt x="135" y="452"/>
                    </a:cubicBezTo>
                    <a:cubicBezTo>
                      <a:pt x="135" y="450"/>
                      <a:pt x="134" y="447"/>
                      <a:pt x="134" y="445"/>
                    </a:cubicBezTo>
                    <a:cubicBezTo>
                      <a:pt x="132" y="438"/>
                      <a:pt x="132" y="438"/>
                      <a:pt x="132" y="438"/>
                    </a:cubicBezTo>
                    <a:cubicBezTo>
                      <a:pt x="131" y="434"/>
                      <a:pt x="131" y="434"/>
                      <a:pt x="131" y="434"/>
                    </a:cubicBezTo>
                    <a:cubicBezTo>
                      <a:pt x="131" y="430"/>
                      <a:pt x="131" y="430"/>
                      <a:pt x="131" y="430"/>
                    </a:cubicBezTo>
                    <a:cubicBezTo>
                      <a:pt x="130" y="423"/>
                      <a:pt x="130" y="423"/>
                      <a:pt x="130" y="423"/>
                    </a:cubicBezTo>
                    <a:cubicBezTo>
                      <a:pt x="130" y="421"/>
                      <a:pt x="130" y="418"/>
                      <a:pt x="130" y="416"/>
                    </a:cubicBezTo>
                    <a:cubicBezTo>
                      <a:pt x="130" y="408"/>
                      <a:pt x="130" y="408"/>
                      <a:pt x="130" y="408"/>
                    </a:cubicBezTo>
                    <a:cubicBezTo>
                      <a:pt x="130" y="406"/>
                      <a:pt x="130" y="403"/>
                      <a:pt x="130" y="401"/>
                    </a:cubicBezTo>
                    <a:cubicBezTo>
                      <a:pt x="131" y="394"/>
                      <a:pt x="131" y="394"/>
                      <a:pt x="131" y="394"/>
                    </a:cubicBezTo>
                    <a:cubicBezTo>
                      <a:pt x="131" y="391"/>
                      <a:pt x="131" y="389"/>
                      <a:pt x="132" y="386"/>
                    </a:cubicBezTo>
                    <a:cubicBezTo>
                      <a:pt x="134" y="372"/>
                      <a:pt x="134" y="372"/>
                      <a:pt x="134" y="372"/>
                    </a:cubicBezTo>
                    <a:cubicBezTo>
                      <a:pt x="135" y="372"/>
                      <a:pt x="135" y="372"/>
                      <a:pt x="135" y="372"/>
                    </a:cubicBezTo>
                    <a:cubicBezTo>
                      <a:pt x="132" y="376"/>
                      <a:pt x="129" y="381"/>
                      <a:pt x="126" y="385"/>
                    </a:cubicBezTo>
                    <a:cubicBezTo>
                      <a:pt x="125" y="387"/>
                      <a:pt x="123" y="389"/>
                      <a:pt x="122" y="391"/>
                    </a:cubicBezTo>
                    <a:cubicBezTo>
                      <a:pt x="120" y="393"/>
                      <a:pt x="118" y="395"/>
                      <a:pt x="116" y="397"/>
                    </a:cubicBezTo>
                    <a:cubicBezTo>
                      <a:pt x="115" y="397"/>
                      <a:pt x="114" y="398"/>
                      <a:pt x="112" y="398"/>
                    </a:cubicBezTo>
                    <a:cubicBezTo>
                      <a:pt x="111" y="397"/>
                      <a:pt x="110" y="396"/>
                      <a:pt x="109" y="396"/>
                    </a:cubicBezTo>
                    <a:cubicBezTo>
                      <a:pt x="107" y="394"/>
                      <a:pt x="106" y="391"/>
                      <a:pt x="105" y="389"/>
                    </a:cubicBezTo>
                    <a:cubicBezTo>
                      <a:pt x="103" y="384"/>
                      <a:pt x="101" y="379"/>
                      <a:pt x="100" y="374"/>
                    </a:cubicBezTo>
                    <a:cubicBezTo>
                      <a:pt x="100" y="374"/>
                      <a:pt x="100" y="374"/>
                      <a:pt x="100" y="374"/>
                    </a:cubicBezTo>
                    <a:cubicBezTo>
                      <a:pt x="100" y="374"/>
                      <a:pt x="100" y="374"/>
                      <a:pt x="100" y="374"/>
                    </a:cubicBezTo>
                    <a:cubicBezTo>
                      <a:pt x="100" y="370"/>
                      <a:pt x="99" y="366"/>
                      <a:pt x="99" y="361"/>
                    </a:cubicBezTo>
                    <a:cubicBezTo>
                      <a:pt x="99" y="357"/>
                      <a:pt x="99" y="353"/>
                      <a:pt x="99" y="349"/>
                    </a:cubicBezTo>
                    <a:cubicBezTo>
                      <a:pt x="98" y="345"/>
                      <a:pt x="98" y="340"/>
                      <a:pt x="99" y="336"/>
                    </a:cubicBezTo>
                    <a:cubicBezTo>
                      <a:pt x="99" y="334"/>
                      <a:pt x="100" y="332"/>
                      <a:pt x="101" y="330"/>
                    </a:cubicBezTo>
                    <a:cubicBezTo>
                      <a:pt x="101" y="329"/>
                      <a:pt x="103" y="328"/>
                      <a:pt x="104" y="328"/>
                    </a:cubicBezTo>
                    <a:cubicBezTo>
                      <a:pt x="105" y="329"/>
                      <a:pt x="106" y="329"/>
                      <a:pt x="107" y="330"/>
                    </a:cubicBezTo>
                    <a:cubicBezTo>
                      <a:pt x="106" y="331"/>
                      <a:pt x="106" y="331"/>
                      <a:pt x="106" y="331"/>
                    </a:cubicBezTo>
                    <a:cubicBezTo>
                      <a:pt x="107" y="323"/>
                      <a:pt x="108" y="316"/>
                      <a:pt x="109" y="308"/>
                    </a:cubicBezTo>
                    <a:cubicBezTo>
                      <a:pt x="110" y="301"/>
                      <a:pt x="111" y="294"/>
                      <a:pt x="113" y="286"/>
                    </a:cubicBezTo>
                    <a:cubicBezTo>
                      <a:pt x="116" y="272"/>
                      <a:pt x="118" y="257"/>
                      <a:pt x="121" y="243"/>
                    </a:cubicBezTo>
                    <a:cubicBezTo>
                      <a:pt x="123" y="235"/>
                      <a:pt x="124" y="228"/>
                      <a:pt x="126" y="221"/>
                    </a:cubicBezTo>
                    <a:cubicBezTo>
                      <a:pt x="127" y="213"/>
                      <a:pt x="128" y="206"/>
                      <a:pt x="129" y="199"/>
                    </a:cubicBezTo>
                    <a:cubicBezTo>
                      <a:pt x="130" y="195"/>
                      <a:pt x="130" y="191"/>
                      <a:pt x="130" y="188"/>
                    </a:cubicBezTo>
                    <a:cubicBezTo>
                      <a:pt x="131" y="184"/>
                      <a:pt x="131" y="180"/>
                      <a:pt x="131" y="177"/>
                    </a:cubicBezTo>
                    <a:cubicBezTo>
                      <a:pt x="131" y="171"/>
                      <a:pt x="131" y="171"/>
                      <a:pt x="131" y="171"/>
                    </a:cubicBezTo>
                    <a:cubicBezTo>
                      <a:pt x="131" y="165"/>
                      <a:pt x="131" y="165"/>
                      <a:pt x="131" y="165"/>
                    </a:cubicBezTo>
                    <a:cubicBezTo>
                      <a:pt x="131" y="162"/>
                      <a:pt x="131" y="158"/>
                      <a:pt x="131" y="154"/>
                    </a:cubicBezTo>
                    <a:cubicBezTo>
                      <a:pt x="131" y="154"/>
                      <a:pt x="131" y="154"/>
                      <a:pt x="131" y="154"/>
                    </a:cubicBezTo>
                    <a:cubicBezTo>
                      <a:pt x="131" y="154"/>
                      <a:pt x="131" y="154"/>
                      <a:pt x="131" y="154"/>
                    </a:cubicBezTo>
                    <a:cubicBezTo>
                      <a:pt x="132" y="144"/>
                      <a:pt x="132" y="144"/>
                      <a:pt x="132" y="144"/>
                    </a:cubicBezTo>
                    <a:cubicBezTo>
                      <a:pt x="133" y="141"/>
                      <a:pt x="133" y="138"/>
                      <a:pt x="134" y="134"/>
                    </a:cubicBezTo>
                    <a:cubicBezTo>
                      <a:pt x="135" y="131"/>
                      <a:pt x="135" y="128"/>
                      <a:pt x="136" y="125"/>
                    </a:cubicBezTo>
                    <a:cubicBezTo>
                      <a:pt x="136" y="123"/>
                      <a:pt x="136" y="121"/>
                      <a:pt x="136" y="120"/>
                    </a:cubicBezTo>
                    <a:cubicBezTo>
                      <a:pt x="137" y="115"/>
                      <a:pt x="137" y="115"/>
                      <a:pt x="137" y="115"/>
                    </a:cubicBezTo>
                    <a:cubicBezTo>
                      <a:pt x="137" y="112"/>
                      <a:pt x="137" y="112"/>
                      <a:pt x="137" y="112"/>
                    </a:cubicBezTo>
                    <a:cubicBezTo>
                      <a:pt x="137" y="110"/>
                      <a:pt x="137" y="110"/>
                      <a:pt x="137" y="110"/>
                    </a:cubicBezTo>
                    <a:cubicBezTo>
                      <a:pt x="137" y="105"/>
                      <a:pt x="137" y="105"/>
                      <a:pt x="137" y="105"/>
                    </a:cubicBezTo>
                    <a:cubicBezTo>
                      <a:pt x="137" y="101"/>
                      <a:pt x="136" y="98"/>
                      <a:pt x="136" y="95"/>
                    </a:cubicBezTo>
                    <a:cubicBezTo>
                      <a:pt x="135" y="91"/>
                      <a:pt x="135" y="88"/>
                      <a:pt x="134" y="85"/>
                    </a:cubicBezTo>
                    <a:cubicBezTo>
                      <a:pt x="133" y="75"/>
                      <a:pt x="133" y="75"/>
                      <a:pt x="133" y="75"/>
                    </a:cubicBezTo>
                    <a:cubicBezTo>
                      <a:pt x="134" y="75"/>
                      <a:pt x="134" y="75"/>
                      <a:pt x="134" y="75"/>
                    </a:cubicBezTo>
                    <a:cubicBezTo>
                      <a:pt x="134" y="76"/>
                      <a:pt x="134" y="76"/>
                      <a:pt x="134" y="76"/>
                    </a:cubicBezTo>
                    <a:cubicBezTo>
                      <a:pt x="133" y="76"/>
                      <a:pt x="133" y="76"/>
                      <a:pt x="132" y="76"/>
                    </a:cubicBezTo>
                    <a:cubicBezTo>
                      <a:pt x="131" y="76"/>
                      <a:pt x="132" y="75"/>
                      <a:pt x="131" y="75"/>
                    </a:cubicBezTo>
                    <a:cubicBezTo>
                      <a:pt x="131" y="74"/>
                      <a:pt x="131" y="73"/>
                      <a:pt x="131" y="72"/>
                    </a:cubicBezTo>
                    <a:cubicBezTo>
                      <a:pt x="131" y="70"/>
                      <a:pt x="131" y="69"/>
                      <a:pt x="131" y="67"/>
                    </a:cubicBezTo>
                    <a:cubicBezTo>
                      <a:pt x="130" y="57"/>
                      <a:pt x="130" y="57"/>
                      <a:pt x="130" y="57"/>
                    </a:cubicBezTo>
                    <a:cubicBezTo>
                      <a:pt x="130" y="51"/>
                      <a:pt x="130" y="45"/>
                      <a:pt x="129" y="38"/>
                    </a:cubicBezTo>
                    <a:cubicBezTo>
                      <a:pt x="127" y="26"/>
                      <a:pt x="124" y="13"/>
                      <a:pt x="119" y="2"/>
                    </a:cubicBezTo>
                    <a:cubicBezTo>
                      <a:pt x="120" y="2"/>
                      <a:pt x="120" y="2"/>
                      <a:pt x="120" y="2"/>
                    </a:cubicBezTo>
                    <a:cubicBezTo>
                      <a:pt x="115" y="4"/>
                      <a:pt x="111" y="7"/>
                      <a:pt x="106" y="10"/>
                    </a:cubicBezTo>
                    <a:cubicBezTo>
                      <a:pt x="102" y="13"/>
                      <a:pt x="97" y="15"/>
                      <a:pt x="92" y="17"/>
                    </a:cubicBezTo>
                    <a:cubicBezTo>
                      <a:pt x="90" y="18"/>
                      <a:pt x="87" y="18"/>
                      <a:pt x="84" y="19"/>
                    </a:cubicBezTo>
                    <a:cubicBezTo>
                      <a:pt x="81" y="20"/>
                      <a:pt x="81" y="20"/>
                      <a:pt x="81" y="20"/>
                    </a:cubicBezTo>
                    <a:cubicBezTo>
                      <a:pt x="79" y="20"/>
                      <a:pt x="78" y="20"/>
                      <a:pt x="77" y="20"/>
                    </a:cubicBezTo>
                    <a:cubicBezTo>
                      <a:pt x="75" y="20"/>
                      <a:pt x="74" y="20"/>
                      <a:pt x="73" y="20"/>
                    </a:cubicBezTo>
                    <a:cubicBezTo>
                      <a:pt x="71" y="20"/>
                      <a:pt x="70" y="20"/>
                      <a:pt x="69" y="20"/>
                    </a:cubicBezTo>
                    <a:cubicBezTo>
                      <a:pt x="68" y="20"/>
                      <a:pt x="66" y="20"/>
                      <a:pt x="65" y="20"/>
                    </a:cubicBezTo>
                    <a:cubicBezTo>
                      <a:pt x="61" y="19"/>
                      <a:pt x="61" y="19"/>
                      <a:pt x="61" y="19"/>
                    </a:cubicBezTo>
                    <a:cubicBezTo>
                      <a:pt x="62" y="18"/>
                      <a:pt x="62" y="18"/>
                      <a:pt x="62" y="18"/>
                    </a:cubicBezTo>
                    <a:cubicBezTo>
                      <a:pt x="62" y="22"/>
                      <a:pt x="62" y="22"/>
                      <a:pt x="62" y="22"/>
                    </a:cubicBezTo>
                    <a:cubicBezTo>
                      <a:pt x="63" y="24"/>
                      <a:pt x="62" y="25"/>
                      <a:pt x="62" y="27"/>
                    </a:cubicBezTo>
                    <a:cubicBezTo>
                      <a:pt x="62" y="28"/>
                      <a:pt x="62" y="29"/>
                      <a:pt x="62" y="31"/>
                    </a:cubicBezTo>
                    <a:cubicBezTo>
                      <a:pt x="62" y="32"/>
                      <a:pt x="62" y="34"/>
                      <a:pt x="62" y="35"/>
                    </a:cubicBezTo>
                    <a:cubicBezTo>
                      <a:pt x="61" y="37"/>
                      <a:pt x="61" y="38"/>
                      <a:pt x="61" y="39"/>
                    </a:cubicBezTo>
                    <a:cubicBezTo>
                      <a:pt x="60" y="41"/>
                      <a:pt x="60" y="42"/>
                      <a:pt x="59" y="43"/>
                    </a:cubicBezTo>
                    <a:cubicBezTo>
                      <a:pt x="58" y="45"/>
                      <a:pt x="58" y="46"/>
                      <a:pt x="57" y="47"/>
                    </a:cubicBezTo>
                    <a:cubicBezTo>
                      <a:pt x="56" y="48"/>
                      <a:pt x="55" y="50"/>
                      <a:pt x="54" y="51"/>
                    </a:cubicBezTo>
                    <a:cubicBezTo>
                      <a:pt x="53" y="52"/>
                      <a:pt x="52" y="53"/>
                      <a:pt x="51" y="53"/>
                    </a:cubicBezTo>
                    <a:cubicBezTo>
                      <a:pt x="49" y="55"/>
                      <a:pt x="49" y="55"/>
                      <a:pt x="49" y="55"/>
                    </a:cubicBezTo>
                    <a:cubicBezTo>
                      <a:pt x="47" y="56"/>
                      <a:pt x="47" y="56"/>
                      <a:pt x="47" y="56"/>
                    </a:cubicBezTo>
                    <a:cubicBezTo>
                      <a:pt x="46" y="57"/>
                      <a:pt x="45" y="57"/>
                      <a:pt x="44" y="58"/>
                    </a:cubicBezTo>
                    <a:cubicBezTo>
                      <a:pt x="42" y="58"/>
                      <a:pt x="41" y="58"/>
                      <a:pt x="40" y="59"/>
                    </a:cubicBezTo>
                    <a:cubicBezTo>
                      <a:pt x="38" y="59"/>
                      <a:pt x="37" y="59"/>
                      <a:pt x="35" y="59"/>
                    </a:cubicBezTo>
                    <a:cubicBezTo>
                      <a:pt x="34" y="60"/>
                      <a:pt x="33" y="60"/>
                      <a:pt x="31" y="60"/>
                    </a:cubicBezTo>
                    <a:cubicBezTo>
                      <a:pt x="27" y="59"/>
                      <a:pt x="27" y="59"/>
                      <a:pt x="27" y="59"/>
                    </a:cubicBezTo>
                    <a:cubicBezTo>
                      <a:pt x="23" y="59"/>
                      <a:pt x="23" y="59"/>
                      <a:pt x="23" y="59"/>
                    </a:cubicBezTo>
                    <a:cubicBezTo>
                      <a:pt x="24" y="58"/>
                      <a:pt x="24" y="58"/>
                      <a:pt x="24" y="58"/>
                    </a:cubicBezTo>
                    <a:cubicBezTo>
                      <a:pt x="26" y="74"/>
                      <a:pt x="26" y="74"/>
                      <a:pt x="26" y="74"/>
                    </a:cubicBezTo>
                    <a:cubicBezTo>
                      <a:pt x="27" y="77"/>
                      <a:pt x="27" y="80"/>
                      <a:pt x="27" y="83"/>
                    </a:cubicBezTo>
                    <a:cubicBezTo>
                      <a:pt x="28" y="91"/>
                      <a:pt x="28" y="91"/>
                      <a:pt x="28" y="91"/>
                    </a:cubicBezTo>
                    <a:cubicBezTo>
                      <a:pt x="28" y="94"/>
                      <a:pt x="28" y="97"/>
                      <a:pt x="28" y="99"/>
                    </a:cubicBezTo>
                    <a:cubicBezTo>
                      <a:pt x="29" y="108"/>
                      <a:pt x="29" y="108"/>
                      <a:pt x="29" y="108"/>
                    </a:cubicBezTo>
                    <a:cubicBezTo>
                      <a:pt x="29" y="111"/>
                      <a:pt x="29" y="113"/>
                      <a:pt x="29" y="116"/>
                    </a:cubicBezTo>
                    <a:cubicBezTo>
                      <a:pt x="28" y="125"/>
                      <a:pt x="28" y="125"/>
                      <a:pt x="28" y="125"/>
                    </a:cubicBezTo>
                    <a:cubicBezTo>
                      <a:pt x="28" y="124"/>
                      <a:pt x="28" y="124"/>
                      <a:pt x="28" y="124"/>
                    </a:cubicBezTo>
                    <a:cubicBezTo>
                      <a:pt x="28" y="124"/>
                      <a:pt x="29" y="124"/>
                      <a:pt x="30" y="124"/>
                    </a:cubicBezTo>
                    <a:cubicBezTo>
                      <a:pt x="30" y="124"/>
                      <a:pt x="31" y="124"/>
                      <a:pt x="32" y="123"/>
                    </a:cubicBezTo>
                    <a:cubicBezTo>
                      <a:pt x="33" y="123"/>
                      <a:pt x="34" y="122"/>
                      <a:pt x="35" y="121"/>
                    </a:cubicBezTo>
                    <a:cubicBezTo>
                      <a:pt x="38" y="120"/>
                      <a:pt x="40" y="117"/>
                      <a:pt x="42" y="115"/>
                    </a:cubicBezTo>
                    <a:cubicBezTo>
                      <a:pt x="44" y="113"/>
                      <a:pt x="46" y="111"/>
                      <a:pt x="48" y="108"/>
                    </a:cubicBezTo>
                    <a:cubicBezTo>
                      <a:pt x="48" y="108"/>
                      <a:pt x="48" y="108"/>
                      <a:pt x="49" y="108"/>
                    </a:cubicBezTo>
                    <a:cubicBezTo>
                      <a:pt x="49" y="108"/>
                      <a:pt x="49" y="107"/>
                      <a:pt x="50" y="107"/>
                    </a:cubicBezTo>
                    <a:cubicBezTo>
                      <a:pt x="50" y="107"/>
                      <a:pt x="50" y="107"/>
                      <a:pt x="51" y="108"/>
                    </a:cubicBezTo>
                    <a:cubicBezTo>
                      <a:pt x="51" y="109"/>
                      <a:pt x="51" y="110"/>
                      <a:pt x="51" y="110"/>
                    </a:cubicBezTo>
                    <a:cubicBezTo>
                      <a:pt x="51" y="112"/>
                      <a:pt x="51" y="113"/>
                      <a:pt x="51" y="115"/>
                    </a:cubicBezTo>
                    <a:cubicBezTo>
                      <a:pt x="51" y="115"/>
                      <a:pt x="51" y="115"/>
                      <a:pt x="51" y="115"/>
                    </a:cubicBezTo>
                    <a:cubicBezTo>
                      <a:pt x="52" y="126"/>
                      <a:pt x="52" y="126"/>
                      <a:pt x="52" y="126"/>
                    </a:cubicBezTo>
                    <a:cubicBezTo>
                      <a:pt x="52" y="129"/>
                      <a:pt x="53" y="133"/>
                      <a:pt x="53" y="136"/>
                    </a:cubicBezTo>
                    <a:cubicBezTo>
                      <a:pt x="53" y="140"/>
                      <a:pt x="53" y="144"/>
                      <a:pt x="53" y="147"/>
                    </a:cubicBezTo>
                    <a:cubicBezTo>
                      <a:pt x="53" y="151"/>
                      <a:pt x="53" y="154"/>
                      <a:pt x="52" y="158"/>
                    </a:cubicBezTo>
                    <a:cubicBezTo>
                      <a:pt x="52" y="162"/>
                      <a:pt x="52" y="165"/>
                      <a:pt x="51" y="169"/>
                    </a:cubicBezTo>
                    <a:cubicBezTo>
                      <a:pt x="51" y="172"/>
                      <a:pt x="50" y="176"/>
                      <a:pt x="49" y="179"/>
                    </a:cubicBezTo>
                    <a:cubicBezTo>
                      <a:pt x="48" y="187"/>
                      <a:pt x="47" y="194"/>
                      <a:pt x="45" y="201"/>
                    </a:cubicBezTo>
                    <a:cubicBezTo>
                      <a:pt x="42" y="215"/>
                      <a:pt x="38" y="229"/>
                      <a:pt x="35" y="243"/>
                    </a:cubicBezTo>
                    <a:cubicBezTo>
                      <a:pt x="33" y="250"/>
                      <a:pt x="32" y="257"/>
                      <a:pt x="31" y="264"/>
                    </a:cubicBezTo>
                    <a:cubicBezTo>
                      <a:pt x="29" y="271"/>
                      <a:pt x="28" y="278"/>
                      <a:pt x="27" y="285"/>
                    </a:cubicBezTo>
                    <a:cubicBezTo>
                      <a:pt x="27" y="285"/>
                      <a:pt x="27" y="285"/>
                      <a:pt x="27" y="285"/>
                    </a:cubicBezTo>
                    <a:cubicBezTo>
                      <a:pt x="26" y="285"/>
                      <a:pt x="26" y="285"/>
                      <a:pt x="26" y="285"/>
                    </a:cubicBezTo>
                    <a:cubicBezTo>
                      <a:pt x="26" y="286"/>
                      <a:pt x="26" y="287"/>
                      <a:pt x="25" y="288"/>
                    </a:cubicBezTo>
                    <a:cubicBezTo>
                      <a:pt x="25" y="289"/>
                      <a:pt x="25" y="290"/>
                      <a:pt x="25" y="292"/>
                    </a:cubicBezTo>
                    <a:cubicBezTo>
                      <a:pt x="24" y="294"/>
                      <a:pt x="24" y="296"/>
                      <a:pt x="24" y="298"/>
                    </a:cubicBezTo>
                    <a:cubicBezTo>
                      <a:pt x="24" y="303"/>
                      <a:pt x="23" y="308"/>
                      <a:pt x="23" y="312"/>
                    </a:cubicBezTo>
                    <a:cubicBezTo>
                      <a:pt x="23" y="322"/>
                      <a:pt x="23" y="331"/>
                      <a:pt x="23" y="340"/>
                    </a:cubicBezTo>
                    <a:cubicBezTo>
                      <a:pt x="23" y="359"/>
                      <a:pt x="24" y="377"/>
                      <a:pt x="26" y="396"/>
                    </a:cubicBezTo>
                    <a:cubicBezTo>
                      <a:pt x="27" y="397"/>
                      <a:pt x="27" y="397"/>
                      <a:pt x="27" y="397"/>
                    </a:cubicBezTo>
                    <a:cubicBezTo>
                      <a:pt x="26" y="396"/>
                      <a:pt x="26" y="396"/>
                      <a:pt x="26" y="396"/>
                    </a:cubicBezTo>
                    <a:cubicBezTo>
                      <a:pt x="24" y="394"/>
                      <a:pt x="22" y="391"/>
                      <a:pt x="20" y="389"/>
                    </a:cubicBezTo>
                    <a:cubicBezTo>
                      <a:pt x="19" y="388"/>
                      <a:pt x="18" y="387"/>
                      <a:pt x="16" y="386"/>
                    </a:cubicBezTo>
                    <a:cubicBezTo>
                      <a:pt x="15" y="385"/>
                      <a:pt x="14" y="384"/>
                      <a:pt x="12" y="384"/>
                    </a:cubicBezTo>
                    <a:cubicBezTo>
                      <a:pt x="12" y="383"/>
                      <a:pt x="11" y="383"/>
                      <a:pt x="10" y="382"/>
                    </a:cubicBezTo>
                    <a:cubicBezTo>
                      <a:pt x="10" y="382"/>
                      <a:pt x="9" y="381"/>
                      <a:pt x="9" y="380"/>
                    </a:cubicBezTo>
                    <a:cubicBezTo>
                      <a:pt x="8" y="379"/>
                      <a:pt x="8" y="377"/>
                      <a:pt x="8" y="376"/>
                    </a:cubicBezTo>
                    <a:cubicBezTo>
                      <a:pt x="7" y="373"/>
                      <a:pt x="7" y="369"/>
                      <a:pt x="6" y="366"/>
                    </a:cubicBezTo>
                    <a:cubicBezTo>
                      <a:pt x="7" y="366"/>
                      <a:pt x="7" y="366"/>
                      <a:pt x="7" y="366"/>
                    </a:cubicBezTo>
                    <a:cubicBezTo>
                      <a:pt x="5" y="372"/>
                      <a:pt x="5" y="372"/>
                      <a:pt x="5" y="372"/>
                    </a:cubicBezTo>
                    <a:cubicBezTo>
                      <a:pt x="4" y="374"/>
                      <a:pt x="3" y="376"/>
                      <a:pt x="3" y="378"/>
                    </a:cubicBezTo>
                    <a:cubicBezTo>
                      <a:pt x="2" y="380"/>
                      <a:pt x="2" y="382"/>
                      <a:pt x="2" y="384"/>
                    </a:cubicBezTo>
                    <a:cubicBezTo>
                      <a:pt x="1" y="386"/>
                      <a:pt x="1" y="389"/>
                      <a:pt x="1" y="391"/>
                    </a:cubicBezTo>
                    <a:cubicBezTo>
                      <a:pt x="0" y="393"/>
                      <a:pt x="0" y="395"/>
                      <a:pt x="0" y="397"/>
                    </a:cubicBezTo>
                    <a:cubicBezTo>
                      <a:pt x="0" y="399"/>
                      <a:pt x="0" y="401"/>
                      <a:pt x="0" y="403"/>
                    </a:cubicBezTo>
                    <a:cubicBezTo>
                      <a:pt x="0" y="405"/>
                      <a:pt x="0" y="407"/>
                      <a:pt x="0" y="410"/>
                    </a:cubicBezTo>
                    <a:cubicBezTo>
                      <a:pt x="1" y="412"/>
                      <a:pt x="1" y="414"/>
                      <a:pt x="1" y="416"/>
                    </a:cubicBezTo>
                    <a:cubicBezTo>
                      <a:pt x="2" y="420"/>
                      <a:pt x="2" y="424"/>
                      <a:pt x="3" y="428"/>
                    </a:cubicBezTo>
                    <a:cubicBezTo>
                      <a:pt x="4" y="432"/>
                      <a:pt x="5" y="437"/>
                      <a:pt x="6" y="441"/>
                    </a:cubicBezTo>
                    <a:cubicBezTo>
                      <a:pt x="7" y="445"/>
                      <a:pt x="7" y="449"/>
                      <a:pt x="8" y="453"/>
                    </a:cubicBezTo>
                    <a:cubicBezTo>
                      <a:pt x="8" y="455"/>
                      <a:pt x="8" y="457"/>
                      <a:pt x="8" y="459"/>
                    </a:cubicBezTo>
                    <a:cubicBezTo>
                      <a:pt x="8" y="462"/>
                      <a:pt x="8" y="464"/>
                      <a:pt x="8" y="466"/>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sp>
            <p:nvSpPr>
              <p:cNvPr id="138" name="Freeform 273"/>
              <p:cNvSpPr>
                <a:spLocks noEditPoints="1"/>
              </p:cNvSpPr>
              <p:nvPr/>
            </p:nvSpPr>
            <p:spPr bwMode="auto">
              <a:xfrm>
                <a:off x="2025651" y="5618163"/>
                <a:ext cx="473075" cy="1504950"/>
              </a:xfrm>
              <a:custGeom>
                <a:avLst/>
                <a:gdLst>
                  <a:gd name="T0" fmla="*/ 4 w 146"/>
                  <a:gd name="T1" fmla="*/ 416 h 464"/>
                  <a:gd name="T2" fmla="*/ 1 w 146"/>
                  <a:gd name="T3" fmla="*/ 380 h 464"/>
                  <a:gd name="T4" fmla="*/ 21 w 146"/>
                  <a:gd name="T5" fmla="*/ 368 h 464"/>
                  <a:gd name="T6" fmla="*/ 20 w 146"/>
                  <a:gd name="T7" fmla="*/ 315 h 464"/>
                  <a:gd name="T8" fmla="*/ 30 w 146"/>
                  <a:gd name="T9" fmla="*/ 263 h 464"/>
                  <a:gd name="T10" fmla="*/ 52 w 146"/>
                  <a:gd name="T11" fmla="*/ 172 h 464"/>
                  <a:gd name="T12" fmla="*/ 56 w 146"/>
                  <a:gd name="T13" fmla="*/ 120 h 464"/>
                  <a:gd name="T14" fmla="*/ 42 w 146"/>
                  <a:gd name="T15" fmla="*/ 101 h 464"/>
                  <a:gd name="T16" fmla="*/ 34 w 146"/>
                  <a:gd name="T17" fmla="*/ 99 h 464"/>
                  <a:gd name="T18" fmla="*/ 29 w 146"/>
                  <a:gd name="T19" fmla="*/ 82 h 464"/>
                  <a:gd name="T20" fmla="*/ 28 w 146"/>
                  <a:gd name="T21" fmla="*/ 56 h 464"/>
                  <a:gd name="T22" fmla="*/ 41 w 146"/>
                  <a:gd name="T23" fmla="*/ 44 h 464"/>
                  <a:gd name="T24" fmla="*/ 62 w 146"/>
                  <a:gd name="T25" fmla="*/ 17 h 464"/>
                  <a:gd name="T26" fmla="*/ 68 w 146"/>
                  <a:gd name="T27" fmla="*/ 0 h 464"/>
                  <a:gd name="T28" fmla="*/ 131 w 146"/>
                  <a:gd name="T29" fmla="*/ 22 h 464"/>
                  <a:gd name="T30" fmla="*/ 139 w 146"/>
                  <a:gd name="T31" fmla="*/ 92 h 464"/>
                  <a:gd name="T32" fmla="*/ 139 w 146"/>
                  <a:gd name="T33" fmla="*/ 148 h 464"/>
                  <a:gd name="T34" fmla="*/ 129 w 146"/>
                  <a:gd name="T35" fmla="*/ 206 h 464"/>
                  <a:gd name="T36" fmla="*/ 107 w 146"/>
                  <a:gd name="T37" fmla="*/ 292 h 464"/>
                  <a:gd name="T38" fmla="*/ 100 w 146"/>
                  <a:gd name="T39" fmla="*/ 343 h 464"/>
                  <a:gd name="T40" fmla="*/ 105 w 146"/>
                  <a:gd name="T41" fmla="*/ 379 h 464"/>
                  <a:gd name="T42" fmla="*/ 129 w 146"/>
                  <a:gd name="T43" fmla="*/ 382 h 464"/>
                  <a:gd name="T44" fmla="*/ 132 w 146"/>
                  <a:gd name="T45" fmla="*/ 413 h 464"/>
                  <a:gd name="T46" fmla="*/ 146 w 146"/>
                  <a:gd name="T47" fmla="*/ 463 h 464"/>
                  <a:gd name="T48" fmla="*/ 121 w 146"/>
                  <a:gd name="T49" fmla="*/ 464 h 464"/>
                  <a:gd name="T50" fmla="*/ 47 w 146"/>
                  <a:gd name="T51" fmla="*/ 459 h 464"/>
                  <a:gd name="T52" fmla="*/ 14 w 146"/>
                  <a:gd name="T53" fmla="*/ 463 h 464"/>
                  <a:gd name="T54" fmla="*/ 55 w 146"/>
                  <a:gd name="T55" fmla="*/ 459 h 464"/>
                  <a:gd name="T56" fmla="*/ 129 w 146"/>
                  <a:gd name="T57" fmla="*/ 463 h 464"/>
                  <a:gd name="T58" fmla="*/ 138 w 146"/>
                  <a:gd name="T59" fmla="*/ 444 h 464"/>
                  <a:gd name="T60" fmla="*/ 128 w 146"/>
                  <a:gd name="T61" fmla="*/ 393 h 464"/>
                  <a:gd name="T62" fmla="*/ 107 w 146"/>
                  <a:gd name="T63" fmla="*/ 382 h 464"/>
                  <a:gd name="T64" fmla="*/ 101 w 146"/>
                  <a:gd name="T65" fmla="*/ 365 h 464"/>
                  <a:gd name="T66" fmla="*/ 100 w 146"/>
                  <a:gd name="T67" fmla="*/ 321 h 464"/>
                  <a:gd name="T68" fmla="*/ 120 w 146"/>
                  <a:gd name="T69" fmla="*/ 234 h 464"/>
                  <a:gd name="T70" fmla="*/ 135 w 146"/>
                  <a:gd name="T71" fmla="*/ 170 h 464"/>
                  <a:gd name="T72" fmla="*/ 138 w 146"/>
                  <a:gd name="T73" fmla="*/ 92 h 464"/>
                  <a:gd name="T74" fmla="*/ 129 w 146"/>
                  <a:gd name="T75" fmla="*/ 23 h 464"/>
                  <a:gd name="T76" fmla="*/ 69 w 146"/>
                  <a:gd name="T77" fmla="*/ 1 h 464"/>
                  <a:gd name="T78" fmla="*/ 60 w 146"/>
                  <a:gd name="T79" fmla="*/ 26 h 464"/>
                  <a:gd name="T80" fmla="*/ 28 w 146"/>
                  <a:gd name="T81" fmla="*/ 54 h 464"/>
                  <a:gd name="T82" fmla="*/ 31 w 146"/>
                  <a:gd name="T83" fmla="*/ 65 h 464"/>
                  <a:gd name="T84" fmla="*/ 32 w 146"/>
                  <a:gd name="T85" fmla="*/ 94 h 464"/>
                  <a:gd name="T86" fmla="*/ 39 w 146"/>
                  <a:gd name="T87" fmla="*/ 100 h 464"/>
                  <a:gd name="T88" fmla="*/ 55 w 146"/>
                  <a:gd name="T89" fmla="*/ 99 h 464"/>
                  <a:gd name="T90" fmla="*/ 56 w 146"/>
                  <a:gd name="T91" fmla="*/ 151 h 464"/>
                  <a:gd name="T92" fmla="*/ 36 w 146"/>
                  <a:gd name="T93" fmla="*/ 243 h 464"/>
                  <a:gd name="T94" fmla="*/ 28 w 146"/>
                  <a:gd name="T95" fmla="*/ 276 h 464"/>
                  <a:gd name="T96" fmla="*/ 20 w 146"/>
                  <a:gd name="T97" fmla="*/ 342 h 464"/>
                  <a:gd name="T98" fmla="*/ 4 w 146"/>
                  <a:gd name="T99" fmla="*/ 369 h 464"/>
                  <a:gd name="T100" fmla="*/ 1 w 146"/>
                  <a:gd name="T101" fmla="*/ 392 h 464"/>
                  <a:gd name="T102" fmla="*/ 12 w 146"/>
                  <a:gd name="T103" fmla="*/ 451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 h="464">
                    <a:moveTo>
                      <a:pt x="14" y="463"/>
                    </a:moveTo>
                    <a:cubicBezTo>
                      <a:pt x="13" y="457"/>
                      <a:pt x="13" y="457"/>
                      <a:pt x="13" y="457"/>
                    </a:cubicBezTo>
                    <a:cubicBezTo>
                      <a:pt x="12" y="451"/>
                      <a:pt x="12" y="451"/>
                      <a:pt x="12" y="451"/>
                    </a:cubicBezTo>
                    <a:cubicBezTo>
                      <a:pt x="11" y="447"/>
                      <a:pt x="10" y="443"/>
                      <a:pt x="9" y="440"/>
                    </a:cubicBezTo>
                    <a:cubicBezTo>
                      <a:pt x="8" y="432"/>
                      <a:pt x="5" y="424"/>
                      <a:pt x="4" y="416"/>
                    </a:cubicBezTo>
                    <a:cubicBezTo>
                      <a:pt x="3" y="412"/>
                      <a:pt x="2" y="408"/>
                      <a:pt x="2" y="404"/>
                    </a:cubicBezTo>
                    <a:cubicBezTo>
                      <a:pt x="1" y="398"/>
                      <a:pt x="1" y="398"/>
                      <a:pt x="1" y="398"/>
                    </a:cubicBezTo>
                    <a:cubicBezTo>
                      <a:pt x="0" y="392"/>
                      <a:pt x="0" y="392"/>
                      <a:pt x="0" y="392"/>
                    </a:cubicBezTo>
                    <a:cubicBezTo>
                      <a:pt x="0" y="386"/>
                      <a:pt x="0" y="386"/>
                      <a:pt x="0" y="386"/>
                    </a:cubicBezTo>
                    <a:cubicBezTo>
                      <a:pt x="1" y="380"/>
                      <a:pt x="1" y="380"/>
                      <a:pt x="1" y="380"/>
                    </a:cubicBezTo>
                    <a:cubicBezTo>
                      <a:pt x="2" y="374"/>
                      <a:pt x="2" y="374"/>
                      <a:pt x="2" y="374"/>
                    </a:cubicBezTo>
                    <a:cubicBezTo>
                      <a:pt x="4" y="369"/>
                      <a:pt x="4" y="369"/>
                      <a:pt x="4" y="369"/>
                    </a:cubicBezTo>
                    <a:cubicBezTo>
                      <a:pt x="4" y="368"/>
                      <a:pt x="4" y="368"/>
                      <a:pt x="4" y="368"/>
                    </a:cubicBezTo>
                    <a:cubicBezTo>
                      <a:pt x="4" y="368"/>
                      <a:pt x="4" y="368"/>
                      <a:pt x="4" y="368"/>
                    </a:cubicBezTo>
                    <a:cubicBezTo>
                      <a:pt x="21" y="368"/>
                      <a:pt x="21" y="368"/>
                      <a:pt x="21" y="368"/>
                    </a:cubicBezTo>
                    <a:cubicBezTo>
                      <a:pt x="20" y="369"/>
                      <a:pt x="20" y="369"/>
                      <a:pt x="20" y="369"/>
                    </a:cubicBezTo>
                    <a:cubicBezTo>
                      <a:pt x="19" y="355"/>
                      <a:pt x="19" y="355"/>
                      <a:pt x="19" y="355"/>
                    </a:cubicBezTo>
                    <a:cubicBezTo>
                      <a:pt x="19" y="342"/>
                      <a:pt x="19" y="342"/>
                      <a:pt x="19" y="342"/>
                    </a:cubicBezTo>
                    <a:cubicBezTo>
                      <a:pt x="19" y="329"/>
                      <a:pt x="19" y="329"/>
                      <a:pt x="19" y="329"/>
                    </a:cubicBezTo>
                    <a:cubicBezTo>
                      <a:pt x="20" y="324"/>
                      <a:pt x="20" y="320"/>
                      <a:pt x="20" y="315"/>
                    </a:cubicBezTo>
                    <a:cubicBezTo>
                      <a:pt x="21" y="311"/>
                      <a:pt x="21" y="307"/>
                      <a:pt x="22" y="302"/>
                    </a:cubicBezTo>
                    <a:cubicBezTo>
                      <a:pt x="24" y="289"/>
                      <a:pt x="24" y="289"/>
                      <a:pt x="24" y="289"/>
                    </a:cubicBezTo>
                    <a:cubicBezTo>
                      <a:pt x="27" y="276"/>
                      <a:pt x="27" y="276"/>
                      <a:pt x="27" y="276"/>
                    </a:cubicBezTo>
                    <a:cubicBezTo>
                      <a:pt x="30" y="263"/>
                      <a:pt x="30" y="263"/>
                      <a:pt x="30" y="263"/>
                    </a:cubicBezTo>
                    <a:cubicBezTo>
                      <a:pt x="30" y="263"/>
                      <a:pt x="30" y="263"/>
                      <a:pt x="30" y="263"/>
                    </a:cubicBezTo>
                    <a:cubicBezTo>
                      <a:pt x="32" y="253"/>
                      <a:pt x="32" y="253"/>
                      <a:pt x="32" y="253"/>
                    </a:cubicBezTo>
                    <a:cubicBezTo>
                      <a:pt x="35" y="243"/>
                      <a:pt x="35" y="243"/>
                      <a:pt x="35" y="243"/>
                    </a:cubicBezTo>
                    <a:cubicBezTo>
                      <a:pt x="36" y="236"/>
                      <a:pt x="38" y="229"/>
                      <a:pt x="39" y="223"/>
                    </a:cubicBezTo>
                    <a:cubicBezTo>
                      <a:pt x="43" y="209"/>
                      <a:pt x="46" y="196"/>
                      <a:pt x="49" y="182"/>
                    </a:cubicBezTo>
                    <a:cubicBezTo>
                      <a:pt x="52" y="172"/>
                      <a:pt x="52" y="172"/>
                      <a:pt x="52" y="172"/>
                    </a:cubicBezTo>
                    <a:cubicBezTo>
                      <a:pt x="53" y="161"/>
                      <a:pt x="53" y="161"/>
                      <a:pt x="53" y="161"/>
                    </a:cubicBezTo>
                    <a:cubicBezTo>
                      <a:pt x="55" y="151"/>
                      <a:pt x="55" y="151"/>
                      <a:pt x="55" y="151"/>
                    </a:cubicBezTo>
                    <a:cubicBezTo>
                      <a:pt x="56" y="141"/>
                      <a:pt x="56" y="141"/>
                      <a:pt x="56" y="141"/>
                    </a:cubicBezTo>
                    <a:cubicBezTo>
                      <a:pt x="56" y="130"/>
                      <a:pt x="56" y="130"/>
                      <a:pt x="56" y="130"/>
                    </a:cubicBezTo>
                    <a:cubicBezTo>
                      <a:pt x="56" y="120"/>
                      <a:pt x="56" y="120"/>
                      <a:pt x="56" y="120"/>
                    </a:cubicBezTo>
                    <a:cubicBezTo>
                      <a:pt x="55" y="109"/>
                      <a:pt x="55" y="109"/>
                      <a:pt x="55" y="109"/>
                    </a:cubicBezTo>
                    <a:cubicBezTo>
                      <a:pt x="54" y="99"/>
                      <a:pt x="54" y="99"/>
                      <a:pt x="54" y="99"/>
                    </a:cubicBezTo>
                    <a:cubicBezTo>
                      <a:pt x="55" y="100"/>
                      <a:pt x="55" y="100"/>
                      <a:pt x="55" y="100"/>
                    </a:cubicBezTo>
                    <a:cubicBezTo>
                      <a:pt x="51" y="100"/>
                      <a:pt x="48" y="101"/>
                      <a:pt x="44" y="101"/>
                    </a:cubicBezTo>
                    <a:cubicBezTo>
                      <a:pt x="43" y="101"/>
                      <a:pt x="43" y="101"/>
                      <a:pt x="42" y="101"/>
                    </a:cubicBezTo>
                    <a:cubicBezTo>
                      <a:pt x="41" y="101"/>
                      <a:pt x="40" y="101"/>
                      <a:pt x="39" y="101"/>
                    </a:cubicBezTo>
                    <a:cubicBezTo>
                      <a:pt x="38" y="101"/>
                      <a:pt x="37" y="101"/>
                      <a:pt x="36" y="100"/>
                    </a:cubicBezTo>
                    <a:cubicBezTo>
                      <a:pt x="34" y="99"/>
                      <a:pt x="34" y="99"/>
                      <a:pt x="34" y="99"/>
                    </a:cubicBezTo>
                    <a:cubicBezTo>
                      <a:pt x="34" y="99"/>
                      <a:pt x="34" y="99"/>
                      <a:pt x="34" y="99"/>
                    </a:cubicBezTo>
                    <a:cubicBezTo>
                      <a:pt x="34" y="99"/>
                      <a:pt x="34" y="99"/>
                      <a:pt x="34" y="99"/>
                    </a:cubicBezTo>
                    <a:cubicBezTo>
                      <a:pt x="33" y="99"/>
                      <a:pt x="32" y="98"/>
                      <a:pt x="32" y="97"/>
                    </a:cubicBezTo>
                    <a:cubicBezTo>
                      <a:pt x="31" y="96"/>
                      <a:pt x="31" y="95"/>
                      <a:pt x="30" y="94"/>
                    </a:cubicBezTo>
                    <a:cubicBezTo>
                      <a:pt x="30" y="93"/>
                      <a:pt x="30" y="92"/>
                      <a:pt x="30" y="91"/>
                    </a:cubicBezTo>
                    <a:cubicBezTo>
                      <a:pt x="29" y="90"/>
                      <a:pt x="29" y="89"/>
                      <a:pt x="29" y="88"/>
                    </a:cubicBezTo>
                    <a:cubicBezTo>
                      <a:pt x="29" y="86"/>
                      <a:pt x="29" y="84"/>
                      <a:pt x="29" y="82"/>
                    </a:cubicBezTo>
                    <a:cubicBezTo>
                      <a:pt x="29" y="80"/>
                      <a:pt x="29" y="78"/>
                      <a:pt x="29" y="76"/>
                    </a:cubicBezTo>
                    <a:cubicBezTo>
                      <a:pt x="29" y="73"/>
                      <a:pt x="29" y="69"/>
                      <a:pt x="29" y="65"/>
                    </a:cubicBezTo>
                    <a:cubicBezTo>
                      <a:pt x="29" y="62"/>
                      <a:pt x="29" y="62"/>
                      <a:pt x="29" y="62"/>
                    </a:cubicBezTo>
                    <a:cubicBezTo>
                      <a:pt x="29" y="59"/>
                      <a:pt x="29" y="59"/>
                      <a:pt x="29" y="59"/>
                    </a:cubicBezTo>
                    <a:cubicBezTo>
                      <a:pt x="28" y="56"/>
                      <a:pt x="28" y="56"/>
                      <a:pt x="28" y="56"/>
                    </a:cubicBezTo>
                    <a:cubicBezTo>
                      <a:pt x="27" y="54"/>
                      <a:pt x="27" y="54"/>
                      <a:pt x="27" y="54"/>
                    </a:cubicBezTo>
                    <a:cubicBezTo>
                      <a:pt x="27" y="53"/>
                      <a:pt x="27" y="53"/>
                      <a:pt x="27" y="53"/>
                    </a:cubicBezTo>
                    <a:cubicBezTo>
                      <a:pt x="27" y="53"/>
                      <a:pt x="27" y="53"/>
                      <a:pt x="27" y="53"/>
                    </a:cubicBezTo>
                    <a:cubicBezTo>
                      <a:pt x="34" y="48"/>
                      <a:pt x="34" y="48"/>
                      <a:pt x="34" y="48"/>
                    </a:cubicBezTo>
                    <a:cubicBezTo>
                      <a:pt x="41" y="44"/>
                      <a:pt x="41" y="44"/>
                      <a:pt x="41" y="44"/>
                    </a:cubicBezTo>
                    <a:cubicBezTo>
                      <a:pt x="48" y="38"/>
                      <a:pt x="48" y="38"/>
                      <a:pt x="48" y="38"/>
                    </a:cubicBezTo>
                    <a:cubicBezTo>
                      <a:pt x="53" y="32"/>
                      <a:pt x="53" y="32"/>
                      <a:pt x="53" y="32"/>
                    </a:cubicBezTo>
                    <a:cubicBezTo>
                      <a:pt x="55" y="29"/>
                      <a:pt x="57" y="27"/>
                      <a:pt x="58" y="25"/>
                    </a:cubicBezTo>
                    <a:cubicBezTo>
                      <a:pt x="60" y="21"/>
                      <a:pt x="60" y="21"/>
                      <a:pt x="60" y="21"/>
                    </a:cubicBezTo>
                    <a:cubicBezTo>
                      <a:pt x="61" y="20"/>
                      <a:pt x="62" y="19"/>
                      <a:pt x="62" y="17"/>
                    </a:cubicBezTo>
                    <a:cubicBezTo>
                      <a:pt x="64" y="13"/>
                      <a:pt x="64" y="13"/>
                      <a:pt x="64" y="13"/>
                    </a:cubicBezTo>
                    <a:cubicBezTo>
                      <a:pt x="64" y="12"/>
                      <a:pt x="65" y="10"/>
                      <a:pt x="65" y="9"/>
                    </a:cubicBezTo>
                    <a:cubicBezTo>
                      <a:pt x="67" y="1"/>
                      <a:pt x="67" y="1"/>
                      <a:pt x="67" y="1"/>
                    </a:cubicBezTo>
                    <a:cubicBezTo>
                      <a:pt x="67" y="0"/>
                      <a:pt x="67" y="0"/>
                      <a:pt x="67" y="0"/>
                    </a:cubicBezTo>
                    <a:cubicBezTo>
                      <a:pt x="68" y="0"/>
                      <a:pt x="68" y="0"/>
                      <a:pt x="68" y="0"/>
                    </a:cubicBezTo>
                    <a:cubicBezTo>
                      <a:pt x="122" y="0"/>
                      <a:pt x="122" y="0"/>
                      <a:pt x="122" y="0"/>
                    </a:cubicBezTo>
                    <a:cubicBezTo>
                      <a:pt x="122" y="0"/>
                      <a:pt x="122" y="0"/>
                      <a:pt x="122" y="0"/>
                    </a:cubicBezTo>
                    <a:cubicBezTo>
                      <a:pt x="123" y="0"/>
                      <a:pt x="123" y="0"/>
                      <a:pt x="123" y="0"/>
                    </a:cubicBezTo>
                    <a:cubicBezTo>
                      <a:pt x="127" y="11"/>
                      <a:pt x="127" y="11"/>
                      <a:pt x="127" y="11"/>
                    </a:cubicBezTo>
                    <a:cubicBezTo>
                      <a:pt x="131" y="22"/>
                      <a:pt x="131" y="22"/>
                      <a:pt x="131" y="22"/>
                    </a:cubicBezTo>
                    <a:cubicBezTo>
                      <a:pt x="133" y="34"/>
                      <a:pt x="133" y="34"/>
                      <a:pt x="133" y="34"/>
                    </a:cubicBezTo>
                    <a:cubicBezTo>
                      <a:pt x="135" y="45"/>
                      <a:pt x="135" y="45"/>
                      <a:pt x="135" y="45"/>
                    </a:cubicBezTo>
                    <a:cubicBezTo>
                      <a:pt x="136" y="57"/>
                      <a:pt x="136" y="57"/>
                      <a:pt x="136" y="57"/>
                    </a:cubicBezTo>
                    <a:cubicBezTo>
                      <a:pt x="137" y="69"/>
                      <a:pt x="137" y="69"/>
                      <a:pt x="137" y="69"/>
                    </a:cubicBezTo>
                    <a:cubicBezTo>
                      <a:pt x="138" y="76"/>
                      <a:pt x="139" y="84"/>
                      <a:pt x="139" y="92"/>
                    </a:cubicBezTo>
                    <a:cubicBezTo>
                      <a:pt x="139" y="92"/>
                      <a:pt x="139" y="92"/>
                      <a:pt x="139" y="92"/>
                    </a:cubicBezTo>
                    <a:cubicBezTo>
                      <a:pt x="139" y="92"/>
                      <a:pt x="139" y="92"/>
                      <a:pt x="139" y="92"/>
                    </a:cubicBezTo>
                    <a:cubicBezTo>
                      <a:pt x="139" y="148"/>
                      <a:pt x="139" y="148"/>
                      <a:pt x="139" y="148"/>
                    </a:cubicBezTo>
                    <a:cubicBezTo>
                      <a:pt x="139" y="148"/>
                      <a:pt x="139" y="148"/>
                      <a:pt x="139" y="148"/>
                    </a:cubicBezTo>
                    <a:cubicBezTo>
                      <a:pt x="139" y="148"/>
                      <a:pt x="139" y="148"/>
                      <a:pt x="139" y="148"/>
                    </a:cubicBezTo>
                    <a:cubicBezTo>
                      <a:pt x="137" y="163"/>
                      <a:pt x="137" y="163"/>
                      <a:pt x="137" y="163"/>
                    </a:cubicBezTo>
                    <a:cubicBezTo>
                      <a:pt x="136" y="170"/>
                      <a:pt x="136" y="170"/>
                      <a:pt x="136" y="170"/>
                    </a:cubicBezTo>
                    <a:cubicBezTo>
                      <a:pt x="135" y="177"/>
                      <a:pt x="135" y="177"/>
                      <a:pt x="135" y="177"/>
                    </a:cubicBezTo>
                    <a:cubicBezTo>
                      <a:pt x="132" y="192"/>
                      <a:pt x="132" y="192"/>
                      <a:pt x="132" y="192"/>
                    </a:cubicBezTo>
                    <a:cubicBezTo>
                      <a:pt x="129" y="206"/>
                      <a:pt x="129" y="206"/>
                      <a:pt x="129" y="206"/>
                    </a:cubicBezTo>
                    <a:cubicBezTo>
                      <a:pt x="128" y="211"/>
                      <a:pt x="126" y="216"/>
                      <a:pt x="125" y="220"/>
                    </a:cubicBezTo>
                    <a:cubicBezTo>
                      <a:pt x="121" y="235"/>
                      <a:pt x="121" y="235"/>
                      <a:pt x="121" y="235"/>
                    </a:cubicBezTo>
                    <a:cubicBezTo>
                      <a:pt x="119" y="244"/>
                      <a:pt x="116" y="254"/>
                      <a:pt x="114" y="263"/>
                    </a:cubicBezTo>
                    <a:cubicBezTo>
                      <a:pt x="113" y="268"/>
                      <a:pt x="111" y="273"/>
                      <a:pt x="110" y="277"/>
                    </a:cubicBezTo>
                    <a:cubicBezTo>
                      <a:pt x="107" y="292"/>
                      <a:pt x="107" y="292"/>
                      <a:pt x="107" y="292"/>
                    </a:cubicBezTo>
                    <a:cubicBezTo>
                      <a:pt x="106" y="297"/>
                      <a:pt x="105" y="301"/>
                      <a:pt x="104" y="306"/>
                    </a:cubicBezTo>
                    <a:cubicBezTo>
                      <a:pt x="103" y="311"/>
                      <a:pt x="102" y="316"/>
                      <a:pt x="101" y="321"/>
                    </a:cubicBezTo>
                    <a:cubicBezTo>
                      <a:pt x="101" y="323"/>
                      <a:pt x="101" y="326"/>
                      <a:pt x="101" y="328"/>
                    </a:cubicBezTo>
                    <a:cubicBezTo>
                      <a:pt x="100" y="331"/>
                      <a:pt x="100" y="333"/>
                      <a:pt x="100" y="335"/>
                    </a:cubicBezTo>
                    <a:cubicBezTo>
                      <a:pt x="100" y="338"/>
                      <a:pt x="100" y="340"/>
                      <a:pt x="100" y="343"/>
                    </a:cubicBezTo>
                    <a:cubicBezTo>
                      <a:pt x="100" y="345"/>
                      <a:pt x="100" y="348"/>
                      <a:pt x="100" y="350"/>
                    </a:cubicBezTo>
                    <a:cubicBezTo>
                      <a:pt x="100" y="355"/>
                      <a:pt x="101" y="360"/>
                      <a:pt x="102" y="365"/>
                    </a:cubicBezTo>
                    <a:cubicBezTo>
                      <a:pt x="102" y="367"/>
                      <a:pt x="103" y="369"/>
                      <a:pt x="103" y="372"/>
                    </a:cubicBezTo>
                    <a:cubicBezTo>
                      <a:pt x="105" y="379"/>
                      <a:pt x="105" y="379"/>
                      <a:pt x="105" y="379"/>
                    </a:cubicBezTo>
                    <a:cubicBezTo>
                      <a:pt x="105" y="379"/>
                      <a:pt x="105" y="379"/>
                      <a:pt x="105" y="379"/>
                    </a:cubicBezTo>
                    <a:cubicBezTo>
                      <a:pt x="106" y="379"/>
                      <a:pt x="106" y="380"/>
                      <a:pt x="106" y="380"/>
                    </a:cubicBezTo>
                    <a:cubicBezTo>
                      <a:pt x="106" y="380"/>
                      <a:pt x="107" y="380"/>
                      <a:pt x="107" y="381"/>
                    </a:cubicBezTo>
                    <a:cubicBezTo>
                      <a:pt x="108" y="381"/>
                      <a:pt x="109" y="381"/>
                      <a:pt x="110" y="381"/>
                    </a:cubicBezTo>
                    <a:cubicBezTo>
                      <a:pt x="112" y="382"/>
                      <a:pt x="114" y="382"/>
                      <a:pt x="116" y="382"/>
                    </a:cubicBezTo>
                    <a:cubicBezTo>
                      <a:pt x="120" y="382"/>
                      <a:pt x="124" y="382"/>
                      <a:pt x="129" y="382"/>
                    </a:cubicBezTo>
                    <a:cubicBezTo>
                      <a:pt x="129" y="382"/>
                      <a:pt x="129" y="382"/>
                      <a:pt x="129" y="382"/>
                    </a:cubicBezTo>
                    <a:cubicBezTo>
                      <a:pt x="129" y="383"/>
                      <a:pt x="129" y="383"/>
                      <a:pt x="129" y="383"/>
                    </a:cubicBezTo>
                    <a:cubicBezTo>
                      <a:pt x="129" y="393"/>
                      <a:pt x="129" y="393"/>
                      <a:pt x="129" y="393"/>
                    </a:cubicBezTo>
                    <a:cubicBezTo>
                      <a:pt x="130" y="403"/>
                      <a:pt x="130" y="403"/>
                      <a:pt x="130" y="403"/>
                    </a:cubicBezTo>
                    <a:cubicBezTo>
                      <a:pt x="132" y="413"/>
                      <a:pt x="132" y="413"/>
                      <a:pt x="132" y="413"/>
                    </a:cubicBezTo>
                    <a:cubicBezTo>
                      <a:pt x="134" y="424"/>
                      <a:pt x="134" y="424"/>
                      <a:pt x="134" y="424"/>
                    </a:cubicBezTo>
                    <a:cubicBezTo>
                      <a:pt x="136" y="434"/>
                      <a:pt x="136" y="434"/>
                      <a:pt x="136" y="434"/>
                    </a:cubicBezTo>
                    <a:cubicBezTo>
                      <a:pt x="137" y="437"/>
                      <a:pt x="138" y="440"/>
                      <a:pt x="139" y="444"/>
                    </a:cubicBezTo>
                    <a:cubicBezTo>
                      <a:pt x="142" y="453"/>
                      <a:pt x="142" y="453"/>
                      <a:pt x="142" y="453"/>
                    </a:cubicBezTo>
                    <a:cubicBezTo>
                      <a:pt x="146" y="463"/>
                      <a:pt x="146" y="463"/>
                      <a:pt x="146" y="463"/>
                    </a:cubicBezTo>
                    <a:cubicBezTo>
                      <a:pt x="146" y="464"/>
                      <a:pt x="146" y="464"/>
                      <a:pt x="146" y="464"/>
                    </a:cubicBezTo>
                    <a:cubicBezTo>
                      <a:pt x="145" y="464"/>
                      <a:pt x="145" y="464"/>
                      <a:pt x="145" y="464"/>
                    </a:cubicBezTo>
                    <a:cubicBezTo>
                      <a:pt x="137" y="464"/>
                      <a:pt x="137" y="464"/>
                      <a:pt x="137" y="464"/>
                    </a:cubicBezTo>
                    <a:cubicBezTo>
                      <a:pt x="129" y="464"/>
                      <a:pt x="129" y="464"/>
                      <a:pt x="129" y="464"/>
                    </a:cubicBezTo>
                    <a:cubicBezTo>
                      <a:pt x="121" y="464"/>
                      <a:pt x="121" y="464"/>
                      <a:pt x="121" y="464"/>
                    </a:cubicBezTo>
                    <a:cubicBezTo>
                      <a:pt x="112" y="463"/>
                      <a:pt x="112" y="463"/>
                      <a:pt x="112" y="463"/>
                    </a:cubicBezTo>
                    <a:cubicBezTo>
                      <a:pt x="101" y="463"/>
                      <a:pt x="91" y="462"/>
                      <a:pt x="80" y="461"/>
                    </a:cubicBezTo>
                    <a:cubicBezTo>
                      <a:pt x="74" y="460"/>
                      <a:pt x="69" y="460"/>
                      <a:pt x="63" y="460"/>
                    </a:cubicBezTo>
                    <a:cubicBezTo>
                      <a:pt x="55" y="459"/>
                      <a:pt x="55" y="459"/>
                      <a:pt x="55" y="459"/>
                    </a:cubicBezTo>
                    <a:cubicBezTo>
                      <a:pt x="47" y="459"/>
                      <a:pt x="47" y="459"/>
                      <a:pt x="47" y="459"/>
                    </a:cubicBezTo>
                    <a:cubicBezTo>
                      <a:pt x="38" y="460"/>
                      <a:pt x="38" y="460"/>
                      <a:pt x="38" y="460"/>
                    </a:cubicBezTo>
                    <a:cubicBezTo>
                      <a:pt x="30" y="460"/>
                      <a:pt x="30" y="460"/>
                      <a:pt x="30" y="460"/>
                    </a:cubicBezTo>
                    <a:cubicBezTo>
                      <a:pt x="22" y="462"/>
                      <a:pt x="22" y="462"/>
                      <a:pt x="22" y="462"/>
                    </a:cubicBezTo>
                    <a:lnTo>
                      <a:pt x="14" y="463"/>
                    </a:lnTo>
                    <a:close/>
                    <a:moveTo>
                      <a:pt x="14" y="463"/>
                    </a:moveTo>
                    <a:cubicBezTo>
                      <a:pt x="22" y="461"/>
                      <a:pt x="22" y="461"/>
                      <a:pt x="22" y="461"/>
                    </a:cubicBezTo>
                    <a:cubicBezTo>
                      <a:pt x="30" y="460"/>
                      <a:pt x="30" y="460"/>
                      <a:pt x="30" y="460"/>
                    </a:cubicBezTo>
                    <a:cubicBezTo>
                      <a:pt x="38" y="460"/>
                      <a:pt x="38" y="460"/>
                      <a:pt x="38" y="460"/>
                    </a:cubicBezTo>
                    <a:cubicBezTo>
                      <a:pt x="47" y="459"/>
                      <a:pt x="47" y="459"/>
                      <a:pt x="47" y="459"/>
                    </a:cubicBezTo>
                    <a:cubicBezTo>
                      <a:pt x="55" y="459"/>
                      <a:pt x="55" y="459"/>
                      <a:pt x="55" y="459"/>
                    </a:cubicBezTo>
                    <a:cubicBezTo>
                      <a:pt x="63" y="459"/>
                      <a:pt x="63" y="459"/>
                      <a:pt x="63" y="459"/>
                    </a:cubicBezTo>
                    <a:cubicBezTo>
                      <a:pt x="69" y="460"/>
                      <a:pt x="74" y="460"/>
                      <a:pt x="80" y="460"/>
                    </a:cubicBezTo>
                    <a:cubicBezTo>
                      <a:pt x="91" y="461"/>
                      <a:pt x="102" y="462"/>
                      <a:pt x="112" y="463"/>
                    </a:cubicBezTo>
                    <a:cubicBezTo>
                      <a:pt x="121" y="463"/>
                      <a:pt x="121" y="463"/>
                      <a:pt x="121" y="463"/>
                    </a:cubicBezTo>
                    <a:cubicBezTo>
                      <a:pt x="129" y="463"/>
                      <a:pt x="129" y="463"/>
                      <a:pt x="129" y="463"/>
                    </a:cubicBezTo>
                    <a:cubicBezTo>
                      <a:pt x="137" y="463"/>
                      <a:pt x="137" y="463"/>
                      <a:pt x="137" y="463"/>
                    </a:cubicBezTo>
                    <a:cubicBezTo>
                      <a:pt x="145" y="463"/>
                      <a:pt x="145" y="463"/>
                      <a:pt x="145" y="463"/>
                    </a:cubicBezTo>
                    <a:cubicBezTo>
                      <a:pt x="145" y="463"/>
                      <a:pt x="145" y="463"/>
                      <a:pt x="145" y="463"/>
                    </a:cubicBezTo>
                    <a:cubicBezTo>
                      <a:pt x="141" y="454"/>
                      <a:pt x="141" y="454"/>
                      <a:pt x="141" y="454"/>
                    </a:cubicBezTo>
                    <a:cubicBezTo>
                      <a:pt x="138" y="444"/>
                      <a:pt x="138" y="444"/>
                      <a:pt x="138" y="444"/>
                    </a:cubicBezTo>
                    <a:cubicBezTo>
                      <a:pt x="137" y="441"/>
                      <a:pt x="136" y="437"/>
                      <a:pt x="135" y="434"/>
                    </a:cubicBezTo>
                    <a:cubicBezTo>
                      <a:pt x="133" y="424"/>
                      <a:pt x="133" y="424"/>
                      <a:pt x="133" y="424"/>
                    </a:cubicBezTo>
                    <a:cubicBezTo>
                      <a:pt x="131" y="414"/>
                      <a:pt x="131" y="414"/>
                      <a:pt x="131" y="414"/>
                    </a:cubicBezTo>
                    <a:cubicBezTo>
                      <a:pt x="129" y="403"/>
                      <a:pt x="129" y="403"/>
                      <a:pt x="129" y="403"/>
                    </a:cubicBezTo>
                    <a:cubicBezTo>
                      <a:pt x="128" y="393"/>
                      <a:pt x="128" y="393"/>
                      <a:pt x="128" y="393"/>
                    </a:cubicBezTo>
                    <a:cubicBezTo>
                      <a:pt x="128" y="383"/>
                      <a:pt x="128" y="383"/>
                      <a:pt x="128" y="383"/>
                    </a:cubicBezTo>
                    <a:cubicBezTo>
                      <a:pt x="129" y="383"/>
                      <a:pt x="129" y="383"/>
                      <a:pt x="129" y="383"/>
                    </a:cubicBezTo>
                    <a:cubicBezTo>
                      <a:pt x="124" y="383"/>
                      <a:pt x="120" y="383"/>
                      <a:pt x="116" y="383"/>
                    </a:cubicBezTo>
                    <a:cubicBezTo>
                      <a:pt x="114" y="383"/>
                      <a:pt x="112" y="383"/>
                      <a:pt x="110" y="382"/>
                    </a:cubicBezTo>
                    <a:cubicBezTo>
                      <a:pt x="109" y="382"/>
                      <a:pt x="108" y="382"/>
                      <a:pt x="107" y="382"/>
                    </a:cubicBezTo>
                    <a:cubicBezTo>
                      <a:pt x="106" y="381"/>
                      <a:pt x="106" y="381"/>
                      <a:pt x="105" y="381"/>
                    </a:cubicBezTo>
                    <a:cubicBezTo>
                      <a:pt x="105" y="380"/>
                      <a:pt x="105" y="380"/>
                      <a:pt x="104" y="379"/>
                    </a:cubicBezTo>
                    <a:cubicBezTo>
                      <a:pt x="104" y="379"/>
                      <a:pt x="104" y="379"/>
                      <a:pt x="104" y="379"/>
                    </a:cubicBezTo>
                    <a:cubicBezTo>
                      <a:pt x="102" y="372"/>
                      <a:pt x="102" y="372"/>
                      <a:pt x="102" y="372"/>
                    </a:cubicBezTo>
                    <a:cubicBezTo>
                      <a:pt x="102" y="370"/>
                      <a:pt x="101" y="367"/>
                      <a:pt x="101" y="365"/>
                    </a:cubicBezTo>
                    <a:cubicBezTo>
                      <a:pt x="100" y="360"/>
                      <a:pt x="99" y="355"/>
                      <a:pt x="99" y="350"/>
                    </a:cubicBezTo>
                    <a:cubicBezTo>
                      <a:pt x="99" y="348"/>
                      <a:pt x="99" y="345"/>
                      <a:pt x="99" y="343"/>
                    </a:cubicBezTo>
                    <a:cubicBezTo>
                      <a:pt x="99" y="340"/>
                      <a:pt x="99" y="338"/>
                      <a:pt x="99" y="335"/>
                    </a:cubicBezTo>
                    <a:cubicBezTo>
                      <a:pt x="99" y="333"/>
                      <a:pt x="99" y="330"/>
                      <a:pt x="100" y="328"/>
                    </a:cubicBezTo>
                    <a:cubicBezTo>
                      <a:pt x="100" y="325"/>
                      <a:pt x="100" y="323"/>
                      <a:pt x="100" y="321"/>
                    </a:cubicBezTo>
                    <a:cubicBezTo>
                      <a:pt x="101" y="316"/>
                      <a:pt x="102" y="311"/>
                      <a:pt x="103" y="306"/>
                    </a:cubicBezTo>
                    <a:cubicBezTo>
                      <a:pt x="104" y="301"/>
                      <a:pt x="105" y="296"/>
                      <a:pt x="106" y="292"/>
                    </a:cubicBezTo>
                    <a:cubicBezTo>
                      <a:pt x="109" y="277"/>
                      <a:pt x="109" y="277"/>
                      <a:pt x="109" y="277"/>
                    </a:cubicBezTo>
                    <a:cubicBezTo>
                      <a:pt x="110" y="272"/>
                      <a:pt x="111" y="268"/>
                      <a:pt x="113" y="263"/>
                    </a:cubicBezTo>
                    <a:cubicBezTo>
                      <a:pt x="115" y="253"/>
                      <a:pt x="118" y="244"/>
                      <a:pt x="120" y="234"/>
                    </a:cubicBezTo>
                    <a:cubicBezTo>
                      <a:pt x="124" y="220"/>
                      <a:pt x="124" y="220"/>
                      <a:pt x="124" y="220"/>
                    </a:cubicBezTo>
                    <a:cubicBezTo>
                      <a:pt x="125" y="215"/>
                      <a:pt x="126" y="211"/>
                      <a:pt x="127" y="206"/>
                    </a:cubicBezTo>
                    <a:cubicBezTo>
                      <a:pt x="131" y="191"/>
                      <a:pt x="131" y="191"/>
                      <a:pt x="131" y="191"/>
                    </a:cubicBezTo>
                    <a:cubicBezTo>
                      <a:pt x="133" y="177"/>
                      <a:pt x="133" y="177"/>
                      <a:pt x="133" y="177"/>
                    </a:cubicBezTo>
                    <a:cubicBezTo>
                      <a:pt x="135" y="170"/>
                      <a:pt x="135" y="170"/>
                      <a:pt x="135" y="170"/>
                    </a:cubicBezTo>
                    <a:cubicBezTo>
                      <a:pt x="136" y="162"/>
                      <a:pt x="136" y="162"/>
                      <a:pt x="136" y="162"/>
                    </a:cubicBezTo>
                    <a:cubicBezTo>
                      <a:pt x="138" y="148"/>
                      <a:pt x="138" y="148"/>
                      <a:pt x="138" y="148"/>
                    </a:cubicBezTo>
                    <a:cubicBezTo>
                      <a:pt x="138" y="148"/>
                      <a:pt x="138" y="148"/>
                      <a:pt x="138" y="148"/>
                    </a:cubicBezTo>
                    <a:cubicBezTo>
                      <a:pt x="138" y="92"/>
                      <a:pt x="138" y="92"/>
                      <a:pt x="138" y="92"/>
                    </a:cubicBezTo>
                    <a:cubicBezTo>
                      <a:pt x="138" y="92"/>
                      <a:pt x="138" y="92"/>
                      <a:pt x="138" y="92"/>
                    </a:cubicBezTo>
                    <a:cubicBezTo>
                      <a:pt x="137" y="84"/>
                      <a:pt x="136" y="76"/>
                      <a:pt x="136" y="69"/>
                    </a:cubicBezTo>
                    <a:cubicBezTo>
                      <a:pt x="135" y="57"/>
                      <a:pt x="135" y="57"/>
                      <a:pt x="135" y="57"/>
                    </a:cubicBezTo>
                    <a:cubicBezTo>
                      <a:pt x="133" y="46"/>
                      <a:pt x="133" y="46"/>
                      <a:pt x="133" y="46"/>
                    </a:cubicBezTo>
                    <a:cubicBezTo>
                      <a:pt x="131" y="34"/>
                      <a:pt x="131" y="34"/>
                      <a:pt x="131" y="34"/>
                    </a:cubicBezTo>
                    <a:cubicBezTo>
                      <a:pt x="129" y="23"/>
                      <a:pt x="129" y="23"/>
                      <a:pt x="129" y="23"/>
                    </a:cubicBezTo>
                    <a:cubicBezTo>
                      <a:pt x="126" y="12"/>
                      <a:pt x="126" y="12"/>
                      <a:pt x="126" y="12"/>
                    </a:cubicBezTo>
                    <a:cubicBezTo>
                      <a:pt x="121" y="1"/>
                      <a:pt x="121" y="1"/>
                      <a:pt x="121" y="1"/>
                    </a:cubicBezTo>
                    <a:cubicBezTo>
                      <a:pt x="122" y="2"/>
                      <a:pt x="122" y="2"/>
                      <a:pt x="122" y="2"/>
                    </a:cubicBezTo>
                    <a:cubicBezTo>
                      <a:pt x="68" y="2"/>
                      <a:pt x="68" y="2"/>
                      <a:pt x="68" y="2"/>
                    </a:cubicBezTo>
                    <a:cubicBezTo>
                      <a:pt x="69" y="1"/>
                      <a:pt x="69" y="1"/>
                      <a:pt x="69" y="1"/>
                    </a:cubicBezTo>
                    <a:cubicBezTo>
                      <a:pt x="67" y="10"/>
                      <a:pt x="67" y="10"/>
                      <a:pt x="67" y="10"/>
                    </a:cubicBezTo>
                    <a:cubicBezTo>
                      <a:pt x="66" y="11"/>
                      <a:pt x="66" y="12"/>
                      <a:pt x="65" y="14"/>
                    </a:cubicBezTo>
                    <a:cubicBezTo>
                      <a:pt x="64" y="18"/>
                      <a:pt x="64" y="18"/>
                      <a:pt x="64" y="18"/>
                    </a:cubicBezTo>
                    <a:cubicBezTo>
                      <a:pt x="63" y="19"/>
                      <a:pt x="62" y="20"/>
                      <a:pt x="62" y="22"/>
                    </a:cubicBezTo>
                    <a:cubicBezTo>
                      <a:pt x="60" y="26"/>
                      <a:pt x="60" y="26"/>
                      <a:pt x="60" y="26"/>
                    </a:cubicBezTo>
                    <a:cubicBezTo>
                      <a:pt x="58" y="28"/>
                      <a:pt x="56" y="30"/>
                      <a:pt x="55" y="33"/>
                    </a:cubicBezTo>
                    <a:cubicBezTo>
                      <a:pt x="49" y="39"/>
                      <a:pt x="49" y="39"/>
                      <a:pt x="49" y="39"/>
                    </a:cubicBezTo>
                    <a:cubicBezTo>
                      <a:pt x="42" y="45"/>
                      <a:pt x="42" y="45"/>
                      <a:pt x="42" y="45"/>
                    </a:cubicBezTo>
                    <a:cubicBezTo>
                      <a:pt x="35" y="50"/>
                      <a:pt x="35" y="50"/>
                      <a:pt x="35" y="50"/>
                    </a:cubicBezTo>
                    <a:cubicBezTo>
                      <a:pt x="28" y="54"/>
                      <a:pt x="28" y="54"/>
                      <a:pt x="28" y="54"/>
                    </a:cubicBezTo>
                    <a:cubicBezTo>
                      <a:pt x="28" y="53"/>
                      <a:pt x="28" y="53"/>
                      <a:pt x="28" y="53"/>
                    </a:cubicBezTo>
                    <a:cubicBezTo>
                      <a:pt x="29" y="56"/>
                      <a:pt x="29" y="56"/>
                      <a:pt x="29" y="56"/>
                    </a:cubicBezTo>
                    <a:cubicBezTo>
                      <a:pt x="30" y="59"/>
                      <a:pt x="30" y="59"/>
                      <a:pt x="30" y="59"/>
                    </a:cubicBezTo>
                    <a:cubicBezTo>
                      <a:pt x="30" y="62"/>
                      <a:pt x="30" y="62"/>
                      <a:pt x="30" y="62"/>
                    </a:cubicBezTo>
                    <a:cubicBezTo>
                      <a:pt x="31" y="65"/>
                      <a:pt x="31" y="65"/>
                      <a:pt x="31" y="65"/>
                    </a:cubicBezTo>
                    <a:cubicBezTo>
                      <a:pt x="31" y="69"/>
                      <a:pt x="30" y="73"/>
                      <a:pt x="30" y="77"/>
                    </a:cubicBezTo>
                    <a:cubicBezTo>
                      <a:pt x="30" y="79"/>
                      <a:pt x="30" y="80"/>
                      <a:pt x="30" y="82"/>
                    </a:cubicBezTo>
                    <a:cubicBezTo>
                      <a:pt x="30" y="84"/>
                      <a:pt x="30" y="86"/>
                      <a:pt x="30" y="88"/>
                    </a:cubicBezTo>
                    <a:cubicBezTo>
                      <a:pt x="30" y="89"/>
                      <a:pt x="31" y="90"/>
                      <a:pt x="31" y="91"/>
                    </a:cubicBezTo>
                    <a:cubicBezTo>
                      <a:pt x="31" y="92"/>
                      <a:pt x="31" y="93"/>
                      <a:pt x="32" y="94"/>
                    </a:cubicBezTo>
                    <a:cubicBezTo>
                      <a:pt x="32" y="95"/>
                      <a:pt x="33" y="95"/>
                      <a:pt x="33" y="96"/>
                    </a:cubicBezTo>
                    <a:cubicBezTo>
                      <a:pt x="33" y="97"/>
                      <a:pt x="34" y="98"/>
                      <a:pt x="35" y="98"/>
                    </a:cubicBezTo>
                    <a:cubicBezTo>
                      <a:pt x="34" y="98"/>
                      <a:pt x="34" y="98"/>
                      <a:pt x="34" y="98"/>
                    </a:cubicBezTo>
                    <a:cubicBezTo>
                      <a:pt x="37" y="99"/>
                      <a:pt x="37" y="99"/>
                      <a:pt x="37" y="99"/>
                    </a:cubicBezTo>
                    <a:cubicBezTo>
                      <a:pt x="38" y="99"/>
                      <a:pt x="38" y="99"/>
                      <a:pt x="39" y="100"/>
                    </a:cubicBezTo>
                    <a:cubicBezTo>
                      <a:pt x="40" y="100"/>
                      <a:pt x="41" y="100"/>
                      <a:pt x="42" y="100"/>
                    </a:cubicBezTo>
                    <a:cubicBezTo>
                      <a:pt x="43" y="100"/>
                      <a:pt x="43" y="100"/>
                      <a:pt x="44" y="100"/>
                    </a:cubicBezTo>
                    <a:cubicBezTo>
                      <a:pt x="48" y="100"/>
                      <a:pt x="51" y="99"/>
                      <a:pt x="54" y="98"/>
                    </a:cubicBezTo>
                    <a:cubicBezTo>
                      <a:pt x="55" y="98"/>
                      <a:pt x="55" y="98"/>
                      <a:pt x="55" y="98"/>
                    </a:cubicBezTo>
                    <a:cubicBezTo>
                      <a:pt x="55" y="99"/>
                      <a:pt x="55" y="99"/>
                      <a:pt x="55" y="99"/>
                    </a:cubicBezTo>
                    <a:cubicBezTo>
                      <a:pt x="57" y="109"/>
                      <a:pt x="57" y="109"/>
                      <a:pt x="57" y="109"/>
                    </a:cubicBezTo>
                    <a:cubicBezTo>
                      <a:pt x="57" y="120"/>
                      <a:pt x="57" y="120"/>
                      <a:pt x="57" y="120"/>
                    </a:cubicBezTo>
                    <a:cubicBezTo>
                      <a:pt x="57" y="130"/>
                      <a:pt x="57" y="130"/>
                      <a:pt x="57" y="130"/>
                    </a:cubicBezTo>
                    <a:cubicBezTo>
                      <a:pt x="57" y="141"/>
                      <a:pt x="57" y="141"/>
                      <a:pt x="57" y="141"/>
                    </a:cubicBezTo>
                    <a:cubicBezTo>
                      <a:pt x="56" y="151"/>
                      <a:pt x="56" y="151"/>
                      <a:pt x="56" y="151"/>
                    </a:cubicBezTo>
                    <a:cubicBezTo>
                      <a:pt x="54" y="162"/>
                      <a:pt x="54" y="162"/>
                      <a:pt x="54" y="162"/>
                    </a:cubicBezTo>
                    <a:cubicBezTo>
                      <a:pt x="53" y="172"/>
                      <a:pt x="53" y="172"/>
                      <a:pt x="53" y="172"/>
                    </a:cubicBezTo>
                    <a:cubicBezTo>
                      <a:pt x="51" y="182"/>
                      <a:pt x="51" y="182"/>
                      <a:pt x="51" y="182"/>
                    </a:cubicBezTo>
                    <a:cubicBezTo>
                      <a:pt x="48" y="196"/>
                      <a:pt x="44" y="209"/>
                      <a:pt x="40" y="223"/>
                    </a:cubicBezTo>
                    <a:cubicBezTo>
                      <a:pt x="39" y="230"/>
                      <a:pt x="37" y="236"/>
                      <a:pt x="36" y="243"/>
                    </a:cubicBezTo>
                    <a:cubicBezTo>
                      <a:pt x="33" y="253"/>
                      <a:pt x="33" y="253"/>
                      <a:pt x="33" y="253"/>
                    </a:cubicBezTo>
                    <a:cubicBezTo>
                      <a:pt x="31" y="264"/>
                      <a:pt x="31" y="264"/>
                      <a:pt x="31" y="264"/>
                    </a:cubicBezTo>
                    <a:cubicBezTo>
                      <a:pt x="31" y="264"/>
                      <a:pt x="31" y="264"/>
                      <a:pt x="31" y="264"/>
                    </a:cubicBezTo>
                    <a:cubicBezTo>
                      <a:pt x="31" y="264"/>
                      <a:pt x="31" y="264"/>
                      <a:pt x="31" y="264"/>
                    </a:cubicBezTo>
                    <a:cubicBezTo>
                      <a:pt x="28" y="276"/>
                      <a:pt x="28" y="276"/>
                      <a:pt x="28" y="276"/>
                    </a:cubicBezTo>
                    <a:cubicBezTo>
                      <a:pt x="25" y="289"/>
                      <a:pt x="25" y="289"/>
                      <a:pt x="25" y="289"/>
                    </a:cubicBezTo>
                    <a:cubicBezTo>
                      <a:pt x="23" y="302"/>
                      <a:pt x="23" y="302"/>
                      <a:pt x="23" y="302"/>
                    </a:cubicBezTo>
                    <a:cubicBezTo>
                      <a:pt x="22" y="307"/>
                      <a:pt x="22" y="311"/>
                      <a:pt x="21" y="316"/>
                    </a:cubicBezTo>
                    <a:cubicBezTo>
                      <a:pt x="20" y="329"/>
                      <a:pt x="20" y="329"/>
                      <a:pt x="20" y="329"/>
                    </a:cubicBezTo>
                    <a:cubicBezTo>
                      <a:pt x="20" y="342"/>
                      <a:pt x="20" y="342"/>
                      <a:pt x="20" y="342"/>
                    </a:cubicBezTo>
                    <a:cubicBezTo>
                      <a:pt x="20" y="355"/>
                      <a:pt x="20" y="355"/>
                      <a:pt x="20" y="355"/>
                    </a:cubicBezTo>
                    <a:cubicBezTo>
                      <a:pt x="21" y="369"/>
                      <a:pt x="21" y="369"/>
                      <a:pt x="21" y="369"/>
                    </a:cubicBezTo>
                    <a:cubicBezTo>
                      <a:pt x="21" y="369"/>
                      <a:pt x="21" y="369"/>
                      <a:pt x="21" y="369"/>
                    </a:cubicBezTo>
                    <a:cubicBezTo>
                      <a:pt x="21" y="369"/>
                      <a:pt x="21" y="369"/>
                      <a:pt x="21" y="369"/>
                    </a:cubicBezTo>
                    <a:cubicBezTo>
                      <a:pt x="4" y="369"/>
                      <a:pt x="4" y="369"/>
                      <a:pt x="4" y="369"/>
                    </a:cubicBezTo>
                    <a:cubicBezTo>
                      <a:pt x="4" y="369"/>
                      <a:pt x="4" y="369"/>
                      <a:pt x="4" y="369"/>
                    </a:cubicBezTo>
                    <a:cubicBezTo>
                      <a:pt x="2" y="374"/>
                      <a:pt x="2" y="374"/>
                      <a:pt x="2" y="374"/>
                    </a:cubicBezTo>
                    <a:cubicBezTo>
                      <a:pt x="1" y="380"/>
                      <a:pt x="1" y="380"/>
                      <a:pt x="1" y="380"/>
                    </a:cubicBezTo>
                    <a:cubicBezTo>
                      <a:pt x="1" y="386"/>
                      <a:pt x="1" y="386"/>
                      <a:pt x="1" y="386"/>
                    </a:cubicBezTo>
                    <a:cubicBezTo>
                      <a:pt x="1" y="392"/>
                      <a:pt x="1" y="392"/>
                      <a:pt x="1" y="392"/>
                    </a:cubicBezTo>
                    <a:cubicBezTo>
                      <a:pt x="1" y="398"/>
                      <a:pt x="1" y="398"/>
                      <a:pt x="1" y="398"/>
                    </a:cubicBezTo>
                    <a:cubicBezTo>
                      <a:pt x="2" y="404"/>
                      <a:pt x="2" y="404"/>
                      <a:pt x="2" y="404"/>
                    </a:cubicBezTo>
                    <a:cubicBezTo>
                      <a:pt x="2" y="408"/>
                      <a:pt x="3" y="412"/>
                      <a:pt x="4" y="416"/>
                    </a:cubicBezTo>
                    <a:cubicBezTo>
                      <a:pt x="6" y="424"/>
                      <a:pt x="8" y="432"/>
                      <a:pt x="10" y="440"/>
                    </a:cubicBezTo>
                    <a:cubicBezTo>
                      <a:pt x="10" y="443"/>
                      <a:pt x="11" y="447"/>
                      <a:pt x="12" y="451"/>
                    </a:cubicBezTo>
                    <a:cubicBezTo>
                      <a:pt x="13" y="457"/>
                      <a:pt x="13" y="457"/>
                      <a:pt x="13" y="457"/>
                    </a:cubicBezTo>
                    <a:lnTo>
                      <a:pt x="14" y="463"/>
                    </a:ln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sp>
            <p:nvSpPr>
              <p:cNvPr id="139" name="Freeform 274"/>
              <p:cNvSpPr>
                <a:spLocks noEditPoints="1"/>
              </p:cNvSpPr>
              <p:nvPr/>
            </p:nvSpPr>
            <p:spPr bwMode="auto">
              <a:xfrm>
                <a:off x="2071688" y="5618163"/>
                <a:ext cx="420688" cy="1498600"/>
              </a:xfrm>
              <a:custGeom>
                <a:avLst/>
                <a:gdLst>
                  <a:gd name="T0" fmla="*/ 1 w 130"/>
                  <a:gd name="T1" fmla="*/ 377 h 462"/>
                  <a:gd name="T2" fmla="*/ 1 w 130"/>
                  <a:gd name="T3" fmla="*/ 376 h 462"/>
                  <a:gd name="T4" fmla="*/ 24 w 130"/>
                  <a:gd name="T5" fmla="*/ 377 h 462"/>
                  <a:gd name="T6" fmla="*/ 24 w 130"/>
                  <a:gd name="T7" fmla="*/ 106 h 462"/>
                  <a:gd name="T8" fmla="*/ 0 w 130"/>
                  <a:gd name="T9" fmla="*/ 106 h 462"/>
                  <a:gd name="T10" fmla="*/ 0 w 130"/>
                  <a:gd name="T11" fmla="*/ 59 h 462"/>
                  <a:gd name="T12" fmla="*/ 1 w 130"/>
                  <a:gd name="T13" fmla="*/ 58 h 462"/>
                  <a:gd name="T14" fmla="*/ 16 w 130"/>
                  <a:gd name="T15" fmla="*/ 46 h 462"/>
                  <a:gd name="T16" fmla="*/ 29 w 130"/>
                  <a:gd name="T17" fmla="*/ 33 h 462"/>
                  <a:gd name="T18" fmla="*/ 35 w 130"/>
                  <a:gd name="T19" fmla="*/ 25 h 462"/>
                  <a:gd name="T20" fmla="*/ 41 w 130"/>
                  <a:gd name="T21" fmla="*/ 17 h 462"/>
                  <a:gd name="T22" fmla="*/ 51 w 130"/>
                  <a:gd name="T23" fmla="*/ 1 h 462"/>
                  <a:gd name="T24" fmla="*/ 51 w 130"/>
                  <a:gd name="T25" fmla="*/ 0 h 462"/>
                  <a:gd name="T26" fmla="*/ 107 w 130"/>
                  <a:gd name="T27" fmla="*/ 0 h 462"/>
                  <a:gd name="T28" fmla="*/ 107 w 130"/>
                  <a:gd name="T29" fmla="*/ 377 h 462"/>
                  <a:gd name="T30" fmla="*/ 130 w 130"/>
                  <a:gd name="T31" fmla="*/ 376 h 462"/>
                  <a:gd name="T32" fmla="*/ 130 w 130"/>
                  <a:gd name="T33" fmla="*/ 377 h 462"/>
                  <a:gd name="T34" fmla="*/ 130 w 130"/>
                  <a:gd name="T35" fmla="*/ 462 h 462"/>
                  <a:gd name="T36" fmla="*/ 1 w 130"/>
                  <a:gd name="T37" fmla="*/ 462 h 462"/>
                  <a:gd name="T38" fmla="*/ 130 w 130"/>
                  <a:gd name="T39" fmla="*/ 461 h 462"/>
                  <a:gd name="T40" fmla="*/ 129 w 130"/>
                  <a:gd name="T41" fmla="*/ 377 h 462"/>
                  <a:gd name="T42" fmla="*/ 106 w 130"/>
                  <a:gd name="T43" fmla="*/ 377 h 462"/>
                  <a:gd name="T44" fmla="*/ 106 w 130"/>
                  <a:gd name="T45" fmla="*/ 377 h 462"/>
                  <a:gd name="T46" fmla="*/ 106 w 130"/>
                  <a:gd name="T47" fmla="*/ 2 h 462"/>
                  <a:gd name="T48" fmla="*/ 52 w 130"/>
                  <a:gd name="T49" fmla="*/ 1 h 462"/>
                  <a:gd name="T50" fmla="*/ 42 w 130"/>
                  <a:gd name="T51" fmla="*/ 18 h 462"/>
                  <a:gd name="T52" fmla="*/ 36 w 130"/>
                  <a:gd name="T53" fmla="*/ 26 h 462"/>
                  <a:gd name="T54" fmla="*/ 30 w 130"/>
                  <a:gd name="T55" fmla="*/ 34 h 462"/>
                  <a:gd name="T56" fmla="*/ 17 w 130"/>
                  <a:gd name="T57" fmla="*/ 47 h 462"/>
                  <a:gd name="T58" fmla="*/ 1 w 130"/>
                  <a:gd name="T59" fmla="*/ 59 h 462"/>
                  <a:gd name="T60" fmla="*/ 2 w 130"/>
                  <a:gd name="T61" fmla="*/ 106 h 462"/>
                  <a:gd name="T62" fmla="*/ 24 w 130"/>
                  <a:gd name="T63" fmla="*/ 105 h 462"/>
                  <a:gd name="T64" fmla="*/ 25 w 130"/>
                  <a:gd name="T65" fmla="*/ 106 h 462"/>
                  <a:gd name="T66" fmla="*/ 25 w 130"/>
                  <a:gd name="T67" fmla="*/ 377 h 462"/>
                  <a:gd name="T68" fmla="*/ 1 w 130"/>
                  <a:gd name="T69" fmla="*/ 377 h 462"/>
                  <a:gd name="T70" fmla="*/ 1 w 130"/>
                  <a:gd name="T71"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0" h="462">
                    <a:moveTo>
                      <a:pt x="1" y="462"/>
                    </a:moveTo>
                    <a:cubicBezTo>
                      <a:pt x="1" y="377"/>
                      <a:pt x="1" y="377"/>
                      <a:pt x="1" y="377"/>
                    </a:cubicBezTo>
                    <a:cubicBezTo>
                      <a:pt x="1" y="376"/>
                      <a:pt x="1" y="376"/>
                      <a:pt x="1" y="376"/>
                    </a:cubicBezTo>
                    <a:cubicBezTo>
                      <a:pt x="1" y="376"/>
                      <a:pt x="1" y="376"/>
                      <a:pt x="1" y="376"/>
                    </a:cubicBezTo>
                    <a:cubicBezTo>
                      <a:pt x="24" y="376"/>
                      <a:pt x="24" y="376"/>
                      <a:pt x="24" y="376"/>
                    </a:cubicBezTo>
                    <a:cubicBezTo>
                      <a:pt x="24" y="377"/>
                      <a:pt x="24" y="377"/>
                      <a:pt x="24" y="377"/>
                    </a:cubicBezTo>
                    <a:cubicBezTo>
                      <a:pt x="24" y="106"/>
                      <a:pt x="24" y="106"/>
                      <a:pt x="24" y="106"/>
                    </a:cubicBezTo>
                    <a:cubicBezTo>
                      <a:pt x="24" y="106"/>
                      <a:pt x="24" y="106"/>
                      <a:pt x="24" y="106"/>
                    </a:cubicBezTo>
                    <a:cubicBezTo>
                      <a:pt x="1" y="106"/>
                      <a:pt x="1" y="106"/>
                      <a:pt x="1" y="106"/>
                    </a:cubicBezTo>
                    <a:cubicBezTo>
                      <a:pt x="0" y="106"/>
                      <a:pt x="0" y="106"/>
                      <a:pt x="0" y="106"/>
                    </a:cubicBezTo>
                    <a:cubicBezTo>
                      <a:pt x="0" y="106"/>
                      <a:pt x="0" y="106"/>
                      <a:pt x="0" y="106"/>
                    </a:cubicBezTo>
                    <a:cubicBezTo>
                      <a:pt x="0" y="59"/>
                      <a:pt x="0" y="59"/>
                      <a:pt x="0" y="59"/>
                    </a:cubicBezTo>
                    <a:cubicBezTo>
                      <a:pt x="0" y="58"/>
                      <a:pt x="0" y="58"/>
                      <a:pt x="0" y="58"/>
                    </a:cubicBezTo>
                    <a:cubicBezTo>
                      <a:pt x="1" y="58"/>
                      <a:pt x="1" y="58"/>
                      <a:pt x="1" y="58"/>
                    </a:cubicBezTo>
                    <a:cubicBezTo>
                      <a:pt x="8" y="52"/>
                      <a:pt x="8" y="52"/>
                      <a:pt x="8" y="52"/>
                    </a:cubicBezTo>
                    <a:cubicBezTo>
                      <a:pt x="11" y="50"/>
                      <a:pt x="13" y="48"/>
                      <a:pt x="16" y="46"/>
                    </a:cubicBezTo>
                    <a:cubicBezTo>
                      <a:pt x="18" y="44"/>
                      <a:pt x="20" y="42"/>
                      <a:pt x="23" y="40"/>
                    </a:cubicBezTo>
                    <a:cubicBezTo>
                      <a:pt x="25" y="37"/>
                      <a:pt x="27" y="35"/>
                      <a:pt x="29" y="33"/>
                    </a:cubicBezTo>
                    <a:cubicBezTo>
                      <a:pt x="32" y="29"/>
                      <a:pt x="32" y="29"/>
                      <a:pt x="32" y="29"/>
                    </a:cubicBezTo>
                    <a:cubicBezTo>
                      <a:pt x="33" y="28"/>
                      <a:pt x="34" y="26"/>
                      <a:pt x="35" y="25"/>
                    </a:cubicBezTo>
                    <a:cubicBezTo>
                      <a:pt x="38" y="21"/>
                      <a:pt x="38" y="21"/>
                      <a:pt x="38" y="21"/>
                    </a:cubicBezTo>
                    <a:cubicBezTo>
                      <a:pt x="39" y="20"/>
                      <a:pt x="40" y="18"/>
                      <a:pt x="41" y="17"/>
                    </a:cubicBezTo>
                    <a:cubicBezTo>
                      <a:pt x="42" y="14"/>
                      <a:pt x="44" y="12"/>
                      <a:pt x="46" y="9"/>
                    </a:cubicBezTo>
                    <a:cubicBezTo>
                      <a:pt x="51" y="1"/>
                      <a:pt x="51" y="1"/>
                      <a:pt x="51" y="1"/>
                    </a:cubicBezTo>
                    <a:cubicBezTo>
                      <a:pt x="51" y="0"/>
                      <a:pt x="51" y="0"/>
                      <a:pt x="51" y="0"/>
                    </a:cubicBezTo>
                    <a:cubicBezTo>
                      <a:pt x="51" y="0"/>
                      <a:pt x="51" y="0"/>
                      <a:pt x="51" y="0"/>
                    </a:cubicBezTo>
                    <a:cubicBezTo>
                      <a:pt x="106" y="0"/>
                      <a:pt x="106" y="0"/>
                      <a:pt x="106" y="0"/>
                    </a:cubicBezTo>
                    <a:cubicBezTo>
                      <a:pt x="107" y="0"/>
                      <a:pt x="107" y="0"/>
                      <a:pt x="107" y="0"/>
                    </a:cubicBezTo>
                    <a:cubicBezTo>
                      <a:pt x="107" y="1"/>
                      <a:pt x="107" y="1"/>
                      <a:pt x="107" y="1"/>
                    </a:cubicBezTo>
                    <a:cubicBezTo>
                      <a:pt x="107" y="377"/>
                      <a:pt x="107" y="377"/>
                      <a:pt x="107" y="377"/>
                    </a:cubicBezTo>
                    <a:cubicBezTo>
                      <a:pt x="106" y="376"/>
                      <a:pt x="106" y="376"/>
                      <a:pt x="106" y="376"/>
                    </a:cubicBezTo>
                    <a:cubicBezTo>
                      <a:pt x="130" y="376"/>
                      <a:pt x="130" y="376"/>
                      <a:pt x="130" y="376"/>
                    </a:cubicBezTo>
                    <a:cubicBezTo>
                      <a:pt x="130" y="376"/>
                      <a:pt x="130" y="376"/>
                      <a:pt x="130" y="376"/>
                    </a:cubicBezTo>
                    <a:cubicBezTo>
                      <a:pt x="130" y="377"/>
                      <a:pt x="130" y="377"/>
                      <a:pt x="130" y="377"/>
                    </a:cubicBezTo>
                    <a:cubicBezTo>
                      <a:pt x="130" y="462"/>
                      <a:pt x="130" y="462"/>
                      <a:pt x="130" y="462"/>
                    </a:cubicBezTo>
                    <a:cubicBezTo>
                      <a:pt x="130" y="462"/>
                      <a:pt x="130" y="462"/>
                      <a:pt x="130" y="462"/>
                    </a:cubicBezTo>
                    <a:cubicBezTo>
                      <a:pt x="130" y="462"/>
                      <a:pt x="130" y="462"/>
                      <a:pt x="130" y="462"/>
                    </a:cubicBezTo>
                    <a:lnTo>
                      <a:pt x="1" y="462"/>
                    </a:lnTo>
                    <a:close/>
                    <a:moveTo>
                      <a:pt x="1" y="462"/>
                    </a:moveTo>
                    <a:cubicBezTo>
                      <a:pt x="130" y="461"/>
                      <a:pt x="130" y="461"/>
                      <a:pt x="130" y="461"/>
                    </a:cubicBezTo>
                    <a:cubicBezTo>
                      <a:pt x="129" y="462"/>
                      <a:pt x="129" y="462"/>
                      <a:pt x="129" y="462"/>
                    </a:cubicBezTo>
                    <a:cubicBezTo>
                      <a:pt x="129" y="377"/>
                      <a:pt x="129" y="377"/>
                      <a:pt x="129" y="377"/>
                    </a:cubicBezTo>
                    <a:cubicBezTo>
                      <a:pt x="130" y="377"/>
                      <a:pt x="130" y="377"/>
                      <a:pt x="130" y="377"/>
                    </a:cubicBezTo>
                    <a:cubicBezTo>
                      <a:pt x="106" y="377"/>
                      <a:pt x="106" y="377"/>
                      <a:pt x="106" y="377"/>
                    </a:cubicBezTo>
                    <a:cubicBezTo>
                      <a:pt x="106" y="377"/>
                      <a:pt x="106" y="377"/>
                      <a:pt x="106" y="377"/>
                    </a:cubicBezTo>
                    <a:cubicBezTo>
                      <a:pt x="106" y="377"/>
                      <a:pt x="106" y="377"/>
                      <a:pt x="106" y="377"/>
                    </a:cubicBezTo>
                    <a:cubicBezTo>
                      <a:pt x="105" y="1"/>
                      <a:pt x="105" y="1"/>
                      <a:pt x="105" y="1"/>
                    </a:cubicBezTo>
                    <a:cubicBezTo>
                      <a:pt x="106" y="2"/>
                      <a:pt x="106" y="2"/>
                      <a:pt x="106" y="2"/>
                    </a:cubicBezTo>
                    <a:cubicBezTo>
                      <a:pt x="51" y="2"/>
                      <a:pt x="51" y="2"/>
                      <a:pt x="51" y="2"/>
                    </a:cubicBezTo>
                    <a:cubicBezTo>
                      <a:pt x="52" y="1"/>
                      <a:pt x="52" y="1"/>
                      <a:pt x="52" y="1"/>
                    </a:cubicBezTo>
                    <a:cubicBezTo>
                      <a:pt x="47" y="10"/>
                      <a:pt x="47" y="10"/>
                      <a:pt x="47" y="10"/>
                    </a:cubicBezTo>
                    <a:cubicBezTo>
                      <a:pt x="45" y="13"/>
                      <a:pt x="44" y="15"/>
                      <a:pt x="42" y="18"/>
                    </a:cubicBezTo>
                    <a:cubicBezTo>
                      <a:pt x="41" y="19"/>
                      <a:pt x="40" y="21"/>
                      <a:pt x="39" y="22"/>
                    </a:cubicBezTo>
                    <a:cubicBezTo>
                      <a:pt x="36" y="26"/>
                      <a:pt x="36" y="26"/>
                      <a:pt x="36" y="26"/>
                    </a:cubicBezTo>
                    <a:cubicBezTo>
                      <a:pt x="35" y="27"/>
                      <a:pt x="34" y="29"/>
                      <a:pt x="33" y="30"/>
                    </a:cubicBezTo>
                    <a:cubicBezTo>
                      <a:pt x="30" y="34"/>
                      <a:pt x="30" y="34"/>
                      <a:pt x="30" y="34"/>
                    </a:cubicBezTo>
                    <a:cubicBezTo>
                      <a:pt x="28" y="36"/>
                      <a:pt x="26" y="38"/>
                      <a:pt x="24" y="41"/>
                    </a:cubicBezTo>
                    <a:cubicBezTo>
                      <a:pt x="21" y="43"/>
                      <a:pt x="19" y="45"/>
                      <a:pt x="17" y="47"/>
                    </a:cubicBezTo>
                    <a:cubicBezTo>
                      <a:pt x="14" y="49"/>
                      <a:pt x="12" y="51"/>
                      <a:pt x="9" y="53"/>
                    </a:cubicBezTo>
                    <a:cubicBezTo>
                      <a:pt x="1" y="59"/>
                      <a:pt x="1" y="59"/>
                      <a:pt x="1" y="59"/>
                    </a:cubicBezTo>
                    <a:cubicBezTo>
                      <a:pt x="2" y="59"/>
                      <a:pt x="2" y="59"/>
                      <a:pt x="2" y="59"/>
                    </a:cubicBezTo>
                    <a:cubicBezTo>
                      <a:pt x="2" y="106"/>
                      <a:pt x="2" y="106"/>
                      <a:pt x="2" y="106"/>
                    </a:cubicBezTo>
                    <a:cubicBezTo>
                      <a:pt x="1" y="105"/>
                      <a:pt x="1" y="105"/>
                      <a:pt x="1" y="105"/>
                    </a:cubicBezTo>
                    <a:cubicBezTo>
                      <a:pt x="24" y="105"/>
                      <a:pt x="24" y="105"/>
                      <a:pt x="24" y="105"/>
                    </a:cubicBezTo>
                    <a:cubicBezTo>
                      <a:pt x="25" y="105"/>
                      <a:pt x="25" y="105"/>
                      <a:pt x="25" y="105"/>
                    </a:cubicBezTo>
                    <a:cubicBezTo>
                      <a:pt x="25" y="106"/>
                      <a:pt x="25" y="106"/>
                      <a:pt x="25" y="106"/>
                    </a:cubicBezTo>
                    <a:cubicBezTo>
                      <a:pt x="25" y="377"/>
                      <a:pt x="25" y="377"/>
                      <a:pt x="25" y="377"/>
                    </a:cubicBezTo>
                    <a:cubicBezTo>
                      <a:pt x="25" y="377"/>
                      <a:pt x="25" y="377"/>
                      <a:pt x="25" y="377"/>
                    </a:cubicBezTo>
                    <a:cubicBezTo>
                      <a:pt x="24" y="377"/>
                      <a:pt x="24" y="377"/>
                      <a:pt x="24" y="377"/>
                    </a:cubicBezTo>
                    <a:cubicBezTo>
                      <a:pt x="1" y="377"/>
                      <a:pt x="1" y="377"/>
                      <a:pt x="1" y="377"/>
                    </a:cubicBezTo>
                    <a:cubicBezTo>
                      <a:pt x="1" y="377"/>
                      <a:pt x="1" y="377"/>
                      <a:pt x="1" y="377"/>
                    </a:cubicBezTo>
                    <a:lnTo>
                      <a:pt x="1" y="462"/>
                    </a:ln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sp>
            <p:nvSpPr>
              <p:cNvPr id="140" name="Freeform 275"/>
              <p:cNvSpPr>
                <a:spLocks noEditPoints="1"/>
              </p:cNvSpPr>
              <p:nvPr/>
            </p:nvSpPr>
            <p:spPr bwMode="auto">
              <a:xfrm>
                <a:off x="2065338" y="5640388"/>
                <a:ext cx="430213" cy="1417638"/>
              </a:xfrm>
              <a:custGeom>
                <a:avLst/>
                <a:gdLst>
                  <a:gd name="T0" fmla="*/ 4 w 133"/>
                  <a:gd name="T1" fmla="*/ 395 h 437"/>
                  <a:gd name="T2" fmla="*/ 3 w 133"/>
                  <a:gd name="T3" fmla="*/ 354 h 437"/>
                  <a:gd name="T4" fmla="*/ 28 w 133"/>
                  <a:gd name="T5" fmla="*/ 354 h 437"/>
                  <a:gd name="T6" fmla="*/ 25 w 133"/>
                  <a:gd name="T7" fmla="*/ 292 h 437"/>
                  <a:gd name="T8" fmla="*/ 23 w 133"/>
                  <a:gd name="T9" fmla="*/ 102 h 437"/>
                  <a:gd name="T10" fmla="*/ 5 w 133"/>
                  <a:gd name="T11" fmla="*/ 107 h 437"/>
                  <a:gd name="T12" fmla="*/ 0 w 133"/>
                  <a:gd name="T13" fmla="*/ 102 h 437"/>
                  <a:gd name="T14" fmla="*/ 0 w 133"/>
                  <a:gd name="T15" fmla="*/ 56 h 437"/>
                  <a:gd name="T16" fmla="*/ 10 w 133"/>
                  <a:gd name="T17" fmla="*/ 49 h 437"/>
                  <a:gd name="T18" fmla="*/ 16 w 133"/>
                  <a:gd name="T19" fmla="*/ 44 h 437"/>
                  <a:gd name="T20" fmla="*/ 26 w 133"/>
                  <a:gd name="T21" fmla="*/ 35 h 437"/>
                  <a:gd name="T22" fmla="*/ 29 w 133"/>
                  <a:gd name="T23" fmla="*/ 31 h 437"/>
                  <a:gd name="T24" fmla="*/ 35 w 133"/>
                  <a:gd name="T25" fmla="*/ 24 h 437"/>
                  <a:gd name="T26" fmla="*/ 40 w 133"/>
                  <a:gd name="T27" fmla="*/ 17 h 437"/>
                  <a:gd name="T28" fmla="*/ 50 w 133"/>
                  <a:gd name="T29" fmla="*/ 2 h 437"/>
                  <a:gd name="T30" fmla="*/ 54 w 133"/>
                  <a:gd name="T31" fmla="*/ 0 h 437"/>
                  <a:gd name="T32" fmla="*/ 112 w 133"/>
                  <a:gd name="T33" fmla="*/ 0 h 437"/>
                  <a:gd name="T34" fmla="*/ 112 w 133"/>
                  <a:gd name="T35" fmla="*/ 180 h 437"/>
                  <a:gd name="T36" fmla="*/ 110 w 133"/>
                  <a:gd name="T37" fmla="*/ 355 h 437"/>
                  <a:gd name="T38" fmla="*/ 130 w 133"/>
                  <a:gd name="T39" fmla="*/ 352 h 437"/>
                  <a:gd name="T40" fmla="*/ 133 w 133"/>
                  <a:gd name="T41" fmla="*/ 355 h 437"/>
                  <a:gd name="T42" fmla="*/ 132 w 133"/>
                  <a:gd name="T43" fmla="*/ 437 h 437"/>
                  <a:gd name="T44" fmla="*/ 67 w 133"/>
                  <a:gd name="T45" fmla="*/ 436 h 437"/>
                  <a:gd name="T46" fmla="*/ 5 w 133"/>
                  <a:gd name="T47" fmla="*/ 435 h 437"/>
                  <a:gd name="T48" fmla="*/ 36 w 133"/>
                  <a:gd name="T49" fmla="*/ 434 h 437"/>
                  <a:gd name="T50" fmla="*/ 130 w 133"/>
                  <a:gd name="T51" fmla="*/ 433 h 437"/>
                  <a:gd name="T52" fmla="*/ 127 w 133"/>
                  <a:gd name="T53" fmla="*/ 355 h 437"/>
                  <a:gd name="T54" fmla="*/ 107 w 133"/>
                  <a:gd name="T55" fmla="*/ 359 h 437"/>
                  <a:gd name="T56" fmla="*/ 104 w 133"/>
                  <a:gd name="T57" fmla="*/ 355 h 437"/>
                  <a:gd name="T58" fmla="*/ 102 w 133"/>
                  <a:gd name="T59" fmla="*/ 180 h 437"/>
                  <a:gd name="T60" fmla="*/ 107 w 133"/>
                  <a:gd name="T61" fmla="*/ 9 h 437"/>
                  <a:gd name="T62" fmla="*/ 58 w 133"/>
                  <a:gd name="T63" fmla="*/ 7 h 437"/>
                  <a:gd name="T64" fmla="*/ 48 w 133"/>
                  <a:gd name="T65" fmla="*/ 23 h 437"/>
                  <a:gd name="T66" fmla="*/ 42 w 133"/>
                  <a:gd name="T67" fmla="*/ 30 h 437"/>
                  <a:gd name="T68" fmla="*/ 36 w 133"/>
                  <a:gd name="T69" fmla="*/ 38 h 437"/>
                  <a:gd name="T70" fmla="*/ 33 w 133"/>
                  <a:gd name="T71" fmla="*/ 41 h 437"/>
                  <a:gd name="T72" fmla="*/ 23 w 133"/>
                  <a:gd name="T73" fmla="*/ 51 h 437"/>
                  <a:gd name="T74" fmla="*/ 7 w 133"/>
                  <a:gd name="T75" fmla="*/ 62 h 437"/>
                  <a:gd name="T76" fmla="*/ 9 w 133"/>
                  <a:gd name="T77" fmla="*/ 102 h 437"/>
                  <a:gd name="T78" fmla="*/ 28 w 133"/>
                  <a:gd name="T79" fmla="*/ 98 h 437"/>
                  <a:gd name="T80" fmla="*/ 32 w 133"/>
                  <a:gd name="T81" fmla="*/ 102 h 437"/>
                  <a:gd name="T82" fmla="*/ 30 w 133"/>
                  <a:gd name="T83" fmla="*/ 292 h 437"/>
                  <a:gd name="T84" fmla="*/ 29 w 133"/>
                  <a:gd name="T85" fmla="*/ 357 h 437"/>
                  <a:gd name="T86" fmla="*/ 5 w 133"/>
                  <a:gd name="T87" fmla="*/ 357 h 437"/>
                  <a:gd name="T88" fmla="*/ 6 w 133"/>
                  <a:gd name="T89" fmla="*/ 395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3" h="437">
                    <a:moveTo>
                      <a:pt x="5" y="435"/>
                    </a:moveTo>
                    <a:cubicBezTo>
                      <a:pt x="4" y="395"/>
                      <a:pt x="4" y="395"/>
                      <a:pt x="4" y="395"/>
                    </a:cubicBezTo>
                    <a:cubicBezTo>
                      <a:pt x="3" y="355"/>
                      <a:pt x="3" y="355"/>
                      <a:pt x="3" y="355"/>
                    </a:cubicBezTo>
                    <a:cubicBezTo>
                      <a:pt x="3" y="354"/>
                      <a:pt x="3" y="354"/>
                      <a:pt x="3" y="354"/>
                    </a:cubicBezTo>
                    <a:cubicBezTo>
                      <a:pt x="5" y="354"/>
                      <a:pt x="5" y="354"/>
                      <a:pt x="5" y="354"/>
                    </a:cubicBezTo>
                    <a:cubicBezTo>
                      <a:pt x="28" y="354"/>
                      <a:pt x="28" y="354"/>
                      <a:pt x="28" y="354"/>
                    </a:cubicBezTo>
                    <a:cubicBezTo>
                      <a:pt x="26" y="355"/>
                      <a:pt x="26" y="355"/>
                      <a:pt x="26" y="355"/>
                    </a:cubicBezTo>
                    <a:cubicBezTo>
                      <a:pt x="25" y="334"/>
                      <a:pt x="25" y="313"/>
                      <a:pt x="25" y="292"/>
                    </a:cubicBezTo>
                    <a:cubicBezTo>
                      <a:pt x="24" y="229"/>
                      <a:pt x="24" y="229"/>
                      <a:pt x="24" y="229"/>
                    </a:cubicBezTo>
                    <a:cubicBezTo>
                      <a:pt x="24" y="187"/>
                      <a:pt x="23" y="144"/>
                      <a:pt x="23" y="102"/>
                    </a:cubicBezTo>
                    <a:cubicBezTo>
                      <a:pt x="28" y="107"/>
                      <a:pt x="28" y="107"/>
                      <a:pt x="28" y="107"/>
                    </a:cubicBezTo>
                    <a:cubicBezTo>
                      <a:pt x="5" y="107"/>
                      <a:pt x="5" y="107"/>
                      <a:pt x="5" y="107"/>
                    </a:cubicBezTo>
                    <a:cubicBezTo>
                      <a:pt x="0" y="107"/>
                      <a:pt x="0" y="107"/>
                      <a:pt x="0" y="107"/>
                    </a:cubicBezTo>
                    <a:cubicBezTo>
                      <a:pt x="0" y="102"/>
                      <a:pt x="0" y="102"/>
                      <a:pt x="0" y="102"/>
                    </a:cubicBezTo>
                    <a:cubicBezTo>
                      <a:pt x="0" y="58"/>
                      <a:pt x="0" y="58"/>
                      <a:pt x="0" y="58"/>
                    </a:cubicBezTo>
                    <a:cubicBezTo>
                      <a:pt x="0" y="56"/>
                      <a:pt x="0" y="56"/>
                      <a:pt x="0" y="56"/>
                    </a:cubicBezTo>
                    <a:cubicBezTo>
                      <a:pt x="2" y="54"/>
                      <a:pt x="2" y="54"/>
                      <a:pt x="2" y="54"/>
                    </a:cubicBezTo>
                    <a:cubicBezTo>
                      <a:pt x="10" y="49"/>
                      <a:pt x="10" y="49"/>
                      <a:pt x="10" y="49"/>
                    </a:cubicBezTo>
                    <a:cubicBezTo>
                      <a:pt x="13" y="46"/>
                      <a:pt x="13" y="46"/>
                      <a:pt x="13" y="46"/>
                    </a:cubicBezTo>
                    <a:cubicBezTo>
                      <a:pt x="14" y="45"/>
                      <a:pt x="15" y="45"/>
                      <a:pt x="16" y="44"/>
                    </a:cubicBezTo>
                    <a:cubicBezTo>
                      <a:pt x="19" y="42"/>
                      <a:pt x="21" y="40"/>
                      <a:pt x="23" y="38"/>
                    </a:cubicBezTo>
                    <a:cubicBezTo>
                      <a:pt x="26" y="35"/>
                      <a:pt x="26" y="35"/>
                      <a:pt x="26" y="35"/>
                    </a:cubicBezTo>
                    <a:cubicBezTo>
                      <a:pt x="27" y="34"/>
                      <a:pt x="27" y="33"/>
                      <a:pt x="28" y="33"/>
                    </a:cubicBezTo>
                    <a:cubicBezTo>
                      <a:pt x="29" y="31"/>
                      <a:pt x="29" y="31"/>
                      <a:pt x="29" y="31"/>
                    </a:cubicBezTo>
                    <a:cubicBezTo>
                      <a:pt x="32" y="28"/>
                      <a:pt x="32" y="28"/>
                      <a:pt x="32" y="28"/>
                    </a:cubicBezTo>
                    <a:cubicBezTo>
                      <a:pt x="33" y="27"/>
                      <a:pt x="34" y="25"/>
                      <a:pt x="35" y="24"/>
                    </a:cubicBezTo>
                    <a:cubicBezTo>
                      <a:pt x="37" y="21"/>
                      <a:pt x="37" y="21"/>
                      <a:pt x="37" y="21"/>
                    </a:cubicBezTo>
                    <a:cubicBezTo>
                      <a:pt x="38" y="20"/>
                      <a:pt x="39" y="18"/>
                      <a:pt x="40" y="17"/>
                    </a:cubicBezTo>
                    <a:cubicBezTo>
                      <a:pt x="42" y="15"/>
                      <a:pt x="43" y="12"/>
                      <a:pt x="45" y="10"/>
                    </a:cubicBezTo>
                    <a:cubicBezTo>
                      <a:pt x="50" y="2"/>
                      <a:pt x="50" y="2"/>
                      <a:pt x="50" y="2"/>
                    </a:cubicBezTo>
                    <a:cubicBezTo>
                      <a:pt x="51" y="0"/>
                      <a:pt x="51" y="0"/>
                      <a:pt x="51" y="0"/>
                    </a:cubicBezTo>
                    <a:cubicBezTo>
                      <a:pt x="54" y="0"/>
                      <a:pt x="54" y="0"/>
                      <a:pt x="54" y="0"/>
                    </a:cubicBezTo>
                    <a:cubicBezTo>
                      <a:pt x="107" y="0"/>
                      <a:pt x="107" y="0"/>
                      <a:pt x="107" y="0"/>
                    </a:cubicBezTo>
                    <a:cubicBezTo>
                      <a:pt x="112" y="0"/>
                      <a:pt x="112" y="0"/>
                      <a:pt x="112" y="0"/>
                    </a:cubicBezTo>
                    <a:cubicBezTo>
                      <a:pt x="112" y="4"/>
                      <a:pt x="112" y="4"/>
                      <a:pt x="112" y="4"/>
                    </a:cubicBezTo>
                    <a:cubicBezTo>
                      <a:pt x="112" y="180"/>
                      <a:pt x="112" y="180"/>
                      <a:pt x="112" y="180"/>
                    </a:cubicBezTo>
                    <a:cubicBezTo>
                      <a:pt x="111" y="268"/>
                      <a:pt x="111" y="268"/>
                      <a:pt x="111" y="268"/>
                    </a:cubicBezTo>
                    <a:cubicBezTo>
                      <a:pt x="110" y="355"/>
                      <a:pt x="110" y="355"/>
                      <a:pt x="110" y="355"/>
                    </a:cubicBezTo>
                    <a:cubicBezTo>
                      <a:pt x="107" y="352"/>
                      <a:pt x="107" y="352"/>
                      <a:pt x="107" y="352"/>
                    </a:cubicBezTo>
                    <a:cubicBezTo>
                      <a:pt x="130" y="352"/>
                      <a:pt x="130" y="352"/>
                      <a:pt x="130" y="352"/>
                    </a:cubicBezTo>
                    <a:cubicBezTo>
                      <a:pt x="133" y="352"/>
                      <a:pt x="133" y="352"/>
                      <a:pt x="133" y="352"/>
                    </a:cubicBezTo>
                    <a:cubicBezTo>
                      <a:pt x="133" y="355"/>
                      <a:pt x="133" y="355"/>
                      <a:pt x="133" y="355"/>
                    </a:cubicBezTo>
                    <a:cubicBezTo>
                      <a:pt x="132" y="382"/>
                      <a:pt x="132" y="408"/>
                      <a:pt x="132" y="435"/>
                    </a:cubicBezTo>
                    <a:cubicBezTo>
                      <a:pt x="132" y="437"/>
                      <a:pt x="132" y="437"/>
                      <a:pt x="132" y="437"/>
                    </a:cubicBezTo>
                    <a:cubicBezTo>
                      <a:pt x="130" y="437"/>
                      <a:pt x="130" y="437"/>
                      <a:pt x="130" y="437"/>
                    </a:cubicBezTo>
                    <a:cubicBezTo>
                      <a:pt x="67" y="436"/>
                      <a:pt x="67" y="436"/>
                      <a:pt x="67" y="436"/>
                    </a:cubicBezTo>
                    <a:cubicBezTo>
                      <a:pt x="36" y="436"/>
                      <a:pt x="36" y="436"/>
                      <a:pt x="36" y="436"/>
                    </a:cubicBezTo>
                    <a:lnTo>
                      <a:pt x="5" y="435"/>
                    </a:lnTo>
                    <a:close/>
                    <a:moveTo>
                      <a:pt x="5" y="435"/>
                    </a:moveTo>
                    <a:cubicBezTo>
                      <a:pt x="36" y="434"/>
                      <a:pt x="36" y="434"/>
                      <a:pt x="36" y="434"/>
                    </a:cubicBezTo>
                    <a:cubicBezTo>
                      <a:pt x="67" y="434"/>
                      <a:pt x="67" y="434"/>
                      <a:pt x="67" y="434"/>
                    </a:cubicBezTo>
                    <a:cubicBezTo>
                      <a:pt x="130" y="433"/>
                      <a:pt x="130" y="433"/>
                      <a:pt x="130" y="433"/>
                    </a:cubicBezTo>
                    <a:cubicBezTo>
                      <a:pt x="128" y="435"/>
                      <a:pt x="128" y="435"/>
                      <a:pt x="128" y="435"/>
                    </a:cubicBezTo>
                    <a:cubicBezTo>
                      <a:pt x="127" y="408"/>
                      <a:pt x="127" y="382"/>
                      <a:pt x="127" y="355"/>
                    </a:cubicBezTo>
                    <a:cubicBezTo>
                      <a:pt x="130" y="358"/>
                      <a:pt x="130" y="358"/>
                      <a:pt x="130" y="358"/>
                    </a:cubicBezTo>
                    <a:cubicBezTo>
                      <a:pt x="107" y="359"/>
                      <a:pt x="107" y="359"/>
                      <a:pt x="107" y="359"/>
                    </a:cubicBezTo>
                    <a:cubicBezTo>
                      <a:pt x="104" y="359"/>
                      <a:pt x="104" y="359"/>
                      <a:pt x="104" y="359"/>
                    </a:cubicBezTo>
                    <a:cubicBezTo>
                      <a:pt x="104" y="355"/>
                      <a:pt x="104" y="355"/>
                      <a:pt x="104" y="355"/>
                    </a:cubicBezTo>
                    <a:cubicBezTo>
                      <a:pt x="103" y="268"/>
                      <a:pt x="103" y="268"/>
                      <a:pt x="103" y="268"/>
                    </a:cubicBezTo>
                    <a:cubicBezTo>
                      <a:pt x="102" y="180"/>
                      <a:pt x="102" y="180"/>
                      <a:pt x="102" y="180"/>
                    </a:cubicBezTo>
                    <a:cubicBezTo>
                      <a:pt x="102" y="4"/>
                      <a:pt x="102" y="4"/>
                      <a:pt x="102" y="4"/>
                    </a:cubicBezTo>
                    <a:cubicBezTo>
                      <a:pt x="107" y="9"/>
                      <a:pt x="107" y="9"/>
                      <a:pt x="107" y="9"/>
                    </a:cubicBezTo>
                    <a:cubicBezTo>
                      <a:pt x="54" y="9"/>
                      <a:pt x="54" y="9"/>
                      <a:pt x="54" y="9"/>
                    </a:cubicBezTo>
                    <a:cubicBezTo>
                      <a:pt x="58" y="7"/>
                      <a:pt x="58" y="7"/>
                      <a:pt x="58" y="7"/>
                    </a:cubicBezTo>
                    <a:cubicBezTo>
                      <a:pt x="53" y="15"/>
                      <a:pt x="53" y="15"/>
                      <a:pt x="53" y="15"/>
                    </a:cubicBezTo>
                    <a:cubicBezTo>
                      <a:pt x="51" y="17"/>
                      <a:pt x="50" y="20"/>
                      <a:pt x="48" y="23"/>
                    </a:cubicBezTo>
                    <a:cubicBezTo>
                      <a:pt x="47" y="24"/>
                      <a:pt x="46" y="25"/>
                      <a:pt x="45" y="26"/>
                    </a:cubicBezTo>
                    <a:cubicBezTo>
                      <a:pt x="42" y="30"/>
                      <a:pt x="42" y="30"/>
                      <a:pt x="42" y="30"/>
                    </a:cubicBezTo>
                    <a:cubicBezTo>
                      <a:pt x="41" y="32"/>
                      <a:pt x="40" y="33"/>
                      <a:pt x="39" y="34"/>
                    </a:cubicBezTo>
                    <a:cubicBezTo>
                      <a:pt x="36" y="38"/>
                      <a:pt x="36" y="38"/>
                      <a:pt x="36" y="38"/>
                    </a:cubicBezTo>
                    <a:cubicBezTo>
                      <a:pt x="35" y="39"/>
                      <a:pt x="35" y="39"/>
                      <a:pt x="35" y="39"/>
                    </a:cubicBezTo>
                    <a:cubicBezTo>
                      <a:pt x="34" y="40"/>
                      <a:pt x="34" y="40"/>
                      <a:pt x="33" y="41"/>
                    </a:cubicBezTo>
                    <a:cubicBezTo>
                      <a:pt x="30" y="44"/>
                      <a:pt x="30" y="44"/>
                      <a:pt x="30" y="44"/>
                    </a:cubicBezTo>
                    <a:cubicBezTo>
                      <a:pt x="27" y="47"/>
                      <a:pt x="25" y="49"/>
                      <a:pt x="23" y="51"/>
                    </a:cubicBezTo>
                    <a:cubicBezTo>
                      <a:pt x="20" y="53"/>
                      <a:pt x="18" y="55"/>
                      <a:pt x="15" y="57"/>
                    </a:cubicBezTo>
                    <a:cubicBezTo>
                      <a:pt x="7" y="62"/>
                      <a:pt x="7" y="62"/>
                      <a:pt x="7" y="62"/>
                    </a:cubicBezTo>
                    <a:cubicBezTo>
                      <a:pt x="9" y="58"/>
                      <a:pt x="9" y="58"/>
                      <a:pt x="9" y="58"/>
                    </a:cubicBezTo>
                    <a:cubicBezTo>
                      <a:pt x="9" y="102"/>
                      <a:pt x="9" y="102"/>
                      <a:pt x="9" y="102"/>
                    </a:cubicBezTo>
                    <a:cubicBezTo>
                      <a:pt x="5" y="98"/>
                      <a:pt x="5" y="98"/>
                      <a:pt x="5" y="98"/>
                    </a:cubicBezTo>
                    <a:cubicBezTo>
                      <a:pt x="28" y="98"/>
                      <a:pt x="28" y="98"/>
                      <a:pt x="28" y="98"/>
                    </a:cubicBezTo>
                    <a:cubicBezTo>
                      <a:pt x="32" y="98"/>
                      <a:pt x="32" y="98"/>
                      <a:pt x="32" y="98"/>
                    </a:cubicBezTo>
                    <a:cubicBezTo>
                      <a:pt x="32" y="102"/>
                      <a:pt x="32" y="102"/>
                      <a:pt x="32" y="102"/>
                    </a:cubicBezTo>
                    <a:cubicBezTo>
                      <a:pt x="32" y="144"/>
                      <a:pt x="31" y="187"/>
                      <a:pt x="31" y="229"/>
                    </a:cubicBezTo>
                    <a:cubicBezTo>
                      <a:pt x="30" y="292"/>
                      <a:pt x="30" y="292"/>
                      <a:pt x="30" y="292"/>
                    </a:cubicBezTo>
                    <a:cubicBezTo>
                      <a:pt x="30" y="313"/>
                      <a:pt x="30" y="334"/>
                      <a:pt x="29" y="355"/>
                    </a:cubicBezTo>
                    <a:cubicBezTo>
                      <a:pt x="29" y="357"/>
                      <a:pt x="29" y="357"/>
                      <a:pt x="29" y="357"/>
                    </a:cubicBezTo>
                    <a:cubicBezTo>
                      <a:pt x="28" y="357"/>
                      <a:pt x="28" y="357"/>
                      <a:pt x="28" y="357"/>
                    </a:cubicBezTo>
                    <a:cubicBezTo>
                      <a:pt x="5" y="357"/>
                      <a:pt x="5" y="357"/>
                      <a:pt x="5" y="357"/>
                    </a:cubicBezTo>
                    <a:cubicBezTo>
                      <a:pt x="6" y="355"/>
                      <a:pt x="6" y="355"/>
                      <a:pt x="6" y="355"/>
                    </a:cubicBezTo>
                    <a:cubicBezTo>
                      <a:pt x="6" y="395"/>
                      <a:pt x="6" y="395"/>
                      <a:pt x="6" y="395"/>
                    </a:cubicBezTo>
                    <a:lnTo>
                      <a:pt x="5" y="435"/>
                    </a:ln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grpSp>
        <p:grpSp>
          <p:nvGrpSpPr>
            <p:cNvPr id="141" name="chenying0907 140"/>
            <p:cNvGrpSpPr/>
            <p:nvPr/>
          </p:nvGrpSpPr>
          <p:grpSpPr>
            <a:xfrm>
              <a:off x="6448227" y="3038863"/>
              <a:ext cx="475127" cy="875457"/>
              <a:chOff x="2665413" y="5559425"/>
              <a:chExt cx="887413" cy="1635125"/>
            </a:xfrm>
            <a:solidFill>
              <a:schemeClr val="accent1"/>
            </a:solidFill>
          </p:grpSpPr>
          <p:sp>
            <p:nvSpPr>
              <p:cNvPr id="142" name="Freeform 276"/>
              <p:cNvSpPr/>
              <p:nvPr/>
            </p:nvSpPr>
            <p:spPr bwMode="auto">
              <a:xfrm>
                <a:off x="3192463" y="6653213"/>
                <a:ext cx="260350" cy="149225"/>
              </a:xfrm>
              <a:custGeom>
                <a:avLst/>
                <a:gdLst>
                  <a:gd name="T0" fmla="*/ 12 w 80"/>
                  <a:gd name="T1" fmla="*/ 46 h 46"/>
                  <a:gd name="T2" fmla="*/ 12 w 80"/>
                  <a:gd name="T3" fmla="*/ 46 h 46"/>
                  <a:gd name="T4" fmla="*/ 11 w 80"/>
                  <a:gd name="T5" fmla="*/ 45 h 46"/>
                  <a:gd name="T6" fmla="*/ 36 w 80"/>
                  <a:gd name="T7" fmla="*/ 28 h 46"/>
                  <a:gd name="T8" fmla="*/ 56 w 80"/>
                  <a:gd name="T9" fmla="*/ 14 h 46"/>
                  <a:gd name="T10" fmla="*/ 32 w 80"/>
                  <a:gd name="T11" fmla="*/ 28 h 46"/>
                  <a:gd name="T12" fmla="*/ 30 w 80"/>
                  <a:gd name="T13" fmla="*/ 29 h 46"/>
                  <a:gd name="T14" fmla="*/ 30 w 80"/>
                  <a:gd name="T15" fmla="*/ 29 h 46"/>
                  <a:gd name="T16" fmla="*/ 27 w 80"/>
                  <a:gd name="T17" fmla="*/ 18 h 46"/>
                  <a:gd name="T18" fmla="*/ 15 w 80"/>
                  <a:gd name="T19" fmla="*/ 25 h 46"/>
                  <a:gd name="T20" fmla="*/ 14 w 80"/>
                  <a:gd name="T21" fmla="*/ 25 h 46"/>
                  <a:gd name="T22" fmla="*/ 32 w 80"/>
                  <a:gd name="T23" fmla="*/ 2 h 46"/>
                  <a:gd name="T24" fmla="*/ 28 w 80"/>
                  <a:gd name="T25" fmla="*/ 4 h 46"/>
                  <a:gd name="T26" fmla="*/ 25 w 80"/>
                  <a:gd name="T27" fmla="*/ 3 h 46"/>
                  <a:gd name="T28" fmla="*/ 1 w 80"/>
                  <a:gd name="T29" fmla="*/ 18 h 46"/>
                  <a:gd name="T30" fmla="*/ 1 w 80"/>
                  <a:gd name="T31" fmla="*/ 17 h 46"/>
                  <a:gd name="T32" fmla="*/ 0 w 80"/>
                  <a:gd name="T33" fmla="*/ 17 h 46"/>
                  <a:gd name="T34" fmla="*/ 25 w 80"/>
                  <a:gd name="T35" fmla="*/ 3 h 46"/>
                  <a:gd name="T36" fmla="*/ 26 w 80"/>
                  <a:gd name="T37" fmla="*/ 2 h 46"/>
                  <a:gd name="T38" fmla="*/ 28 w 80"/>
                  <a:gd name="T39" fmla="*/ 3 h 46"/>
                  <a:gd name="T40" fmla="*/ 33 w 80"/>
                  <a:gd name="T41" fmla="*/ 0 h 46"/>
                  <a:gd name="T42" fmla="*/ 34 w 80"/>
                  <a:gd name="T43" fmla="*/ 0 h 46"/>
                  <a:gd name="T44" fmla="*/ 34 w 80"/>
                  <a:gd name="T45" fmla="*/ 1 h 46"/>
                  <a:gd name="T46" fmla="*/ 16 w 80"/>
                  <a:gd name="T47" fmla="*/ 23 h 46"/>
                  <a:gd name="T48" fmla="*/ 27 w 80"/>
                  <a:gd name="T49" fmla="*/ 17 h 46"/>
                  <a:gd name="T50" fmla="*/ 28 w 80"/>
                  <a:gd name="T51" fmla="*/ 17 h 46"/>
                  <a:gd name="T52" fmla="*/ 28 w 80"/>
                  <a:gd name="T53" fmla="*/ 17 h 46"/>
                  <a:gd name="T54" fmla="*/ 31 w 80"/>
                  <a:gd name="T55" fmla="*/ 28 h 46"/>
                  <a:gd name="T56" fmla="*/ 32 w 80"/>
                  <a:gd name="T57" fmla="*/ 28 h 46"/>
                  <a:gd name="T58" fmla="*/ 66 w 80"/>
                  <a:gd name="T59" fmla="*/ 8 h 46"/>
                  <a:gd name="T60" fmla="*/ 66 w 80"/>
                  <a:gd name="T61" fmla="*/ 7 h 46"/>
                  <a:gd name="T62" fmla="*/ 66 w 80"/>
                  <a:gd name="T63" fmla="*/ 7 h 46"/>
                  <a:gd name="T64" fmla="*/ 67 w 80"/>
                  <a:gd name="T65" fmla="*/ 7 h 46"/>
                  <a:gd name="T66" fmla="*/ 67 w 80"/>
                  <a:gd name="T67" fmla="*/ 8 h 46"/>
                  <a:gd name="T68" fmla="*/ 67 w 80"/>
                  <a:gd name="T69" fmla="*/ 8 h 46"/>
                  <a:gd name="T70" fmla="*/ 66 w 80"/>
                  <a:gd name="T71" fmla="*/ 9 h 46"/>
                  <a:gd name="T72" fmla="*/ 17 w 80"/>
                  <a:gd name="T73" fmla="*/ 42 h 46"/>
                  <a:gd name="T74" fmla="*/ 79 w 80"/>
                  <a:gd name="T75" fmla="*/ 6 h 46"/>
                  <a:gd name="T76" fmla="*/ 80 w 80"/>
                  <a:gd name="T77" fmla="*/ 6 h 46"/>
                  <a:gd name="T78" fmla="*/ 80 w 80"/>
                  <a:gd name="T79" fmla="*/ 6 h 46"/>
                  <a:gd name="T80" fmla="*/ 12 w 80"/>
                  <a:gd name="T81"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46">
                    <a:moveTo>
                      <a:pt x="12" y="46"/>
                    </a:moveTo>
                    <a:cubicBezTo>
                      <a:pt x="12" y="46"/>
                      <a:pt x="12" y="46"/>
                      <a:pt x="12" y="46"/>
                    </a:cubicBezTo>
                    <a:cubicBezTo>
                      <a:pt x="11" y="46"/>
                      <a:pt x="11" y="45"/>
                      <a:pt x="11" y="45"/>
                    </a:cubicBezTo>
                    <a:cubicBezTo>
                      <a:pt x="11" y="45"/>
                      <a:pt x="11" y="45"/>
                      <a:pt x="36" y="28"/>
                    </a:cubicBezTo>
                    <a:cubicBezTo>
                      <a:pt x="42" y="24"/>
                      <a:pt x="48" y="19"/>
                      <a:pt x="56" y="14"/>
                    </a:cubicBezTo>
                    <a:cubicBezTo>
                      <a:pt x="51" y="17"/>
                      <a:pt x="43" y="22"/>
                      <a:pt x="32" y="28"/>
                    </a:cubicBezTo>
                    <a:cubicBezTo>
                      <a:pt x="31" y="29"/>
                      <a:pt x="31" y="29"/>
                      <a:pt x="30" y="29"/>
                    </a:cubicBezTo>
                    <a:cubicBezTo>
                      <a:pt x="30" y="29"/>
                      <a:pt x="30" y="29"/>
                      <a:pt x="30" y="29"/>
                    </a:cubicBezTo>
                    <a:cubicBezTo>
                      <a:pt x="30" y="29"/>
                      <a:pt x="30" y="29"/>
                      <a:pt x="27" y="18"/>
                    </a:cubicBezTo>
                    <a:cubicBezTo>
                      <a:pt x="15" y="25"/>
                      <a:pt x="15" y="25"/>
                      <a:pt x="15" y="25"/>
                    </a:cubicBezTo>
                    <a:cubicBezTo>
                      <a:pt x="15" y="25"/>
                      <a:pt x="15" y="25"/>
                      <a:pt x="14" y="25"/>
                    </a:cubicBezTo>
                    <a:cubicBezTo>
                      <a:pt x="14" y="24"/>
                      <a:pt x="14" y="24"/>
                      <a:pt x="32" y="2"/>
                    </a:cubicBezTo>
                    <a:cubicBezTo>
                      <a:pt x="28" y="4"/>
                      <a:pt x="28" y="4"/>
                      <a:pt x="28" y="4"/>
                    </a:cubicBezTo>
                    <a:cubicBezTo>
                      <a:pt x="25" y="3"/>
                      <a:pt x="25" y="3"/>
                      <a:pt x="25" y="3"/>
                    </a:cubicBezTo>
                    <a:cubicBezTo>
                      <a:pt x="1" y="18"/>
                      <a:pt x="1" y="18"/>
                      <a:pt x="1" y="18"/>
                    </a:cubicBezTo>
                    <a:cubicBezTo>
                      <a:pt x="1" y="17"/>
                      <a:pt x="1" y="17"/>
                      <a:pt x="1" y="17"/>
                    </a:cubicBezTo>
                    <a:cubicBezTo>
                      <a:pt x="0" y="17"/>
                      <a:pt x="0" y="17"/>
                      <a:pt x="0" y="17"/>
                    </a:cubicBezTo>
                    <a:cubicBezTo>
                      <a:pt x="1" y="17"/>
                      <a:pt x="25" y="3"/>
                      <a:pt x="25" y="3"/>
                    </a:cubicBezTo>
                    <a:cubicBezTo>
                      <a:pt x="25" y="2"/>
                      <a:pt x="25" y="2"/>
                      <a:pt x="26" y="2"/>
                    </a:cubicBezTo>
                    <a:cubicBezTo>
                      <a:pt x="28" y="3"/>
                      <a:pt x="28" y="3"/>
                      <a:pt x="28" y="3"/>
                    </a:cubicBezTo>
                    <a:cubicBezTo>
                      <a:pt x="28" y="3"/>
                      <a:pt x="31" y="1"/>
                      <a:pt x="33" y="0"/>
                    </a:cubicBezTo>
                    <a:cubicBezTo>
                      <a:pt x="33" y="0"/>
                      <a:pt x="34" y="0"/>
                      <a:pt x="34" y="0"/>
                    </a:cubicBezTo>
                    <a:cubicBezTo>
                      <a:pt x="34" y="0"/>
                      <a:pt x="34" y="1"/>
                      <a:pt x="34" y="1"/>
                    </a:cubicBezTo>
                    <a:cubicBezTo>
                      <a:pt x="28" y="8"/>
                      <a:pt x="19" y="19"/>
                      <a:pt x="16" y="23"/>
                    </a:cubicBezTo>
                    <a:cubicBezTo>
                      <a:pt x="19" y="22"/>
                      <a:pt x="24" y="19"/>
                      <a:pt x="27" y="17"/>
                    </a:cubicBezTo>
                    <a:cubicBezTo>
                      <a:pt x="27" y="17"/>
                      <a:pt x="27" y="17"/>
                      <a:pt x="28" y="17"/>
                    </a:cubicBezTo>
                    <a:cubicBezTo>
                      <a:pt x="28" y="17"/>
                      <a:pt x="28" y="17"/>
                      <a:pt x="28" y="17"/>
                    </a:cubicBezTo>
                    <a:cubicBezTo>
                      <a:pt x="29" y="20"/>
                      <a:pt x="30" y="26"/>
                      <a:pt x="31" y="28"/>
                    </a:cubicBezTo>
                    <a:cubicBezTo>
                      <a:pt x="31" y="28"/>
                      <a:pt x="31" y="28"/>
                      <a:pt x="32" y="28"/>
                    </a:cubicBezTo>
                    <a:cubicBezTo>
                      <a:pt x="59" y="11"/>
                      <a:pt x="65" y="8"/>
                      <a:pt x="66" y="8"/>
                    </a:cubicBezTo>
                    <a:cubicBezTo>
                      <a:pt x="66" y="7"/>
                      <a:pt x="66" y="7"/>
                      <a:pt x="66" y="7"/>
                    </a:cubicBezTo>
                    <a:cubicBezTo>
                      <a:pt x="66" y="7"/>
                      <a:pt x="66" y="7"/>
                      <a:pt x="66" y="7"/>
                    </a:cubicBezTo>
                    <a:cubicBezTo>
                      <a:pt x="67" y="7"/>
                      <a:pt x="67" y="7"/>
                      <a:pt x="67" y="7"/>
                    </a:cubicBezTo>
                    <a:cubicBezTo>
                      <a:pt x="67" y="7"/>
                      <a:pt x="67" y="7"/>
                      <a:pt x="67" y="8"/>
                    </a:cubicBezTo>
                    <a:cubicBezTo>
                      <a:pt x="67" y="8"/>
                      <a:pt x="67" y="8"/>
                      <a:pt x="67" y="8"/>
                    </a:cubicBezTo>
                    <a:cubicBezTo>
                      <a:pt x="67" y="8"/>
                      <a:pt x="67" y="8"/>
                      <a:pt x="66" y="9"/>
                    </a:cubicBezTo>
                    <a:cubicBezTo>
                      <a:pt x="42" y="25"/>
                      <a:pt x="25" y="36"/>
                      <a:pt x="17" y="42"/>
                    </a:cubicBezTo>
                    <a:cubicBezTo>
                      <a:pt x="31" y="34"/>
                      <a:pt x="64" y="14"/>
                      <a:pt x="79" y="6"/>
                    </a:cubicBezTo>
                    <a:cubicBezTo>
                      <a:pt x="79" y="5"/>
                      <a:pt x="80" y="6"/>
                      <a:pt x="80" y="6"/>
                    </a:cubicBezTo>
                    <a:cubicBezTo>
                      <a:pt x="80" y="6"/>
                      <a:pt x="80" y="6"/>
                      <a:pt x="80" y="6"/>
                    </a:cubicBezTo>
                    <a:cubicBezTo>
                      <a:pt x="16" y="44"/>
                      <a:pt x="12" y="46"/>
                      <a:pt x="12" y="46"/>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sp>
            <p:nvSpPr>
              <p:cNvPr id="143" name="Freeform 277"/>
              <p:cNvSpPr/>
              <p:nvPr/>
            </p:nvSpPr>
            <p:spPr bwMode="auto">
              <a:xfrm>
                <a:off x="2982913" y="6192838"/>
                <a:ext cx="554038" cy="320675"/>
              </a:xfrm>
              <a:custGeom>
                <a:avLst/>
                <a:gdLst>
                  <a:gd name="T0" fmla="*/ 53 w 171"/>
                  <a:gd name="T1" fmla="*/ 98 h 99"/>
                  <a:gd name="T2" fmla="*/ 53 w 171"/>
                  <a:gd name="T3" fmla="*/ 98 h 99"/>
                  <a:gd name="T4" fmla="*/ 114 w 171"/>
                  <a:gd name="T5" fmla="*/ 58 h 99"/>
                  <a:gd name="T6" fmla="*/ 114 w 171"/>
                  <a:gd name="T7" fmla="*/ 55 h 99"/>
                  <a:gd name="T8" fmla="*/ 41 w 171"/>
                  <a:gd name="T9" fmla="*/ 97 h 99"/>
                  <a:gd name="T10" fmla="*/ 41 w 171"/>
                  <a:gd name="T11" fmla="*/ 97 h 99"/>
                  <a:gd name="T12" fmla="*/ 41 w 171"/>
                  <a:gd name="T13" fmla="*/ 96 h 99"/>
                  <a:gd name="T14" fmla="*/ 24 w 171"/>
                  <a:gd name="T15" fmla="*/ 95 h 99"/>
                  <a:gd name="T16" fmla="*/ 24 w 171"/>
                  <a:gd name="T17" fmla="*/ 95 h 99"/>
                  <a:gd name="T18" fmla="*/ 24 w 171"/>
                  <a:gd name="T19" fmla="*/ 94 h 99"/>
                  <a:gd name="T20" fmla="*/ 44 w 171"/>
                  <a:gd name="T21" fmla="*/ 79 h 99"/>
                  <a:gd name="T22" fmla="*/ 145 w 171"/>
                  <a:gd name="T23" fmla="*/ 6 h 99"/>
                  <a:gd name="T24" fmla="*/ 1 w 171"/>
                  <a:gd name="T25" fmla="*/ 89 h 99"/>
                  <a:gd name="T26" fmla="*/ 1 w 171"/>
                  <a:gd name="T27" fmla="*/ 88 h 99"/>
                  <a:gd name="T28" fmla="*/ 1 w 171"/>
                  <a:gd name="T29" fmla="*/ 88 h 99"/>
                  <a:gd name="T30" fmla="*/ 152 w 171"/>
                  <a:gd name="T31" fmla="*/ 0 h 99"/>
                  <a:gd name="T32" fmla="*/ 153 w 171"/>
                  <a:gd name="T33" fmla="*/ 0 h 99"/>
                  <a:gd name="T34" fmla="*/ 153 w 171"/>
                  <a:gd name="T35" fmla="*/ 0 h 99"/>
                  <a:gd name="T36" fmla="*/ 31 w 171"/>
                  <a:gd name="T37" fmla="*/ 90 h 99"/>
                  <a:gd name="T38" fmla="*/ 144 w 171"/>
                  <a:gd name="T39" fmla="*/ 25 h 99"/>
                  <a:gd name="T40" fmla="*/ 144 w 171"/>
                  <a:gd name="T41" fmla="*/ 25 h 99"/>
                  <a:gd name="T42" fmla="*/ 144 w 171"/>
                  <a:gd name="T43" fmla="*/ 26 h 99"/>
                  <a:gd name="T44" fmla="*/ 114 w 171"/>
                  <a:gd name="T45" fmla="*/ 54 h 99"/>
                  <a:gd name="T46" fmla="*/ 170 w 171"/>
                  <a:gd name="T47" fmla="*/ 21 h 99"/>
                  <a:gd name="T48" fmla="*/ 114 w 171"/>
                  <a:gd name="T49" fmla="*/ 59 h 99"/>
                  <a:gd name="T50" fmla="*/ 158 w 171"/>
                  <a:gd name="T51" fmla="*/ 37 h 99"/>
                  <a:gd name="T52" fmla="*/ 158 w 171"/>
                  <a:gd name="T53" fmla="*/ 38 h 99"/>
                  <a:gd name="T54" fmla="*/ 118 w 171"/>
                  <a:gd name="T55" fmla="*/ 77 h 99"/>
                  <a:gd name="T56" fmla="*/ 119 w 171"/>
                  <a:gd name="T57" fmla="*/ 78 h 99"/>
                  <a:gd name="T58" fmla="*/ 117 w 171"/>
                  <a:gd name="T59" fmla="*/ 82 h 99"/>
                  <a:gd name="T60" fmla="*/ 117 w 171"/>
                  <a:gd name="T61" fmla="*/ 82 h 99"/>
                  <a:gd name="T62" fmla="*/ 109 w 171"/>
                  <a:gd name="T63" fmla="*/ 89 h 99"/>
                  <a:gd name="T64" fmla="*/ 105 w 171"/>
                  <a:gd name="T65" fmla="*/ 90 h 99"/>
                  <a:gd name="T66" fmla="*/ 106 w 171"/>
                  <a:gd name="T67" fmla="*/ 90 h 99"/>
                  <a:gd name="T68" fmla="*/ 112 w 171"/>
                  <a:gd name="T69" fmla="*/ 85 h 99"/>
                  <a:gd name="T70" fmla="*/ 116 w 171"/>
                  <a:gd name="T71" fmla="*/ 79 h 99"/>
                  <a:gd name="T72" fmla="*/ 99 w 171"/>
                  <a:gd name="T73" fmla="*/ 89 h 99"/>
                  <a:gd name="T74" fmla="*/ 98 w 171"/>
                  <a:gd name="T75" fmla="*/ 89 h 99"/>
                  <a:gd name="T76" fmla="*/ 154 w 171"/>
                  <a:gd name="T77" fmla="*/ 41 h 99"/>
                  <a:gd name="T78" fmla="*/ 53 w 171"/>
                  <a:gd name="T79"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1" h="99">
                    <a:moveTo>
                      <a:pt x="53" y="99"/>
                    </a:moveTo>
                    <a:cubicBezTo>
                      <a:pt x="53" y="99"/>
                      <a:pt x="53" y="99"/>
                      <a:pt x="53" y="98"/>
                    </a:cubicBezTo>
                    <a:cubicBezTo>
                      <a:pt x="53" y="98"/>
                      <a:pt x="53" y="98"/>
                      <a:pt x="53" y="98"/>
                    </a:cubicBezTo>
                    <a:cubicBezTo>
                      <a:pt x="53" y="98"/>
                      <a:pt x="53" y="98"/>
                      <a:pt x="53" y="98"/>
                    </a:cubicBezTo>
                    <a:cubicBezTo>
                      <a:pt x="53" y="98"/>
                      <a:pt x="53" y="98"/>
                      <a:pt x="53" y="98"/>
                    </a:cubicBezTo>
                    <a:cubicBezTo>
                      <a:pt x="55" y="96"/>
                      <a:pt x="64" y="90"/>
                      <a:pt x="114" y="58"/>
                    </a:cubicBezTo>
                    <a:cubicBezTo>
                      <a:pt x="134" y="45"/>
                      <a:pt x="154" y="32"/>
                      <a:pt x="164" y="26"/>
                    </a:cubicBezTo>
                    <a:cubicBezTo>
                      <a:pt x="154" y="31"/>
                      <a:pt x="134" y="43"/>
                      <a:pt x="114" y="55"/>
                    </a:cubicBezTo>
                    <a:cubicBezTo>
                      <a:pt x="60" y="86"/>
                      <a:pt x="44" y="96"/>
                      <a:pt x="41" y="97"/>
                    </a:cubicBezTo>
                    <a:cubicBezTo>
                      <a:pt x="41" y="97"/>
                      <a:pt x="41" y="97"/>
                      <a:pt x="41" y="97"/>
                    </a:cubicBezTo>
                    <a:cubicBezTo>
                      <a:pt x="41" y="97"/>
                      <a:pt x="41" y="97"/>
                      <a:pt x="41" y="97"/>
                    </a:cubicBezTo>
                    <a:cubicBezTo>
                      <a:pt x="41" y="97"/>
                      <a:pt x="41" y="97"/>
                      <a:pt x="41" y="97"/>
                    </a:cubicBezTo>
                    <a:cubicBezTo>
                      <a:pt x="41" y="97"/>
                      <a:pt x="41" y="97"/>
                      <a:pt x="41" y="96"/>
                    </a:cubicBezTo>
                    <a:cubicBezTo>
                      <a:pt x="40" y="96"/>
                      <a:pt x="40" y="96"/>
                      <a:pt x="41" y="96"/>
                    </a:cubicBezTo>
                    <a:cubicBezTo>
                      <a:pt x="137" y="30"/>
                      <a:pt x="137" y="30"/>
                      <a:pt x="137" y="30"/>
                    </a:cubicBezTo>
                    <a:cubicBezTo>
                      <a:pt x="116" y="41"/>
                      <a:pt x="58" y="75"/>
                      <a:pt x="24" y="95"/>
                    </a:cubicBezTo>
                    <a:cubicBezTo>
                      <a:pt x="24" y="95"/>
                      <a:pt x="24" y="95"/>
                      <a:pt x="24" y="95"/>
                    </a:cubicBezTo>
                    <a:cubicBezTo>
                      <a:pt x="24" y="95"/>
                      <a:pt x="24" y="95"/>
                      <a:pt x="24" y="95"/>
                    </a:cubicBezTo>
                    <a:cubicBezTo>
                      <a:pt x="24" y="94"/>
                      <a:pt x="24" y="94"/>
                      <a:pt x="24" y="94"/>
                    </a:cubicBezTo>
                    <a:cubicBezTo>
                      <a:pt x="24" y="94"/>
                      <a:pt x="24" y="94"/>
                      <a:pt x="24" y="94"/>
                    </a:cubicBezTo>
                    <a:cubicBezTo>
                      <a:pt x="24" y="94"/>
                      <a:pt x="24" y="94"/>
                      <a:pt x="24" y="94"/>
                    </a:cubicBezTo>
                    <a:cubicBezTo>
                      <a:pt x="25" y="93"/>
                      <a:pt x="30" y="89"/>
                      <a:pt x="44" y="79"/>
                    </a:cubicBezTo>
                    <a:cubicBezTo>
                      <a:pt x="55" y="71"/>
                      <a:pt x="70" y="60"/>
                      <a:pt x="88" y="47"/>
                    </a:cubicBezTo>
                    <a:cubicBezTo>
                      <a:pt x="111" y="30"/>
                      <a:pt x="134" y="14"/>
                      <a:pt x="145" y="6"/>
                    </a:cubicBezTo>
                    <a:cubicBezTo>
                      <a:pt x="142" y="7"/>
                      <a:pt x="138" y="10"/>
                      <a:pt x="134" y="12"/>
                    </a:cubicBezTo>
                    <a:cubicBezTo>
                      <a:pt x="41" y="67"/>
                      <a:pt x="3" y="89"/>
                      <a:pt x="1" y="89"/>
                    </a:cubicBezTo>
                    <a:cubicBezTo>
                      <a:pt x="1" y="89"/>
                      <a:pt x="1" y="89"/>
                      <a:pt x="1" y="89"/>
                    </a:cubicBezTo>
                    <a:cubicBezTo>
                      <a:pt x="1" y="89"/>
                      <a:pt x="1" y="89"/>
                      <a:pt x="1" y="88"/>
                    </a:cubicBezTo>
                    <a:cubicBezTo>
                      <a:pt x="0" y="88"/>
                      <a:pt x="0" y="88"/>
                      <a:pt x="1" y="88"/>
                    </a:cubicBezTo>
                    <a:cubicBezTo>
                      <a:pt x="1" y="88"/>
                      <a:pt x="1" y="88"/>
                      <a:pt x="1" y="88"/>
                    </a:cubicBezTo>
                    <a:cubicBezTo>
                      <a:pt x="5" y="87"/>
                      <a:pt x="95" y="34"/>
                      <a:pt x="134" y="11"/>
                    </a:cubicBezTo>
                    <a:cubicBezTo>
                      <a:pt x="147" y="3"/>
                      <a:pt x="151" y="1"/>
                      <a:pt x="152" y="0"/>
                    </a:cubicBezTo>
                    <a:cubicBezTo>
                      <a:pt x="153" y="0"/>
                      <a:pt x="153" y="0"/>
                      <a:pt x="153" y="0"/>
                    </a:cubicBezTo>
                    <a:cubicBezTo>
                      <a:pt x="153" y="0"/>
                      <a:pt x="153" y="0"/>
                      <a:pt x="153" y="0"/>
                    </a:cubicBezTo>
                    <a:cubicBezTo>
                      <a:pt x="153" y="0"/>
                      <a:pt x="153" y="0"/>
                      <a:pt x="153" y="0"/>
                    </a:cubicBezTo>
                    <a:cubicBezTo>
                      <a:pt x="153" y="0"/>
                      <a:pt x="153" y="0"/>
                      <a:pt x="153" y="0"/>
                    </a:cubicBezTo>
                    <a:cubicBezTo>
                      <a:pt x="153" y="1"/>
                      <a:pt x="153" y="1"/>
                      <a:pt x="153" y="1"/>
                    </a:cubicBezTo>
                    <a:cubicBezTo>
                      <a:pt x="116" y="28"/>
                      <a:pt x="51" y="75"/>
                      <a:pt x="31" y="90"/>
                    </a:cubicBezTo>
                    <a:cubicBezTo>
                      <a:pt x="81" y="61"/>
                      <a:pt x="137" y="28"/>
                      <a:pt x="143" y="25"/>
                    </a:cubicBezTo>
                    <a:cubicBezTo>
                      <a:pt x="144" y="25"/>
                      <a:pt x="144" y="25"/>
                      <a:pt x="144" y="25"/>
                    </a:cubicBezTo>
                    <a:cubicBezTo>
                      <a:pt x="144" y="25"/>
                      <a:pt x="144" y="25"/>
                      <a:pt x="144" y="25"/>
                    </a:cubicBezTo>
                    <a:cubicBezTo>
                      <a:pt x="144" y="25"/>
                      <a:pt x="144" y="25"/>
                      <a:pt x="144" y="25"/>
                    </a:cubicBezTo>
                    <a:cubicBezTo>
                      <a:pt x="144" y="25"/>
                      <a:pt x="144" y="25"/>
                      <a:pt x="144" y="25"/>
                    </a:cubicBezTo>
                    <a:cubicBezTo>
                      <a:pt x="144" y="25"/>
                      <a:pt x="144" y="25"/>
                      <a:pt x="144" y="26"/>
                    </a:cubicBezTo>
                    <a:cubicBezTo>
                      <a:pt x="48" y="92"/>
                      <a:pt x="48" y="92"/>
                      <a:pt x="48" y="92"/>
                    </a:cubicBezTo>
                    <a:cubicBezTo>
                      <a:pt x="60" y="85"/>
                      <a:pt x="89" y="68"/>
                      <a:pt x="114" y="54"/>
                    </a:cubicBezTo>
                    <a:cubicBezTo>
                      <a:pt x="163" y="25"/>
                      <a:pt x="170" y="21"/>
                      <a:pt x="170" y="21"/>
                    </a:cubicBezTo>
                    <a:cubicBezTo>
                      <a:pt x="170" y="21"/>
                      <a:pt x="170" y="21"/>
                      <a:pt x="170" y="21"/>
                    </a:cubicBezTo>
                    <a:cubicBezTo>
                      <a:pt x="170" y="21"/>
                      <a:pt x="171" y="21"/>
                      <a:pt x="171" y="21"/>
                    </a:cubicBezTo>
                    <a:cubicBezTo>
                      <a:pt x="171" y="22"/>
                      <a:pt x="171" y="22"/>
                      <a:pt x="114" y="59"/>
                    </a:cubicBezTo>
                    <a:cubicBezTo>
                      <a:pt x="94" y="72"/>
                      <a:pt x="73" y="85"/>
                      <a:pt x="61" y="93"/>
                    </a:cubicBezTo>
                    <a:cubicBezTo>
                      <a:pt x="158" y="37"/>
                      <a:pt x="158" y="37"/>
                      <a:pt x="158" y="37"/>
                    </a:cubicBezTo>
                    <a:cubicBezTo>
                      <a:pt x="158" y="37"/>
                      <a:pt x="158" y="37"/>
                      <a:pt x="158" y="37"/>
                    </a:cubicBezTo>
                    <a:cubicBezTo>
                      <a:pt x="159" y="38"/>
                      <a:pt x="159" y="38"/>
                      <a:pt x="158" y="38"/>
                    </a:cubicBezTo>
                    <a:cubicBezTo>
                      <a:pt x="102" y="86"/>
                      <a:pt x="102" y="86"/>
                      <a:pt x="102" y="86"/>
                    </a:cubicBezTo>
                    <a:cubicBezTo>
                      <a:pt x="106" y="84"/>
                      <a:pt x="113" y="80"/>
                      <a:pt x="118" y="77"/>
                    </a:cubicBezTo>
                    <a:cubicBezTo>
                      <a:pt x="118" y="77"/>
                      <a:pt x="118" y="77"/>
                      <a:pt x="119" y="77"/>
                    </a:cubicBezTo>
                    <a:cubicBezTo>
                      <a:pt x="119" y="77"/>
                      <a:pt x="119" y="77"/>
                      <a:pt x="119" y="78"/>
                    </a:cubicBezTo>
                    <a:cubicBezTo>
                      <a:pt x="114" y="83"/>
                      <a:pt x="114" y="83"/>
                      <a:pt x="114" y="83"/>
                    </a:cubicBezTo>
                    <a:cubicBezTo>
                      <a:pt x="117" y="82"/>
                      <a:pt x="117" y="82"/>
                      <a:pt x="117" y="82"/>
                    </a:cubicBezTo>
                    <a:cubicBezTo>
                      <a:pt x="117" y="82"/>
                      <a:pt x="117" y="82"/>
                      <a:pt x="117" y="82"/>
                    </a:cubicBezTo>
                    <a:cubicBezTo>
                      <a:pt x="118" y="82"/>
                      <a:pt x="117" y="82"/>
                      <a:pt x="117" y="82"/>
                    </a:cubicBezTo>
                    <a:cubicBezTo>
                      <a:pt x="115" y="84"/>
                      <a:pt x="112" y="86"/>
                      <a:pt x="109" y="88"/>
                    </a:cubicBezTo>
                    <a:cubicBezTo>
                      <a:pt x="109" y="88"/>
                      <a:pt x="109" y="88"/>
                      <a:pt x="109" y="89"/>
                    </a:cubicBezTo>
                    <a:cubicBezTo>
                      <a:pt x="106" y="90"/>
                      <a:pt x="106" y="90"/>
                      <a:pt x="106" y="90"/>
                    </a:cubicBezTo>
                    <a:cubicBezTo>
                      <a:pt x="106" y="90"/>
                      <a:pt x="105" y="90"/>
                      <a:pt x="105" y="90"/>
                    </a:cubicBezTo>
                    <a:cubicBezTo>
                      <a:pt x="105" y="90"/>
                      <a:pt x="105" y="90"/>
                      <a:pt x="106" y="90"/>
                    </a:cubicBezTo>
                    <a:cubicBezTo>
                      <a:pt x="106" y="90"/>
                      <a:pt x="106" y="90"/>
                      <a:pt x="106" y="90"/>
                    </a:cubicBezTo>
                    <a:cubicBezTo>
                      <a:pt x="106" y="89"/>
                      <a:pt x="106" y="89"/>
                      <a:pt x="106" y="89"/>
                    </a:cubicBezTo>
                    <a:cubicBezTo>
                      <a:pt x="107" y="89"/>
                      <a:pt x="108" y="88"/>
                      <a:pt x="112" y="85"/>
                    </a:cubicBezTo>
                    <a:cubicBezTo>
                      <a:pt x="111" y="85"/>
                      <a:pt x="111" y="85"/>
                      <a:pt x="112" y="85"/>
                    </a:cubicBezTo>
                    <a:cubicBezTo>
                      <a:pt x="116" y="79"/>
                      <a:pt x="116" y="79"/>
                      <a:pt x="116" y="79"/>
                    </a:cubicBezTo>
                    <a:cubicBezTo>
                      <a:pt x="103" y="87"/>
                      <a:pt x="100" y="89"/>
                      <a:pt x="99" y="89"/>
                    </a:cubicBezTo>
                    <a:cubicBezTo>
                      <a:pt x="99" y="89"/>
                      <a:pt x="99" y="89"/>
                      <a:pt x="99" y="89"/>
                    </a:cubicBezTo>
                    <a:cubicBezTo>
                      <a:pt x="98" y="89"/>
                      <a:pt x="98" y="89"/>
                      <a:pt x="98" y="89"/>
                    </a:cubicBezTo>
                    <a:cubicBezTo>
                      <a:pt x="98" y="89"/>
                      <a:pt x="98" y="89"/>
                      <a:pt x="98" y="89"/>
                    </a:cubicBezTo>
                    <a:cubicBezTo>
                      <a:pt x="98" y="89"/>
                      <a:pt x="98" y="89"/>
                      <a:pt x="98" y="88"/>
                    </a:cubicBezTo>
                    <a:cubicBezTo>
                      <a:pt x="154" y="41"/>
                      <a:pt x="154" y="41"/>
                      <a:pt x="154" y="41"/>
                    </a:cubicBezTo>
                    <a:cubicBezTo>
                      <a:pt x="54" y="99"/>
                      <a:pt x="54" y="99"/>
                      <a:pt x="54" y="99"/>
                    </a:cubicBezTo>
                    <a:cubicBezTo>
                      <a:pt x="53" y="99"/>
                      <a:pt x="53" y="99"/>
                      <a:pt x="53" y="99"/>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sp>
            <p:nvSpPr>
              <p:cNvPr id="144" name="Freeform 278"/>
              <p:cNvSpPr/>
              <p:nvPr/>
            </p:nvSpPr>
            <p:spPr bwMode="auto">
              <a:xfrm>
                <a:off x="2674938" y="6084888"/>
                <a:ext cx="874713" cy="1000125"/>
              </a:xfrm>
              <a:custGeom>
                <a:avLst/>
                <a:gdLst>
                  <a:gd name="T0" fmla="*/ 185 w 270"/>
                  <a:gd name="T1" fmla="*/ 299 h 308"/>
                  <a:gd name="T2" fmla="*/ 259 w 270"/>
                  <a:gd name="T3" fmla="*/ 250 h 308"/>
                  <a:gd name="T4" fmla="*/ 257 w 270"/>
                  <a:gd name="T5" fmla="*/ 239 h 308"/>
                  <a:gd name="T6" fmla="*/ 167 w 270"/>
                  <a:gd name="T7" fmla="*/ 290 h 308"/>
                  <a:gd name="T8" fmla="*/ 139 w 270"/>
                  <a:gd name="T9" fmla="*/ 290 h 308"/>
                  <a:gd name="T10" fmla="*/ 123 w 270"/>
                  <a:gd name="T11" fmla="*/ 291 h 308"/>
                  <a:gd name="T12" fmla="*/ 97 w 270"/>
                  <a:gd name="T13" fmla="*/ 283 h 308"/>
                  <a:gd name="T14" fmla="*/ 90 w 270"/>
                  <a:gd name="T15" fmla="*/ 268 h 308"/>
                  <a:gd name="T16" fmla="*/ 59 w 270"/>
                  <a:gd name="T17" fmla="*/ 268 h 308"/>
                  <a:gd name="T18" fmla="*/ 14 w 270"/>
                  <a:gd name="T19" fmla="*/ 283 h 308"/>
                  <a:gd name="T20" fmla="*/ 114 w 270"/>
                  <a:gd name="T21" fmla="*/ 216 h 308"/>
                  <a:gd name="T22" fmla="*/ 4 w 270"/>
                  <a:gd name="T23" fmla="*/ 271 h 308"/>
                  <a:gd name="T24" fmla="*/ 19 w 270"/>
                  <a:gd name="T25" fmla="*/ 257 h 308"/>
                  <a:gd name="T26" fmla="*/ 83 w 270"/>
                  <a:gd name="T27" fmla="*/ 214 h 308"/>
                  <a:gd name="T28" fmla="*/ 7 w 270"/>
                  <a:gd name="T29" fmla="*/ 244 h 308"/>
                  <a:gd name="T30" fmla="*/ 13 w 270"/>
                  <a:gd name="T31" fmla="*/ 226 h 308"/>
                  <a:gd name="T32" fmla="*/ 68 w 270"/>
                  <a:gd name="T33" fmla="*/ 182 h 308"/>
                  <a:gd name="T34" fmla="*/ 11 w 270"/>
                  <a:gd name="T35" fmla="*/ 208 h 308"/>
                  <a:gd name="T36" fmla="*/ 22 w 270"/>
                  <a:gd name="T37" fmla="*/ 195 h 308"/>
                  <a:gd name="T38" fmla="*/ 23 w 270"/>
                  <a:gd name="T39" fmla="*/ 175 h 308"/>
                  <a:gd name="T40" fmla="*/ 12 w 270"/>
                  <a:gd name="T41" fmla="*/ 177 h 308"/>
                  <a:gd name="T42" fmla="*/ 11 w 270"/>
                  <a:gd name="T43" fmla="*/ 174 h 308"/>
                  <a:gd name="T44" fmla="*/ 165 w 270"/>
                  <a:gd name="T45" fmla="*/ 67 h 308"/>
                  <a:gd name="T46" fmla="*/ 20 w 270"/>
                  <a:gd name="T47" fmla="*/ 133 h 308"/>
                  <a:gd name="T48" fmla="*/ 21 w 270"/>
                  <a:gd name="T49" fmla="*/ 114 h 308"/>
                  <a:gd name="T50" fmla="*/ 19 w 270"/>
                  <a:gd name="T51" fmla="*/ 101 h 308"/>
                  <a:gd name="T52" fmla="*/ 92 w 270"/>
                  <a:gd name="T53" fmla="*/ 53 h 308"/>
                  <a:gd name="T54" fmla="*/ 19 w 270"/>
                  <a:gd name="T55" fmla="*/ 84 h 308"/>
                  <a:gd name="T56" fmla="*/ 77 w 270"/>
                  <a:gd name="T57" fmla="*/ 37 h 308"/>
                  <a:gd name="T58" fmla="*/ 110 w 270"/>
                  <a:gd name="T59" fmla="*/ 41 h 308"/>
                  <a:gd name="T60" fmla="*/ 23 w 270"/>
                  <a:gd name="T61" fmla="*/ 97 h 308"/>
                  <a:gd name="T62" fmla="*/ 131 w 270"/>
                  <a:gd name="T63" fmla="*/ 35 h 308"/>
                  <a:gd name="T64" fmla="*/ 24 w 270"/>
                  <a:gd name="T65" fmla="*/ 130 h 308"/>
                  <a:gd name="T66" fmla="*/ 251 w 270"/>
                  <a:gd name="T67" fmla="*/ 16 h 308"/>
                  <a:gd name="T68" fmla="*/ 173 w 270"/>
                  <a:gd name="T69" fmla="*/ 68 h 308"/>
                  <a:gd name="T70" fmla="*/ 89 w 270"/>
                  <a:gd name="T71" fmla="*/ 132 h 308"/>
                  <a:gd name="T72" fmla="*/ 84 w 270"/>
                  <a:gd name="T73" fmla="*/ 139 h 308"/>
                  <a:gd name="T74" fmla="*/ 85 w 270"/>
                  <a:gd name="T75" fmla="*/ 160 h 308"/>
                  <a:gd name="T76" fmla="*/ 107 w 270"/>
                  <a:gd name="T77" fmla="*/ 171 h 308"/>
                  <a:gd name="T78" fmla="*/ 83 w 270"/>
                  <a:gd name="T79" fmla="*/ 187 h 308"/>
                  <a:gd name="T80" fmla="*/ 110 w 270"/>
                  <a:gd name="T81" fmla="*/ 185 h 308"/>
                  <a:gd name="T82" fmla="*/ 105 w 270"/>
                  <a:gd name="T83" fmla="*/ 201 h 308"/>
                  <a:gd name="T84" fmla="*/ 104 w 270"/>
                  <a:gd name="T85" fmla="*/ 207 h 308"/>
                  <a:gd name="T86" fmla="*/ 102 w 270"/>
                  <a:gd name="T87" fmla="*/ 213 h 308"/>
                  <a:gd name="T88" fmla="*/ 64 w 270"/>
                  <a:gd name="T89" fmla="*/ 244 h 308"/>
                  <a:gd name="T90" fmla="*/ 126 w 270"/>
                  <a:gd name="T91" fmla="*/ 209 h 308"/>
                  <a:gd name="T92" fmla="*/ 128 w 270"/>
                  <a:gd name="T93" fmla="*/ 227 h 308"/>
                  <a:gd name="T94" fmla="*/ 159 w 270"/>
                  <a:gd name="T95" fmla="*/ 223 h 308"/>
                  <a:gd name="T96" fmla="*/ 247 w 270"/>
                  <a:gd name="T97" fmla="*/ 182 h 308"/>
                  <a:gd name="T98" fmla="*/ 256 w 270"/>
                  <a:gd name="T99" fmla="*/ 194 h 308"/>
                  <a:gd name="T100" fmla="*/ 157 w 270"/>
                  <a:gd name="T101" fmla="*/ 279 h 308"/>
                  <a:gd name="T102" fmla="*/ 203 w 270"/>
                  <a:gd name="T103" fmla="*/ 269 h 308"/>
                  <a:gd name="T104" fmla="*/ 270 w 270"/>
                  <a:gd name="T105" fmla="*/ 243 h 308"/>
                  <a:gd name="T106" fmla="*/ 249 w 270"/>
                  <a:gd name="T107" fmla="*/ 263 h 308"/>
                  <a:gd name="T108" fmla="*/ 229 w 270"/>
                  <a:gd name="T109" fmla="*/ 290 h 308"/>
                  <a:gd name="T110" fmla="*/ 264 w 270"/>
                  <a:gd name="T111" fmla="*/ 279 h 308"/>
                  <a:gd name="T112" fmla="*/ 261 w 270"/>
                  <a:gd name="T113" fmla="*/ 293 h 308"/>
                  <a:gd name="T114" fmla="*/ 239 w 270"/>
                  <a:gd name="T115" fmla="*/ 298 h 308"/>
                  <a:gd name="T116" fmla="*/ 201 w 270"/>
                  <a:gd name="T117" fmla="*/ 30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0" h="308">
                    <a:moveTo>
                      <a:pt x="201" y="308"/>
                    </a:moveTo>
                    <a:cubicBezTo>
                      <a:pt x="201" y="308"/>
                      <a:pt x="201" y="308"/>
                      <a:pt x="200" y="307"/>
                    </a:cubicBezTo>
                    <a:cubicBezTo>
                      <a:pt x="200" y="307"/>
                      <a:pt x="200" y="307"/>
                      <a:pt x="201" y="307"/>
                    </a:cubicBezTo>
                    <a:cubicBezTo>
                      <a:pt x="218" y="292"/>
                      <a:pt x="249" y="267"/>
                      <a:pt x="259" y="258"/>
                    </a:cubicBezTo>
                    <a:cubicBezTo>
                      <a:pt x="185" y="300"/>
                      <a:pt x="185" y="300"/>
                      <a:pt x="185" y="300"/>
                    </a:cubicBezTo>
                    <a:cubicBezTo>
                      <a:pt x="185" y="300"/>
                      <a:pt x="185" y="300"/>
                      <a:pt x="185" y="300"/>
                    </a:cubicBezTo>
                    <a:cubicBezTo>
                      <a:pt x="185" y="300"/>
                      <a:pt x="185" y="300"/>
                      <a:pt x="185" y="300"/>
                    </a:cubicBezTo>
                    <a:cubicBezTo>
                      <a:pt x="185" y="300"/>
                      <a:pt x="185" y="300"/>
                      <a:pt x="185" y="299"/>
                    </a:cubicBezTo>
                    <a:cubicBezTo>
                      <a:pt x="185" y="299"/>
                      <a:pt x="185" y="299"/>
                      <a:pt x="185" y="299"/>
                    </a:cubicBezTo>
                    <a:cubicBezTo>
                      <a:pt x="185" y="299"/>
                      <a:pt x="185" y="299"/>
                      <a:pt x="185" y="299"/>
                    </a:cubicBezTo>
                    <a:cubicBezTo>
                      <a:pt x="186" y="299"/>
                      <a:pt x="188" y="298"/>
                      <a:pt x="192" y="295"/>
                    </a:cubicBezTo>
                    <a:cubicBezTo>
                      <a:pt x="194" y="294"/>
                      <a:pt x="196" y="293"/>
                      <a:pt x="198" y="292"/>
                    </a:cubicBezTo>
                    <a:cubicBezTo>
                      <a:pt x="198" y="292"/>
                      <a:pt x="198" y="292"/>
                      <a:pt x="198" y="292"/>
                    </a:cubicBezTo>
                    <a:cubicBezTo>
                      <a:pt x="197" y="292"/>
                      <a:pt x="197" y="292"/>
                      <a:pt x="198" y="291"/>
                    </a:cubicBezTo>
                    <a:cubicBezTo>
                      <a:pt x="198" y="291"/>
                      <a:pt x="198" y="291"/>
                      <a:pt x="198" y="291"/>
                    </a:cubicBezTo>
                    <a:cubicBezTo>
                      <a:pt x="198" y="291"/>
                      <a:pt x="198" y="291"/>
                      <a:pt x="198" y="291"/>
                    </a:cubicBezTo>
                    <a:cubicBezTo>
                      <a:pt x="199" y="290"/>
                      <a:pt x="207" y="285"/>
                      <a:pt x="239" y="263"/>
                    </a:cubicBezTo>
                    <a:cubicBezTo>
                      <a:pt x="246" y="258"/>
                      <a:pt x="254" y="253"/>
                      <a:pt x="259" y="250"/>
                    </a:cubicBezTo>
                    <a:cubicBezTo>
                      <a:pt x="208" y="280"/>
                      <a:pt x="179" y="296"/>
                      <a:pt x="175" y="298"/>
                    </a:cubicBezTo>
                    <a:cubicBezTo>
                      <a:pt x="175" y="298"/>
                      <a:pt x="175" y="298"/>
                      <a:pt x="175" y="298"/>
                    </a:cubicBezTo>
                    <a:cubicBezTo>
                      <a:pt x="175" y="298"/>
                      <a:pt x="175" y="298"/>
                      <a:pt x="175" y="298"/>
                    </a:cubicBezTo>
                    <a:cubicBezTo>
                      <a:pt x="175" y="298"/>
                      <a:pt x="175" y="298"/>
                      <a:pt x="175" y="298"/>
                    </a:cubicBezTo>
                    <a:cubicBezTo>
                      <a:pt x="175" y="298"/>
                      <a:pt x="174" y="298"/>
                      <a:pt x="174" y="298"/>
                    </a:cubicBezTo>
                    <a:cubicBezTo>
                      <a:pt x="174" y="298"/>
                      <a:pt x="174" y="298"/>
                      <a:pt x="178" y="295"/>
                    </a:cubicBezTo>
                    <a:cubicBezTo>
                      <a:pt x="181" y="293"/>
                      <a:pt x="184" y="290"/>
                      <a:pt x="188" y="287"/>
                    </a:cubicBezTo>
                    <a:cubicBezTo>
                      <a:pt x="197" y="281"/>
                      <a:pt x="208" y="274"/>
                      <a:pt x="219" y="266"/>
                    </a:cubicBezTo>
                    <a:cubicBezTo>
                      <a:pt x="234" y="255"/>
                      <a:pt x="249" y="245"/>
                      <a:pt x="257" y="239"/>
                    </a:cubicBezTo>
                    <a:cubicBezTo>
                      <a:pt x="246" y="245"/>
                      <a:pt x="223" y="259"/>
                      <a:pt x="204" y="270"/>
                    </a:cubicBezTo>
                    <a:cubicBezTo>
                      <a:pt x="174" y="287"/>
                      <a:pt x="168" y="290"/>
                      <a:pt x="167" y="291"/>
                    </a:cubicBezTo>
                    <a:cubicBezTo>
                      <a:pt x="167" y="291"/>
                      <a:pt x="167" y="291"/>
                      <a:pt x="167" y="291"/>
                    </a:cubicBezTo>
                    <a:cubicBezTo>
                      <a:pt x="167" y="291"/>
                      <a:pt x="167" y="291"/>
                      <a:pt x="167" y="291"/>
                    </a:cubicBezTo>
                    <a:cubicBezTo>
                      <a:pt x="167" y="291"/>
                      <a:pt x="167" y="291"/>
                      <a:pt x="167" y="291"/>
                    </a:cubicBezTo>
                    <a:cubicBezTo>
                      <a:pt x="167" y="291"/>
                      <a:pt x="166" y="291"/>
                      <a:pt x="166" y="291"/>
                    </a:cubicBezTo>
                    <a:cubicBezTo>
                      <a:pt x="166" y="291"/>
                      <a:pt x="166" y="291"/>
                      <a:pt x="167" y="290"/>
                    </a:cubicBezTo>
                    <a:cubicBezTo>
                      <a:pt x="167" y="290"/>
                      <a:pt x="167" y="290"/>
                      <a:pt x="167" y="290"/>
                    </a:cubicBezTo>
                    <a:cubicBezTo>
                      <a:pt x="167" y="290"/>
                      <a:pt x="167" y="290"/>
                      <a:pt x="167" y="290"/>
                    </a:cubicBezTo>
                    <a:cubicBezTo>
                      <a:pt x="167" y="290"/>
                      <a:pt x="168" y="289"/>
                      <a:pt x="171" y="287"/>
                    </a:cubicBezTo>
                    <a:cubicBezTo>
                      <a:pt x="173" y="285"/>
                      <a:pt x="177" y="282"/>
                      <a:pt x="182" y="279"/>
                    </a:cubicBezTo>
                    <a:cubicBezTo>
                      <a:pt x="191" y="272"/>
                      <a:pt x="204" y="262"/>
                      <a:pt x="216" y="253"/>
                    </a:cubicBezTo>
                    <a:cubicBezTo>
                      <a:pt x="235" y="239"/>
                      <a:pt x="253" y="225"/>
                      <a:pt x="262" y="219"/>
                    </a:cubicBezTo>
                    <a:cubicBezTo>
                      <a:pt x="247" y="228"/>
                      <a:pt x="199" y="255"/>
                      <a:pt x="169" y="273"/>
                    </a:cubicBezTo>
                    <a:cubicBezTo>
                      <a:pt x="160" y="278"/>
                      <a:pt x="153" y="282"/>
                      <a:pt x="148" y="286"/>
                    </a:cubicBezTo>
                    <a:cubicBezTo>
                      <a:pt x="143" y="288"/>
                      <a:pt x="141" y="290"/>
                      <a:pt x="140" y="290"/>
                    </a:cubicBezTo>
                    <a:cubicBezTo>
                      <a:pt x="139" y="290"/>
                      <a:pt x="139" y="290"/>
                      <a:pt x="139" y="290"/>
                    </a:cubicBezTo>
                    <a:cubicBezTo>
                      <a:pt x="139" y="290"/>
                      <a:pt x="139" y="290"/>
                      <a:pt x="139" y="290"/>
                    </a:cubicBezTo>
                    <a:cubicBezTo>
                      <a:pt x="139" y="291"/>
                      <a:pt x="139" y="290"/>
                      <a:pt x="138" y="290"/>
                    </a:cubicBezTo>
                    <a:cubicBezTo>
                      <a:pt x="138" y="290"/>
                      <a:pt x="138" y="290"/>
                      <a:pt x="139" y="290"/>
                    </a:cubicBezTo>
                    <a:cubicBezTo>
                      <a:pt x="170" y="270"/>
                      <a:pt x="225" y="234"/>
                      <a:pt x="243" y="222"/>
                    </a:cubicBezTo>
                    <a:cubicBezTo>
                      <a:pt x="223" y="234"/>
                      <a:pt x="159" y="271"/>
                      <a:pt x="123" y="292"/>
                    </a:cubicBezTo>
                    <a:cubicBezTo>
                      <a:pt x="123" y="292"/>
                      <a:pt x="123" y="292"/>
                      <a:pt x="123" y="292"/>
                    </a:cubicBezTo>
                    <a:cubicBezTo>
                      <a:pt x="123" y="292"/>
                      <a:pt x="122" y="292"/>
                      <a:pt x="122" y="292"/>
                    </a:cubicBezTo>
                    <a:cubicBezTo>
                      <a:pt x="122" y="291"/>
                      <a:pt x="122" y="291"/>
                      <a:pt x="123" y="291"/>
                    </a:cubicBezTo>
                    <a:cubicBezTo>
                      <a:pt x="123" y="291"/>
                      <a:pt x="123" y="291"/>
                      <a:pt x="123" y="291"/>
                    </a:cubicBezTo>
                    <a:cubicBezTo>
                      <a:pt x="123" y="291"/>
                      <a:pt x="123" y="291"/>
                      <a:pt x="123" y="291"/>
                    </a:cubicBezTo>
                    <a:cubicBezTo>
                      <a:pt x="125" y="289"/>
                      <a:pt x="135" y="281"/>
                      <a:pt x="189" y="242"/>
                    </a:cubicBezTo>
                    <a:cubicBezTo>
                      <a:pt x="212" y="225"/>
                      <a:pt x="236" y="207"/>
                      <a:pt x="248" y="199"/>
                    </a:cubicBezTo>
                    <a:cubicBezTo>
                      <a:pt x="79" y="297"/>
                      <a:pt x="79" y="297"/>
                      <a:pt x="79" y="297"/>
                    </a:cubicBezTo>
                    <a:cubicBezTo>
                      <a:pt x="78" y="297"/>
                      <a:pt x="78" y="297"/>
                      <a:pt x="78" y="297"/>
                    </a:cubicBezTo>
                    <a:cubicBezTo>
                      <a:pt x="78" y="297"/>
                      <a:pt x="78" y="297"/>
                      <a:pt x="78" y="296"/>
                    </a:cubicBezTo>
                    <a:cubicBezTo>
                      <a:pt x="78" y="296"/>
                      <a:pt x="78" y="296"/>
                      <a:pt x="78" y="296"/>
                    </a:cubicBezTo>
                    <a:cubicBezTo>
                      <a:pt x="78" y="296"/>
                      <a:pt x="78" y="296"/>
                      <a:pt x="78" y="296"/>
                    </a:cubicBezTo>
                    <a:cubicBezTo>
                      <a:pt x="79" y="296"/>
                      <a:pt x="79" y="296"/>
                      <a:pt x="79" y="296"/>
                    </a:cubicBezTo>
                    <a:cubicBezTo>
                      <a:pt x="80" y="294"/>
                      <a:pt x="84" y="292"/>
                      <a:pt x="97" y="283"/>
                    </a:cubicBezTo>
                    <a:cubicBezTo>
                      <a:pt x="109" y="275"/>
                      <a:pt x="125" y="264"/>
                      <a:pt x="142" y="253"/>
                    </a:cubicBezTo>
                    <a:cubicBezTo>
                      <a:pt x="179" y="228"/>
                      <a:pt x="224" y="198"/>
                      <a:pt x="240" y="187"/>
                    </a:cubicBezTo>
                    <a:cubicBezTo>
                      <a:pt x="206" y="206"/>
                      <a:pt x="39" y="303"/>
                      <a:pt x="38" y="304"/>
                    </a:cubicBezTo>
                    <a:cubicBezTo>
                      <a:pt x="37" y="304"/>
                      <a:pt x="37" y="304"/>
                      <a:pt x="37" y="304"/>
                    </a:cubicBezTo>
                    <a:cubicBezTo>
                      <a:pt x="37" y="304"/>
                      <a:pt x="37" y="304"/>
                      <a:pt x="37" y="304"/>
                    </a:cubicBezTo>
                    <a:cubicBezTo>
                      <a:pt x="37" y="304"/>
                      <a:pt x="37" y="303"/>
                      <a:pt x="37" y="303"/>
                    </a:cubicBezTo>
                    <a:cubicBezTo>
                      <a:pt x="37" y="303"/>
                      <a:pt x="37" y="303"/>
                      <a:pt x="37" y="303"/>
                    </a:cubicBezTo>
                    <a:cubicBezTo>
                      <a:pt x="37" y="303"/>
                      <a:pt x="37" y="303"/>
                      <a:pt x="37" y="303"/>
                    </a:cubicBezTo>
                    <a:cubicBezTo>
                      <a:pt x="39" y="301"/>
                      <a:pt x="49" y="295"/>
                      <a:pt x="90" y="268"/>
                    </a:cubicBezTo>
                    <a:cubicBezTo>
                      <a:pt x="112" y="254"/>
                      <a:pt x="138" y="237"/>
                      <a:pt x="151" y="228"/>
                    </a:cubicBezTo>
                    <a:cubicBezTo>
                      <a:pt x="59" y="282"/>
                      <a:pt x="43" y="291"/>
                      <a:pt x="40" y="292"/>
                    </a:cubicBezTo>
                    <a:cubicBezTo>
                      <a:pt x="40" y="292"/>
                      <a:pt x="39" y="292"/>
                      <a:pt x="39" y="292"/>
                    </a:cubicBezTo>
                    <a:cubicBezTo>
                      <a:pt x="39" y="292"/>
                      <a:pt x="39" y="292"/>
                      <a:pt x="39" y="292"/>
                    </a:cubicBezTo>
                    <a:cubicBezTo>
                      <a:pt x="39" y="293"/>
                      <a:pt x="39" y="293"/>
                      <a:pt x="39" y="293"/>
                    </a:cubicBezTo>
                    <a:cubicBezTo>
                      <a:pt x="39" y="293"/>
                      <a:pt x="39" y="292"/>
                      <a:pt x="39" y="292"/>
                    </a:cubicBezTo>
                    <a:cubicBezTo>
                      <a:pt x="39" y="292"/>
                      <a:pt x="39" y="292"/>
                      <a:pt x="39" y="292"/>
                    </a:cubicBezTo>
                    <a:cubicBezTo>
                      <a:pt x="65" y="273"/>
                      <a:pt x="110" y="240"/>
                      <a:pt x="124" y="230"/>
                    </a:cubicBezTo>
                    <a:cubicBezTo>
                      <a:pt x="113" y="236"/>
                      <a:pt x="84" y="253"/>
                      <a:pt x="59" y="268"/>
                    </a:cubicBezTo>
                    <a:cubicBezTo>
                      <a:pt x="18" y="292"/>
                      <a:pt x="11" y="296"/>
                      <a:pt x="9" y="297"/>
                    </a:cubicBezTo>
                    <a:cubicBezTo>
                      <a:pt x="9" y="297"/>
                      <a:pt x="9" y="297"/>
                      <a:pt x="9" y="297"/>
                    </a:cubicBezTo>
                    <a:cubicBezTo>
                      <a:pt x="9" y="297"/>
                      <a:pt x="9" y="297"/>
                      <a:pt x="9" y="297"/>
                    </a:cubicBezTo>
                    <a:cubicBezTo>
                      <a:pt x="9" y="297"/>
                      <a:pt x="9" y="297"/>
                      <a:pt x="9" y="297"/>
                    </a:cubicBezTo>
                    <a:cubicBezTo>
                      <a:pt x="9" y="297"/>
                      <a:pt x="9" y="297"/>
                      <a:pt x="9" y="297"/>
                    </a:cubicBezTo>
                    <a:cubicBezTo>
                      <a:pt x="8" y="296"/>
                      <a:pt x="8" y="296"/>
                      <a:pt x="9" y="296"/>
                    </a:cubicBezTo>
                    <a:cubicBezTo>
                      <a:pt x="122" y="221"/>
                      <a:pt x="122" y="221"/>
                      <a:pt x="122" y="221"/>
                    </a:cubicBezTo>
                    <a:cubicBezTo>
                      <a:pt x="32" y="273"/>
                      <a:pt x="17" y="282"/>
                      <a:pt x="14" y="283"/>
                    </a:cubicBezTo>
                    <a:cubicBezTo>
                      <a:pt x="14" y="283"/>
                      <a:pt x="14" y="283"/>
                      <a:pt x="14" y="283"/>
                    </a:cubicBezTo>
                    <a:cubicBezTo>
                      <a:pt x="14" y="283"/>
                      <a:pt x="14" y="283"/>
                      <a:pt x="14" y="283"/>
                    </a:cubicBezTo>
                    <a:cubicBezTo>
                      <a:pt x="14" y="283"/>
                      <a:pt x="14" y="283"/>
                      <a:pt x="14" y="283"/>
                    </a:cubicBezTo>
                    <a:cubicBezTo>
                      <a:pt x="13" y="283"/>
                      <a:pt x="13" y="283"/>
                      <a:pt x="13" y="283"/>
                    </a:cubicBezTo>
                    <a:cubicBezTo>
                      <a:pt x="13" y="283"/>
                      <a:pt x="13" y="283"/>
                      <a:pt x="14" y="282"/>
                    </a:cubicBezTo>
                    <a:cubicBezTo>
                      <a:pt x="14" y="282"/>
                      <a:pt x="14" y="282"/>
                      <a:pt x="14" y="282"/>
                    </a:cubicBezTo>
                    <a:cubicBezTo>
                      <a:pt x="14" y="282"/>
                      <a:pt x="14" y="282"/>
                      <a:pt x="14" y="282"/>
                    </a:cubicBezTo>
                    <a:cubicBezTo>
                      <a:pt x="15" y="281"/>
                      <a:pt x="20" y="278"/>
                      <a:pt x="37" y="266"/>
                    </a:cubicBezTo>
                    <a:cubicBezTo>
                      <a:pt x="51" y="257"/>
                      <a:pt x="69" y="245"/>
                      <a:pt x="86" y="235"/>
                    </a:cubicBezTo>
                    <a:cubicBezTo>
                      <a:pt x="97" y="227"/>
                      <a:pt x="107" y="221"/>
                      <a:pt x="114" y="216"/>
                    </a:cubicBezTo>
                    <a:cubicBezTo>
                      <a:pt x="83" y="234"/>
                      <a:pt x="2" y="281"/>
                      <a:pt x="1" y="281"/>
                    </a:cubicBezTo>
                    <a:cubicBezTo>
                      <a:pt x="1" y="281"/>
                      <a:pt x="1" y="281"/>
                      <a:pt x="1" y="281"/>
                    </a:cubicBezTo>
                    <a:cubicBezTo>
                      <a:pt x="1" y="281"/>
                      <a:pt x="1" y="280"/>
                      <a:pt x="1" y="280"/>
                    </a:cubicBezTo>
                    <a:cubicBezTo>
                      <a:pt x="27" y="263"/>
                      <a:pt x="74" y="232"/>
                      <a:pt x="89" y="222"/>
                    </a:cubicBezTo>
                    <a:cubicBezTo>
                      <a:pt x="74" y="230"/>
                      <a:pt x="30" y="256"/>
                      <a:pt x="4" y="271"/>
                    </a:cubicBezTo>
                    <a:cubicBezTo>
                      <a:pt x="4" y="271"/>
                      <a:pt x="4" y="271"/>
                      <a:pt x="4" y="271"/>
                    </a:cubicBezTo>
                    <a:cubicBezTo>
                      <a:pt x="4" y="271"/>
                      <a:pt x="4" y="271"/>
                      <a:pt x="4" y="271"/>
                    </a:cubicBezTo>
                    <a:cubicBezTo>
                      <a:pt x="4" y="271"/>
                      <a:pt x="4" y="271"/>
                      <a:pt x="4" y="271"/>
                    </a:cubicBezTo>
                    <a:cubicBezTo>
                      <a:pt x="4" y="271"/>
                      <a:pt x="4" y="271"/>
                      <a:pt x="4" y="271"/>
                    </a:cubicBezTo>
                    <a:cubicBezTo>
                      <a:pt x="4" y="270"/>
                      <a:pt x="4" y="270"/>
                      <a:pt x="4" y="270"/>
                    </a:cubicBezTo>
                    <a:cubicBezTo>
                      <a:pt x="4" y="270"/>
                      <a:pt x="8" y="268"/>
                      <a:pt x="13" y="264"/>
                    </a:cubicBezTo>
                    <a:cubicBezTo>
                      <a:pt x="13" y="264"/>
                      <a:pt x="13" y="264"/>
                      <a:pt x="13" y="265"/>
                    </a:cubicBezTo>
                    <a:cubicBezTo>
                      <a:pt x="13" y="264"/>
                      <a:pt x="13" y="264"/>
                      <a:pt x="13" y="264"/>
                    </a:cubicBezTo>
                    <a:cubicBezTo>
                      <a:pt x="13" y="264"/>
                      <a:pt x="13" y="264"/>
                      <a:pt x="13" y="264"/>
                    </a:cubicBezTo>
                    <a:cubicBezTo>
                      <a:pt x="33" y="251"/>
                      <a:pt x="67" y="230"/>
                      <a:pt x="85" y="218"/>
                    </a:cubicBezTo>
                    <a:cubicBezTo>
                      <a:pt x="31" y="250"/>
                      <a:pt x="21" y="256"/>
                      <a:pt x="19" y="257"/>
                    </a:cubicBezTo>
                    <a:cubicBezTo>
                      <a:pt x="19" y="257"/>
                      <a:pt x="19" y="257"/>
                      <a:pt x="19" y="257"/>
                    </a:cubicBezTo>
                    <a:cubicBezTo>
                      <a:pt x="19" y="257"/>
                      <a:pt x="19" y="257"/>
                      <a:pt x="19" y="257"/>
                    </a:cubicBezTo>
                    <a:cubicBezTo>
                      <a:pt x="19" y="257"/>
                      <a:pt x="19" y="257"/>
                      <a:pt x="19" y="257"/>
                    </a:cubicBezTo>
                    <a:cubicBezTo>
                      <a:pt x="19" y="257"/>
                      <a:pt x="18" y="257"/>
                      <a:pt x="18" y="257"/>
                    </a:cubicBezTo>
                    <a:cubicBezTo>
                      <a:pt x="18" y="257"/>
                      <a:pt x="18" y="257"/>
                      <a:pt x="18" y="257"/>
                    </a:cubicBezTo>
                    <a:cubicBezTo>
                      <a:pt x="18" y="257"/>
                      <a:pt x="18" y="257"/>
                      <a:pt x="18" y="257"/>
                    </a:cubicBezTo>
                    <a:cubicBezTo>
                      <a:pt x="18" y="257"/>
                      <a:pt x="18" y="257"/>
                      <a:pt x="18" y="257"/>
                    </a:cubicBezTo>
                    <a:cubicBezTo>
                      <a:pt x="18" y="257"/>
                      <a:pt x="18" y="257"/>
                      <a:pt x="18" y="257"/>
                    </a:cubicBezTo>
                    <a:cubicBezTo>
                      <a:pt x="17" y="256"/>
                      <a:pt x="18" y="256"/>
                      <a:pt x="18" y="256"/>
                    </a:cubicBezTo>
                    <a:cubicBezTo>
                      <a:pt x="88" y="211"/>
                      <a:pt x="88" y="211"/>
                      <a:pt x="88" y="211"/>
                    </a:cubicBezTo>
                    <a:cubicBezTo>
                      <a:pt x="86" y="212"/>
                      <a:pt x="85" y="213"/>
                      <a:pt x="83" y="214"/>
                    </a:cubicBezTo>
                    <a:cubicBezTo>
                      <a:pt x="17" y="252"/>
                      <a:pt x="6" y="259"/>
                      <a:pt x="4" y="259"/>
                    </a:cubicBezTo>
                    <a:cubicBezTo>
                      <a:pt x="4" y="259"/>
                      <a:pt x="4" y="259"/>
                      <a:pt x="4" y="259"/>
                    </a:cubicBezTo>
                    <a:cubicBezTo>
                      <a:pt x="4" y="259"/>
                      <a:pt x="4" y="259"/>
                      <a:pt x="4" y="259"/>
                    </a:cubicBezTo>
                    <a:cubicBezTo>
                      <a:pt x="3" y="260"/>
                      <a:pt x="3" y="260"/>
                      <a:pt x="3" y="260"/>
                    </a:cubicBezTo>
                    <a:cubicBezTo>
                      <a:pt x="3" y="259"/>
                      <a:pt x="3" y="259"/>
                      <a:pt x="3" y="259"/>
                    </a:cubicBezTo>
                    <a:cubicBezTo>
                      <a:pt x="3" y="259"/>
                      <a:pt x="3" y="259"/>
                      <a:pt x="3" y="259"/>
                    </a:cubicBezTo>
                    <a:cubicBezTo>
                      <a:pt x="4" y="258"/>
                      <a:pt x="77" y="207"/>
                      <a:pt x="101" y="189"/>
                    </a:cubicBezTo>
                    <a:cubicBezTo>
                      <a:pt x="95" y="193"/>
                      <a:pt x="84" y="199"/>
                      <a:pt x="73" y="206"/>
                    </a:cubicBezTo>
                    <a:cubicBezTo>
                      <a:pt x="20" y="237"/>
                      <a:pt x="9" y="243"/>
                      <a:pt x="7" y="244"/>
                    </a:cubicBezTo>
                    <a:cubicBezTo>
                      <a:pt x="7" y="244"/>
                      <a:pt x="7" y="244"/>
                      <a:pt x="7" y="244"/>
                    </a:cubicBezTo>
                    <a:cubicBezTo>
                      <a:pt x="7" y="244"/>
                      <a:pt x="7" y="244"/>
                      <a:pt x="7" y="244"/>
                    </a:cubicBezTo>
                    <a:cubicBezTo>
                      <a:pt x="6" y="244"/>
                      <a:pt x="6" y="244"/>
                      <a:pt x="6" y="244"/>
                    </a:cubicBezTo>
                    <a:cubicBezTo>
                      <a:pt x="6" y="244"/>
                      <a:pt x="6" y="244"/>
                      <a:pt x="6" y="244"/>
                    </a:cubicBezTo>
                    <a:cubicBezTo>
                      <a:pt x="6" y="244"/>
                      <a:pt x="6" y="244"/>
                      <a:pt x="6" y="243"/>
                    </a:cubicBezTo>
                    <a:cubicBezTo>
                      <a:pt x="76" y="190"/>
                      <a:pt x="76" y="190"/>
                      <a:pt x="76" y="190"/>
                    </a:cubicBezTo>
                    <a:cubicBezTo>
                      <a:pt x="68" y="195"/>
                      <a:pt x="57" y="201"/>
                      <a:pt x="44" y="209"/>
                    </a:cubicBezTo>
                    <a:cubicBezTo>
                      <a:pt x="21" y="222"/>
                      <a:pt x="15" y="225"/>
                      <a:pt x="14" y="226"/>
                    </a:cubicBezTo>
                    <a:cubicBezTo>
                      <a:pt x="14" y="226"/>
                      <a:pt x="14" y="226"/>
                      <a:pt x="13" y="226"/>
                    </a:cubicBezTo>
                    <a:cubicBezTo>
                      <a:pt x="13" y="226"/>
                      <a:pt x="13" y="226"/>
                      <a:pt x="13" y="226"/>
                    </a:cubicBezTo>
                    <a:cubicBezTo>
                      <a:pt x="13" y="227"/>
                      <a:pt x="13" y="227"/>
                      <a:pt x="13" y="226"/>
                    </a:cubicBezTo>
                    <a:cubicBezTo>
                      <a:pt x="13" y="226"/>
                      <a:pt x="13" y="226"/>
                      <a:pt x="13" y="226"/>
                    </a:cubicBezTo>
                    <a:cubicBezTo>
                      <a:pt x="12" y="227"/>
                      <a:pt x="12" y="227"/>
                      <a:pt x="12" y="227"/>
                    </a:cubicBezTo>
                    <a:cubicBezTo>
                      <a:pt x="12" y="227"/>
                      <a:pt x="12" y="226"/>
                      <a:pt x="12" y="226"/>
                    </a:cubicBezTo>
                    <a:cubicBezTo>
                      <a:pt x="12" y="226"/>
                      <a:pt x="12" y="226"/>
                      <a:pt x="12" y="226"/>
                    </a:cubicBezTo>
                    <a:cubicBezTo>
                      <a:pt x="12" y="226"/>
                      <a:pt x="12" y="226"/>
                      <a:pt x="12" y="226"/>
                    </a:cubicBezTo>
                    <a:cubicBezTo>
                      <a:pt x="12" y="226"/>
                      <a:pt x="12" y="226"/>
                      <a:pt x="12" y="226"/>
                    </a:cubicBezTo>
                    <a:cubicBezTo>
                      <a:pt x="14" y="224"/>
                      <a:pt x="23" y="217"/>
                      <a:pt x="68" y="182"/>
                    </a:cubicBezTo>
                    <a:cubicBezTo>
                      <a:pt x="83" y="171"/>
                      <a:pt x="97" y="159"/>
                      <a:pt x="103" y="155"/>
                    </a:cubicBezTo>
                    <a:cubicBezTo>
                      <a:pt x="94" y="160"/>
                      <a:pt x="70" y="174"/>
                      <a:pt x="51" y="185"/>
                    </a:cubicBezTo>
                    <a:cubicBezTo>
                      <a:pt x="24" y="201"/>
                      <a:pt x="18" y="204"/>
                      <a:pt x="17" y="205"/>
                    </a:cubicBezTo>
                    <a:cubicBezTo>
                      <a:pt x="17" y="205"/>
                      <a:pt x="17" y="205"/>
                      <a:pt x="17" y="205"/>
                    </a:cubicBezTo>
                    <a:cubicBezTo>
                      <a:pt x="17" y="205"/>
                      <a:pt x="17" y="205"/>
                      <a:pt x="17" y="205"/>
                    </a:cubicBezTo>
                    <a:cubicBezTo>
                      <a:pt x="17" y="205"/>
                      <a:pt x="17" y="205"/>
                      <a:pt x="17" y="205"/>
                    </a:cubicBezTo>
                    <a:cubicBezTo>
                      <a:pt x="17" y="205"/>
                      <a:pt x="17" y="205"/>
                      <a:pt x="16" y="204"/>
                    </a:cubicBezTo>
                    <a:cubicBezTo>
                      <a:pt x="16" y="204"/>
                      <a:pt x="16" y="204"/>
                      <a:pt x="16" y="204"/>
                    </a:cubicBezTo>
                    <a:cubicBezTo>
                      <a:pt x="11" y="208"/>
                      <a:pt x="11" y="208"/>
                      <a:pt x="11" y="208"/>
                    </a:cubicBezTo>
                    <a:cubicBezTo>
                      <a:pt x="10" y="208"/>
                      <a:pt x="10" y="208"/>
                      <a:pt x="10" y="207"/>
                    </a:cubicBezTo>
                    <a:cubicBezTo>
                      <a:pt x="10" y="207"/>
                      <a:pt x="10" y="207"/>
                      <a:pt x="10" y="207"/>
                    </a:cubicBezTo>
                    <a:cubicBezTo>
                      <a:pt x="63" y="173"/>
                      <a:pt x="63" y="173"/>
                      <a:pt x="63" y="173"/>
                    </a:cubicBezTo>
                    <a:cubicBezTo>
                      <a:pt x="31" y="192"/>
                      <a:pt x="25" y="195"/>
                      <a:pt x="23" y="196"/>
                    </a:cubicBezTo>
                    <a:cubicBezTo>
                      <a:pt x="23" y="196"/>
                      <a:pt x="23" y="196"/>
                      <a:pt x="23" y="196"/>
                    </a:cubicBezTo>
                    <a:cubicBezTo>
                      <a:pt x="23" y="196"/>
                      <a:pt x="23" y="196"/>
                      <a:pt x="23" y="196"/>
                    </a:cubicBezTo>
                    <a:cubicBezTo>
                      <a:pt x="23" y="196"/>
                      <a:pt x="23" y="196"/>
                      <a:pt x="23" y="196"/>
                    </a:cubicBezTo>
                    <a:cubicBezTo>
                      <a:pt x="22" y="196"/>
                      <a:pt x="22" y="196"/>
                      <a:pt x="22" y="196"/>
                    </a:cubicBezTo>
                    <a:cubicBezTo>
                      <a:pt x="22" y="196"/>
                      <a:pt x="22" y="196"/>
                      <a:pt x="22" y="195"/>
                    </a:cubicBezTo>
                    <a:cubicBezTo>
                      <a:pt x="81" y="155"/>
                      <a:pt x="81" y="155"/>
                      <a:pt x="81" y="155"/>
                    </a:cubicBezTo>
                    <a:cubicBezTo>
                      <a:pt x="1" y="201"/>
                      <a:pt x="1" y="201"/>
                      <a:pt x="0" y="201"/>
                    </a:cubicBezTo>
                    <a:cubicBezTo>
                      <a:pt x="0" y="201"/>
                      <a:pt x="0" y="201"/>
                      <a:pt x="0" y="201"/>
                    </a:cubicBezTo>
                    <a:cubicBezTo>
                      <a:pt x="0" y="200"/>
                      <a:pt x="0" y="200"/>
                      <a:pt x="42" y="169"/>
                    </a:cubicBezTo>
                    <a:cubicBezTo>
                      <a:pt x="55" y="160"/>
                      <a:pt x="68" y="150"/>
                      <a:pt x="76" y="144"/>
                    </a:cubicBezTo>
                    <a:cubicBezTo>
                      <a:pt x="33" y="169"/>
                      <a:pt x="25" y="174"/>
                      <a:pt x="23" y="175"/>
                    </a:cubicBezTo>
                    <a:cubicBezTo>
                      <a:pt x="23" y="175"/>
                      <a:pt x="23" y="175"/>
                      <a:pt x="23" y="175"/>
                    </a:cubicBezTo>
                    <a:cubicBezTo>
                      <a:pt x="23" y="175"/>
                      <a:pt x="23" y="175"/>
                      <a:pt x="23" y="175"/>
                    </a:cubicBezTo>
                    <a:cubicBezTo>
                      <a:pt x="23" y="175"/>
                      <a:pt x="23" y="175"/>
                      <a:pt x="23" y="175"/>
                    </a:cubicBezTo>
                    <a:cubicBezTo>
                      <a:pt x="23" y="175"/>
                      <a:pt x="22" y="175"/>
                      <a:pt x="22" y="175"/>
                    </a:cubicBezTo>
                    <a:cubicBezTo>
                      <a:pt x="22" y="174"/>
                      <a:pt x="22" y="174"/>
                      <a:pt x="23" y="174"/>
                    </a:cubicBezTo>
                    <a:cubicBezTo>
                      <a:pt x="23" y="174"/>
                      <a:pt x="23" y="174"/>
                      <a:pt x="23" y="174"/>
                    </a:cubicBezTo>
                    <a:cubicBezTo>
                      <a:pt x="23" y="174"/>
                      <a:pt x="23" y="174"/>
                      <a:pt x="23" y="174"/>
                    </a:cubicBezTo>
                    <a:cubicBezTo>
                      <a:pt x="24" y="173"/>
                      <a:pt x="27" y="171"/>
                      <a:pt x="35" y="166"/>
                    </a:cubicBezTo>
                    <a:cubicBezTo>
                      <a:pt x="43" y="161"/>
                      <a:pt x="53" y="155"/>
                      <a:pt x="62" y="149"/>
                    </a:cubicBezTo>
                    <a:cubicBezTo>
                      <a:pt x="64" y="148"/>
                      <a:pt x="66" y="147"/>
                      <a:pt x="67" y="146"/>
                    </a:cubicBezTo>
                    <a:cubicBezTo>
                      <a:pt x="13" y="177"/>
                      <a:pt x="13" y="177"/>
                      <a:pt x="13" y="177"/>
                    </a:cubicBezTo>
                    <a:cubicBezTo>
                      <a:pt x="13" y="177"/>
                      <a:pt x="12" y="177"/>
                      <a:pt x="12" y="177"/>
                    </a:cubicBezTo>
                    <a:cubicBezTo>
                      <a:pt x="12" y="177"/>
                      <a:pt x="12" y="177"/>
                      <a:pt x="12" y="177"/>
                    </a:cubicBezTo>
                    <a:cubicBezTo>
                      <a:pt x="12" y="177"/>
                      <a:pt x="12" y="177"/>
                      <a:pt x="12" y="177"/>
                    </a:cubicBezTo>
                    <a:cubicBezTo>
                      <a:pt x="13" y="176"/>
                      <a:pt x="13" y="176"/>
                      <a:pt x="13" y="176"/>
                    </a:cubicBezTo>
                    <a:cubicBezTo>
                      <a:pt x="13" y="176"/>
                      <a:pt x="14" y="175"/>
                      <a:pt x="16" y="174"/>
                    </a:cubicBezTo>
                    <a:cubicBezTo>
                      <a:pt x="18" y="173"/>
                      <a:pt x="22" y="170"/>
                      <a:pt x="26" y="168"/>
                    </a:cubicBezTo>
                    <a:cubicBezTo>
                      <a:pt x="34" y="163"/>
                      <a:pt x="45" y="156"/>
                      <a:pt x="56" y="149"/>
                    </a:cubicBezTo>
                    <a:cubicBezTo>
                      <a:pt x="64" y="144"/>
                      <a:pt x="71" y="139"/>
                      <a:pt x="78" y="135"/>
                    </a:cubicBezTo>
                    <a:cubicBezTo>
                      <a:pt x="59" y="146"/>
                      <a:pt x="30" y="163"/>
                      <a:pt x="12" y="174"/>
                    </a:cubicBezTo>
                    <a:cubicBezTo>
                      <a:pt x="12" y="174"/>
                      <a:pt x="11" y="174"/>
                      <a:pt x="11" y="174"/>
                    </a:cubicBezTo>
                    <a:cubicBezTo>
                      <a:pt x="11" y="174"/>
                      <a:pt x="11" y="174"/>
                      <a:pt x="11" y="174"/>
                    </a:cubicBezTo>
                    <a:cubicBezTo>
                      <a:pt x="11" y="173"/>
                      <a:pt x="11" y="173"/>
                      <a:pt x="11" y="173"/>
                    </a:cubicBezTo>
                    <a:cubicBezTo>
                      <a:pt x="11" y="173"/>
                      <a:pt x="11" y="173"/>
                      <a:pt x="11" y="173"/>
                    </a:cubicBezTo>
                    <a:cubicBezTo>
                      <a:pt x="11" y="173"/>
                      <a:pt x="11" y="173"/>
                      <a:pt x="11" y="173"/>
                    </a:cubicBezTo>
                    <a:cubicBezTo>
                      <a:pt x="12" y="172"/>
                      <a:pt x="16" y="170"/>
                      <a:pt x="26" y="163"/>
                    </a:cubicBezTo>
                    <a:cubicBezTo>
                      <a:pt x="35" y="157"/>
                      <a:pt x="48" y="148"/>
                      <a:pt x="65" y="137"/>
                    </a:cubicBezTo>
                    <a:cubicBezTo>
                      <a:pt x="97" y="117"/>
                      <a:pt x="137" y="90"/>
                      <a:pt x="172" y="68"/>
                    </a:cubicBezTo>
                    <a:cubicBezTo>
                      <a:pt x="200" y="49"/>
                      <a:pt x="226" y="32"/>
                      <a:pt x="240" y="23"/>
                    </a:cubicBezTo>
                    <a:cubicBezTo>
                      <a:pt x="225" y="32"/>
                      <a:pt x="196" y="49"/>
                      <a:pt x="165" y="67"/>
                    </a:cubicBezTo>
                    <a:cubicBezTo>
                      <a:pt x="66" y="125"/>
                      <a:pt x="22" y="151"/>
                      <a:pt x="17" y="152"/>
                    </a:cubicBezTo>
                    <a:cubicBezTo>
                      <a:pt x="17" y="152"/>
                      <a:pt x="17" y="152"/>
                      <a:pt x="17" y="152"/>
                    </a:cubicBezTo>
                    <a:cubicBezTo>
                      <a:pt x="17" y="152"/>
                      <a:pt x="17" y="152"/>
                      <a:pt x="17" y="152"/>
                    </a:cubicBezTo>
                    <a:cubicBezTo>
                      <a:pt x="16" y="152"/>
                      <a:pt x="16" y="152"/>
                      <a:pt x="16" y="152"/>
                    </a:cubicBezTo>
                    <a:cubicBezTo>
                      <a:pt x="16" y="152"/>
                      <a:pt x="16" y="152"/>
                      <a:pt x="16" y="152"/>
                    </a:cubicBezTo>
                    <a:cubicBezTo>
                      <a:pt x="16" y="152"/>
                      <a:pt x="16" y="152"/>
                      <a:pt x="16" y="152"/>
                    </a:cubicBezTo>
                    <a:cubicBezTo>
                      <a:pt x="242" y="4"/>
                      <a:pt x="242" y="4"/>
                      <a:pt x="242" y="4"/>
                    </a:cubicBezTo>
                    <a:cubicBezTo>
                      <a:pt x="222" y="15"/>
                      <a:pt x="164" y="49"/>
                      <a:pt x="116" y="77"/>
                    </a:cubicBezTo>
                    <a:cubicBezTo>
                      <a:pt x="42" y="121"/>
                      <a:pt x="22" y="133"/>
                      <a:pt x="20" y="133"/>
                    </a:cubicBezTo>
                    <a:cubicBezTo>
                      <a:pt x="20" y="133"/>
                      <a:pt x="20" y="133"/>
                      <a:pt x="20" y="133"/>
                    </a:cubicBezTo>
                    <a:cubicBezTo>
                      <a:pt x="20" y="133"/>
                      <a:pt x="20" y="133"/>
                      <a:pt x="20" y="132"/>
                    </a:cubicBezTo>
                    <a:cubicBezTo>
                      <a:pt x="20" y="132"/>
                      <a:pt x="19" y="131"/>
                      <a:pt x="104" y="72"/>
                    </a:cubicBezTo>
                    <a:cubicBezTo>
                      <a:pt x="120" y="60"/>
                      <a:pt x="134" y="50"/>
                      <a:pt x="140" y="45"/>
                    </a:cubicBezTo>
                    <a:cubicBezTo>
                      <a:pt x="123" y="55"/>
                      <a:pt x="58" y="93"/>
                      <a:pt x="21" y="115"/>
                    </a:cubicBezTo>
                    <a:cubicBezTo>
                      <a:pt x="21" y="115"/>
                      <a:pt x="21" y="115"/>
                      <a:pt x="21" y="115"/>
                    </a:cubicBezTo>
                    <a:cubicBezTo>
                      <a:pt x="21" y="115"/>
                      <a:pt x="20" y="115"/>
                      <a:pt x="20" y="115"/>
                    </a:cubicBezTo>
                    <a:cubicBezTo>
                      <a:pt x="20" y="114"/>
                      <a:pt x="20" y="114"/>
                      <a:pt x="21" y="114"/>
                    </a:cubicBezTo>
                    <a:cubicBezTo>
                      <a:pt x="21" y="114"/>
                      <a:pt x="21" y="114"/>
                      <a:pt x="21" y="114"/>
                    </a:cubicBezTo>
                    <a:cubicBezTo>
                      <a:pt x="21" y="114"/>
                      <a:pt x="21" y="114"/>
                      <a:pt x="21" y="114"/>
                    </a:cubicBezTo>
                    <a:cubicBezTo>
                      <a:pt x="22" y="113"/>
                      <a:pt x="23" y="112"/>
                      <a:pt x="25" y="111"/>
                    </a:cubicBezTo>
                    <a:cubicBezTo>
                      <a:pt x="38" y="102"/>
                      <a:pt x="38" y="102"/>
                      <a:pt x="38" y="102"/>
                    </a:cubicBezTo>
                    <a:cubicBezTo>
                      <a:pt x="48" y="94"/>
                      <a:pt x="62" y="85"/>
                      <a:pt x="76" y="75"/>
                    </a:cubicBezTo>
                    <a:cubicBezTo>
                      <a:pt x="123" y="41"/>
                      <a:pt x="123" y="41"/>
                      <a:pt x="123" y="41"/>
                    </a:cubicBezTo>
                    <a:cubicBezTo>
                      <a:pt x="61" y="78"/>
                      <a:pt x="26" y="97"/>
                      <a:pt x="20" y="100"/>
                    </a:cubicBezTo>
                    <a:cubicBezTo>
                      <a:pt x="20" y="101"/>
                      <a:pt x="20" y="101"/>
                      <a:pt x="20" y="101"/>
                    </a:cubicBezTo>
                    <a:cubicBezTo>
                      <a:pt x="20" y="101"/>
                      <a:pt x="20" y="101"/>
                      <a:pt x="20" y="101"/>
                    </a:cubicBezTo>
                    <a:cubicBezTo>
                      <a:pt x="20" y="101"/>
                      <a:pt x="20" y="101"/>
                      <a:pt x="19" y="101"/>
                    </a:cubicBezTo>
                    <a:cubicBezTo>
                      <a:pt x="19" y="101"/>
                      <a:pt x="19" y="101"/>
                      <a:pt x="19" y="101"/>
                    </a:cubicBezTo>
                    <a:cubicBezTo>
                      <a:pt x="19" y="100"/>
                      <a:pt x="19" y="100"/>
                      <a:pt x="19" y="100"/>
                    </a:cubicBezTo>
                    <a:cubicBezTo>
                      <a:pt x="8" y="107"/>
                      <a:pt x="4" y="109"/>
                      <a:pt x="3" y="109"/>
                    </a:cubicBezTo>
                    <a:cubicBezTo>
                      <a:pt x="2" y="109"/>
                      <a:pt x="2" y="109"/>
                      <a:pt x="2" y="109"/>
                    </a:cubicBezTo>
                    <a:cubicBezTo>
                      <a:pt x="2" y="109"/>
                      <a:pt x="2" y="109"/>
                      <a:pt x="2" y="109"/>
                    </a:cubicBezTo>
                    <a:cubicBezTo>
                      <a:pt x="2" y="110"/>
                      <a:pt x="2" y="110"/>
                      <a:pt x="2" y="110"/>
                    </a:cubicBezTo>
                    <a:cubicBezTo>
                      <a:pt x="2" y="109"/>
                      <a:pt x="2" y="109"/>
                      <a:pt x="2" y="109"/>
                    </a:cubicBezTo>
                    <a:cubicBezTo>
                      <a:pt x="2" y="109"/>
                      <a:pt x="2" y="109"/>
                      <a:pt x="2" y="109"/>
                    </a:cubicBezTo>
                    <a:cubicBezTo>
                      <a:pt x="27" y="93"/>
                      <a:pt x="69" y="67"/>
                      <a:pt x="92" y="53"/>
                    </a:cubicBezTo>
                    <a:cubicBezTo>
                      <a:pt x="67" y="67"/>
                      <a:pt x="26" y="91"/>
                      <a:pt x="25" y="92"/>
                    </a:cubicBezTo>
                    <a:cubicBezTo>
                      <a:pt x="25" y="92"/>
                      <a:pt x="24" y="92"/>
                      <a:pt x="24" y="92"/>
                    </a:cubicBezTo>
                    <a:cubicBezTo>
                      <a:pt x="24" y="91"/>
                      <a:pt x="24" y="91"/>
                      <a:pt x="24" y="91"/>
                    </a:cubicBezTo>
                    <a:cubicBezTo>
                      <a:pt x="74" y="53"/>
                      <a:pt x="74" y="53"/>
                      <a:pt x="74" y="53"/>
                    </a:cubicBezTo>
                    <a:cubicBezTo>
                      <a:pt x="19" y="85"/>
                      <a:pt x="19" y="85"/>
                      <a:pt x="19" y="85"/>
                    </a:cubicBezTo>
                    <a:cubicBezTo>
                      <a:pt x="19" y="85"/>
                      <a:pt x="19" y="85"/>
                      <a:pt x="19" y="85"/>
                    </a:cubicBezTo>
                    <a:cubicBezTo>
                      <a:pt x="19" y="85"/>
                      <a:pt x="19" y="85"/>
                      <a:pt x="19" y="85"/>
                    </a:cubicBezTo>
                    <a:cubicBezTo>
                      <a:pt x="19" y="85"/>
                      <a:pt x="19" y="85"/>
                      <a:pt x="19" y="84"/>
                    </a:cubicBezTo>
                    <a:cubicBezTo>
                      <a:pt x="19" y="84"/>
                      <a:pt x="19" y="84"/>
                      <a:pt x="19" y="84"/>
                    </a:cubicBezTo>
                    <a:cubicBezTo>
                      <a:pt x="19" y="84"/>
                      <a:pt x="19" y="84"/>
                      <a:pt x="19" y="84"/>
                    </a:cubicBezTo>
                    <a:cubicBezTo>
                      <a:pt x="20" y="83"/>
                      <a:pt x="26" y="78"/>
                      <a:pt x="46" y="61"/>
                    </a:cubicBezTo>
                    <a:cubicBezTo>
                      <a:pt x="56" y="53"/>
                      <a:pt x="68" y="44"/>
                      <a:pt x="73" y="39"/>
                    </a:cubicBezTo>
                    <a:cubicBezTo>
                      <a:pt x="66" y="43"/>
                      <a:pt x="49" y="53"/>
                      <a:pt x="49" y="53"/>
                    </a:cubicBezTo>
                    <a:cubicBezTo>
                      <a:pt x="49" y="52"/>
                      <a:pt x="49" y="52"/>
                      <a:pt x="49" y="52"/>
                    </a:cubicBezTo>
                    <a:cubicBezTo>
                      <a:pt x="77" y="36"/>
                      <a:pt x="77" y="36"/>
                      <a:pt x="77" y="36"/>
                    </a:cubicBezTo>
                    <a:cubicBezTo>
                      <a:pt x="77" y="36"/>
                      <a:pt x="77" y="36"/>
                      <a:pt x="77" y="36"/>
                    </a:cubicBezTo>
                    <a:cubicBezTo>
                      <a:pt x="77" y="36"/>
                      <a:pt x="77" y="36"/>
                      <a:pt x="77" y="37"/>
                    </a:cubicBezTo>
                    <a:cubicBezTo>
                      <a:pt x="77" y="37"/>
                      <a:pt x="77" y="37"/>
                      <a:pt x="77" y="37"/>
                    </a:cubicBezTo>
                    <a:cubicBezTo>
                      <a:pt x="77" y="37"/>
                      <a:pt x="77" y="37"/>
                      <a:pt x="77" y="37"/>
                    </a:cubicBezTo>
                    <a:cubicBezTo>
                      <a:pt x="76" y="38"/>
                      <a:pt x="70" y="43"/>
                      <a:pt x="47" y="62"/>
                    </a:cubicBezTo>
                    <a:cubicBezTo>
                      <a:pt x="37" y="70"/>
                      <a:pt x="28" y="78"/>
                      <a:pt x="23" y="82"/>
                    </a:cubicBezTo>
                    <a:cubicBezTo>
                      <a:pt x="80" y="49"/>
                      <a:pt x="80" y="49"/>
                      <a:pt x="80" y="49"/>
                    </a:cubicBezTo>
                    <a:cubicBezTo>
                      <a:pt x="80" y="49"/>
                      <a:pt x="80" y="49"/>
                      <a:pt x="80" y="49"/>
                    </a:cubicBezTo>
                    <a:cubicBezTo>
                      <a:pt x="81" y="49"/>
                      <a:pt x="81" y="50"/>
                      <a:pt x="80" y="50"/>
                    </a:cubicBezTo>
                    <a:cubicBezTo>
                      <a:pt x="31" y="87"/>
                      <a:pt x="31" y="87"/>
                      <a:pt x="31" y="87"/>
                    </a:cubicBezTo>
                    <a:cubicBezTo>
                      <a:pt x="107" y="43"/>
                      <a:pt x="107" y="43"/>
                      <a:pt x="107" y="43"/>
                    </a:cubicBezTo>
                    <a:cubicBezTo>
                      <a:pt x="109" y="42"/>
                      <a:pt x="110" y="42"/>
                      <a:pt x="110" y="41"/>
                    </a:cubicBezTo>
                    <a:cubicBezTo>
                      <a:pt x="111" y="41"/>
                      <a:pt x="111" y="41"/>
                      <a:pt x="111" y="41"/>
                    </a:cubicBezTo>
                    <a:cubicBezTo>
                      <a:pt x="111" y="41"/>
                      <a:pt x="111" y="41"/>
                      <a:pt x="111" y="41"/>
                    </a:cubicBezTo>
                    <a:cubicBezTo>
                      <a:pt x="111" y="41"/>
                      <a:pt x="111" y="41"/>
                      <a:pt x="111" y="41"/>
                    </a:cubicBezTo>
                    <a:cubicBezTo>
                      <a:pt x="111" y="41"/>
                      <a:pt x="111" y="42"/>
                      <a:pt x="111" y="42"/>
                    </a:cubicBezTo>
                    <a:cubicBezTo>
                      <a:pt x="111" y="42"/>
                      <a:pt x="111" y="42"/>
                      <a:pt x="111" y="42"/>
                    </a:cubicBezTo>
                    <a:cubicBezTo>
                      <a:pt x="111" y="42"/>
                      <a:pt x="111" y="42"/>
                      <a:pt x="111" y="42"/>
                    </a:cubicBezTo>
                    <a:cubicBezTo>
                      <a:pt x="110" y="43"/>
                      <a:pt x="106" y="45"/>
                      <a:pt x="94" y="53"/>
                    </a:cubicBezTo>
                    <a:cubicBezTo>
                      <a:pt x="85" y="58"/>
                      <a:pt x="73" y="66"/>
                      <a:pt x="57" y="76"/>
                    </a:cubicBezTo>
                    <a:cubicBezTo>
                      <a:pt x="45" y="83"/>
                      <a:pt x="33" y="91"/>
                      <a:pt x="23" y="97"/>
                    </a:cubicBezTo>
                    <a:cubicBezTo>
                      <a:pt x="40" y="87"/>
                      <a:pt x="63" y="73"/>
                      <a:pt x="81" y="63"/>
                    </a:cubicBezTo>
                    <a:cubicBezTo>
                      <a:pt x="104" y="50"/>
                      <a:pt x="110" y="46"/>
                      <a:pt x="112" y="45"/>
                    </a:cubicBezTo>
                    <a:cubicBezTo>
                      <a:pt x="113" y="45"/>
                      <a:pt x="113" y="45"/>
                      <a:pt x="113" y="45"/>
                    </a:cubicBezTo>
                    <a:cubicBezTo>
                      <a:pt x="113" y="45"/>
                      <a:pt x="113" y="45"/>
                      <a:pt x="113" y="45"/>
                    </a:cubicBezTo>
                    <a:cubicBezTo>
                      <a:pt x="113" y="45"/>
                      <a:pt x="113" y="45"/>
                      <a:pt x="113" y="45"/>
                    </a:cubicBezTo>
                    <a:cubicBezTo>
                      <a:pt x="113" y="45"/>
                      <a:pt x="113" y="45"/>
                      <a:pt x="113" y="45"/>
                    </a:cubicBezTo>
                    <a:cubicBezTo>
                      <a:pt x="113" y="45"/>
                      <a:pt x="113" y="45"/>
                      <a:pt x="113" y="45"/>
                    </a:cubicBezTo>
                    <a:cubicBezTo>
                      <a:pt x="74" y="69"/>
                      <a:pt x="74" y="69"/>
                      <a:pt x="74" y="69"/>
                    </a:cubicBezTo>
                    <a:cubicBezTo>
                      <a:pt x="94" y="57"/>
                      <a:pt x="115" y="45"/>
                      <a:pt x="131" y="35"/>
                    </a:cubicBezTo>
                    <a:cubicBezTo>
                      <a:pt x="131" y="35"/>
                      <a:pt x="132" y="35"/>
                      <a:pt x="132" y="36"/>
                    </a:cubicBezTo>
                    <a:cubicBezTo>
                      <a:pt x="132" y="36"/>
                      <a:pt x="132" y="36"/>
                      <a:pt x="132" y="36"/>
                    </a:cubicBezTo>
                    <a:cubicBezTo>
                      <a:pt x="131" y="37"/>
                      <a:pt x="56" y="90"/>
                      <a:pt x="30" y="109"/>
                    </a:cubicBezTo>
                    <a:cubicBezTo>
                      <a:pt x="70" y="85"/>
                      <a:pt x="143" y="42"/>
                      <a:pt x="145" y="42"/>
                    </a:cubicBezTo>
                    <a:cubicBezTo>
                      <a:pt x="145" y="42"/>
                      <a:pt x="145" y="42"/>
                      <a:pt x="145" y="42"/>
                    </a:cubicBezTo>
                    <a:cubicBezTo>
                      <a:pt x="145" y="42"/>
                      <a:pt x="145" y="43"/>
                      <a:pt x="145" y="43"/>
                    </a:cubicBezTo>
                    <a:cubicBezTo>
                      <a:pt x="145" y="43"/>
                      <a:pt x="145" y="43"/>
                      <a:pt x="133" y="52"/>
                    </a:cubicBezTo>
                    <a:cubicBezTo>
                      <a:pt x="126" y="57"/>
                      <a:pt x="116" y="64"/>
                      <a:pt x="104" y="72"/>
                    </a:cubicBezTo>
                    <a:cubicBezTo>
                      <a:pt x="74" y="94"/>
                      <a:pt x="34" y="122"/>
                      <a:pt x="24" y="130"/>
                    </a:cubicBezTo>
                    <a:cubicBezTo>
                      <a:pt x="35" y="124"/>
                      <a:pt x="74" y="101"/>
                      <a:pt x="115" y="77"/>
                    </a:cubicBezTo>
                    <a:cubicBezTo>
                      <a:pt x="207" y="23"/>
                      <a:pt x="246" y="0"/>
                      <a:pt x="249" y="0"/>
                    </a:cubicBezTo>
                    <a:cubicBezTo>
                      <a:pt x="249" y="0"/>
                      <a:pt x="249" y="0"/>
                      <a:pt x="249" y="0"/>
                    </a:cubicBezTo>
                    <a:cubicBezTo>
                      <a:pt x="249" y="0"/>
                      <a:pt x="249" y="0"/>
                      <a:pt x="249" y="0"/>
                    </a:cubicBezTo>
                    <a:cubicBezTo>
                      <a:pt x="249" y="1"/>
                      <a:pt x="249" y="1"/>
                      <a:pt x="249" y="1"/>
                    </a:cubicBezTo>
                    <a:cubicBezTo>
                      <a:pt x="25" y="147"/>
                      <a:pt x="25" y="147"/>
                      <a:pt x="25" y="147"/>
                    </a:cubicBezTo>
                    <a:cubicBezTo>
                      <a:pt x="47" y="135"/>
                      <a:pt x="111" y="97"/>
                      <a:pt x="165" y="66"/>
                    </a:cubicBezTo>
                    <a:cubicBezTo>
                      <a:pt x="234" y="25"/>
                      <a:pt x="248" y="18"/>
                      <a:pt x="250" y="16"/>
                    </a:cubicBezTo>
                    <a:cubicBezTo>
                      <a:pt x="250" y="16"/>
                      <a:pt x="251" y="16"/>
                      <a:pt x="251" y="16"/>
                    </a:cubicBezTo>
                    <a:cubicBezTo>
                      <a:pt x="251" y="16"/>
                      <a:pt x="251" y="16"/>
                      <a:pt x="251" y="16"/>
                    </a:cubicBezTo>
                    <a:cubicBezTo>
                      <a:pt x="251" y="16"/>
                      <a:pt x="251" y="16"/>
                      <a:pt x="251" y="16"/>
                    </a:cubicBezTo>
                    <a:cubicBezTo>
                      <a:pt x="251" y="16"/>
                      <a:pt x="251" y="16"/>
                      <a:pt x="251" y="16"/>
                    </a:cubicBezTo>
                    <a:cubicBezTo>
                      <a:pt x="251" y="17"/>
                      <a:pt x="251" y="17"/>
                      <a:pt x="251" y="17"/>
                    </a:cubicBezTo>
                    <a:cubicBezTo>
                      <a:pt x="251" y="17"/>
                      <a:pt x="251" y="17"/>
                      <a:pt x="251" y="17"/>
                    </a:cubicBezTo>
                    <a:cubicBezTo>
                      <a:pt x="251" y="17"/>
                      <a:pt x="251" y="17"/>
                      <a:pt x="251" y="17"/>
                    </a:cubicBezTo>
                    <a:cubicBezTo>
                      <a:pt x="250" y="18"/>
                      <a:pt x="249" y="19"/>
                      <a:pt x="245" y="21"/>
                    </a:cubicBezTo>
                    <a:cubicBezTo>
                      <a:pt x="241" y="24"/>
                      <a:pt x="235" y="27"/>
                      <a:pt x="228" y="32"/>
                    </a:cubicBezTo>
                    <a:cubicBezTo>
                      <a:pt x="214" y="41"/>
                      <a:pt x="194" y="54"/>
                      <a:pt x="173" y="68"/>
                    </a:cubicBezTo>
                    <a:cubicBezTo>
                      <a:pt x="119" y="103"/>
                      <a:pt x="49" y="149"/>
                      <a:pt x="23" y="166"/>
                    </a:cubicBezTo>
                    <a:cubicBezTo>
                      <a:pt x="82" y="132"/>
                      <a:pt x="95" y="124"/>
                      <a:pt x="99" y="123"/>
                    </a:cubicBezTo>
                    <a:cubicBezTo>
                      <a:pt x="99" y="122"/>
                      <a:pt x="99" y="122"/>
                      <a:pt x="99" y="122"/>
                    </a:cubicBezTo>
                    <a:cubicBezTo>
                      <a:pt x="99" y="122"/>
                      <a:pt x="99" y="122"/>
                      <a:pt x="99" y="122"/>
                    </a:cubicBezTo>
                    <a:cubicBezTo>
                      <a:pt x="99" y="122"/>
                      <a:pt x="100" y="122"/>
                      <a:pt x="100" y="122"/>
                    </a:cubicBezTo>
                    <a:cubicBezTo>
                      <a:pt x="100" y="122"/>
                      <a:pt x="100" y="122"/>
                      <a:pt x="100" y="122"/>
                    </a:cubicBezTo>
                    <a:cubicBezTo>
                      <a:pt x="100" y="123"/>
                      <a:pt x="100" y="123"/>
                      <a:pt x="100" y="123"/>
                    </a:cubicBezTo>
                    <a:cubicBezTo>
                      <a:pt x="81" y="134"/>
                      <a:pt x="52" y="153"/>
                      <a:pt x="33" y="165"/>
                    </a:cubicBezTo>
                    <a:cubicBezTo>
                      <a:pt x="89" y="132"/>
                      <a:pt x="89" y="132"/>
                      <a:pt x="89" y="132"/>
                    </a:cubicBezTo>
                    <a:cubicBezTo>
                      <a:pt x="89" y="132"/>
                      <a:pt x="89" y="132"/>
                      <a:pt x="89" y="133"/>
                    </a:cubicBezTo>
                    <a:cubicBezTo>
                      <a:pt x="89" y="133"/>
                      <a:pt x="89" y="133"/>
                      <a:pt x="89" y="133"/>
                    </a:cubicBezTo>
                    <a:cubicBezTo>
                      <a:pt x="89" y="133"/>
                      <a:pt x="89" y="133"/>
                      <a:pt x="89" y="133"/>
                    </a:cubicBezTo>
                    <a:cubicBezTo>
                      <a:pt x="89" y="134"/>
                      <a:pt x="89" y="134"/>
                      <a:pt x="89" y="134"/>
                    </a:cubicBezTo>
                    <a:cubicBezTo>
                      <a:pt x="88" y="134"/>
                      <a:pt x="86" y="136"/>
                      <a:pt x="81" y="138"/>
                    </a:cubicBezTo>
                    <a:cubicBezTo>
                      <a:pt x="76" y="141"/>
                      <a:pt x="70" y="145"/>
                      <a:pt x="63" y="150"/>
                    </a:cubicBezTo>
                    <a:cubicBezTo>
                      <a:pt x="55" y="155"/>
                      <a:pt x="46" y="160"/>
                      <a:pt x="38" y="165"/>
                    </a:cubicBezTo>
                    <a:cubicBezTo>
                      <a:pt x="52" y="157"/>
                      <a:pt x="71" y="146"/>
                      <a:pt x="83" y="139"/>
                    </a:cubicBezTo>
                    <a:cubicBezTo>
                      <a:pt x="84" y="139"/>
                      <a:pt x="84" y="139"/>
                      <a:pt x="84" y="139"/>
                    </a:cubicBezTo>
                    <a:cubicBezTo>
                      <a:pt x="84" y="139"/>
                      <a:pt x="84" y="139"/>
                      <a:pt x="84" y="140"/>
                    </a:cubicBezTo>
                    <a:cubicBezTo>
                      <a:pt x="64" y="154"/>
                      <a:pt x="17" y="188"/>
                      <a:pt x="4" y="198"/>
                    </a:cubicBezTo>
                    <a:cubicBezTo>
                      <a:pt x="17" y="191"/>
                      <a:pt x="65" y="163"/>
                      <a:pt x="91" y="148"/>
                    </a:cubicBezTo>
                    <a:cubicBezTo>
                      <a:pt x="91" y="148"/>
                      <a:pt x="92" y="148"/>
                      <a:pt x="92" y="148"/>
                    </a:cubicBezTo>
                    <a:cubicBezTo>
                      <a:pt x="92" y="148"/>
                      <a:pt x="92" y="148"/>
                      <a:pt x="92" y="148"/>
                    </a:cubicBezTo>
                    <a:cubicBezTo>
                      <a:pt x="30" y="191"/>
                      <a:pt x="30" y="191"/>
                      <a:pt x="30" y="191"/>
                    </a:cubicBezTo>
                    <a:cubicBezTo>
                      <a:pt x="43" y="184"/>
                      <a:pt x="72" y="167"/>
                      <a:pt x="85" y="159"/>
                    </a:cubicBezTo>
                    <a:cubicBezTo>
                      <a:pt x="85" y="159"/>
                      <a:pt x="85" y="159"/>
                      <a:pt x="85" y="160"/>
                    </a:cubicBezTo>
                    <a:cubicBezTo>
                      <a:pt x="85" y="160"/>
                      <a:pt x="85" y="160"/>
                      <a:pt x="85" y="160"/>
                    </a:cubicBezTo>
                    <a:cubicBezTo>
                      <a:pt x="29" y="196"/>
                      <a:pt x="29" y="196"/>
                      <a:pt x="29" y="196"/>
                    </a:cubicBezTo>
                    <a:cubicBezTo>
                      <a:pt x="104" y="153"/>
                      <a:pt x="104" y="153"/>
                      <a:pt x="104" y="153"/>
                    </a:cubicBezTo>
                    <a:cubicBezTo>
                      <a:pt x="104" y="153"/>
                      <a:pt x="104" y="153"/>
                      <a:pt x="104" y="153"/>
                    </a:cubicBezTo>
                    <a:cubicBezTo>
                      <a:pt x="106" y="152"/>
                      <a:pt x="107" y="152"/>
                      <a:pt x="107" y="152"/>
                    </a:cubicBezTo>
                    <a:cubicBezTo>
                      <a:pt x="107" y="152"/>
                      <a:pt x="107" y="152"/>
                      <a:pt x="107" y="152"/>
                    </a:cubicBezTo>
                    <a:cubicBezTo>
                      <a:pt x="108" y="152"/>
                      <a:pt x="108" y="152"/>
                      <a:pt x="69" y="183"/>
                    </a:cubicBezTo>
                    <a:cubicBezTo>
                      <a:pt x="49" y="198"/>
                      <a:pt x="25" y="217"/>
                      <a:pt x="16" y="224"/>
                    </a:cubicBezTo>
                    <a:cubicBezTo>
                      <a:pt x="27" y="217"/>
                      <a:pt x="62" y="197"/>
                      <a:pt x="84" y="185"/>
                    </a:cubicBezTo>
                    <a:cubicBezTo>
                      <a:pt x="101" y="174"/>
                      <a:pt x="106" y="172"/>
                      <a:pt x="107" y="171"/>
                    </a:cubicBezTo>
                    <a:cubicBezTo>
                      <a:pt x="107" y="171"/>
                      <a:pt x="107" y="171"/>
                      <a:pt x="107" y="171"/>
                    </a:cubicBezTo>
                    <a:cubicBezTo>
                      <a:pt x="107" y="171"/>
                      <a:pt x="107" y="171"/>
                      <a:pt x="107" y="171"/>
                    </a:cubicBezTo>
                    <a:cubicBezTo>
                      <a:pt x="108" y="171"/>
                      <a:pt x="108" y="171"/>
                      <a:pt x="108" y="171"/>
                    </a:cubicBezTo>
                    <a:cubicBezTo>
                      <a:pt x="108" y="171"/>
                      <a:pt x="108" y="171"/>
                      <a:pt x="108" y="171"/>
                    </a:cubicBezTo>
                    <a:cubicBezTo>
                      <a:pt x="108" y="171"/>
                      <a:pt x="108" y="171"/>
                      <a:pt x="108" y="171"/>
                    </a:cubicBezTo>
                    <a:cubicBezTo>
                      <a:pt x="108" y="171"/>
                      <a:pt x="108" y="171"/>
                      <a:pt x="108" y="172"/>
                    </a:cubicBezTo>
                    <a:cubicBezTo>
                      <a:pt x="108" y="172"/>
                      <a:pt x="108" y="172"/>
                      <a:pt x="108" y="172"/>
                    </a:cubicBezTo>
                    <a:cubicBezTo>
                      <a:pt x="108" y="172"/>
                      <a:pt x="108" y="172"/>
                      <a:pt x="107" y="172"/>
                    </a:cubicBezTo>
                    <a:cubicBezTo>
                      <a:pt x="106" y="173"/>
                      <a:pt x="101" y="176"/>
                      <a:pt x="83" y="187"/>
                    </a:cubicBezTo>
                    <a:cubicBezTo>
                      <a:pt x="11" y="241"/>
                      <a:pt x="11" y="241"/>
                      <a:pt x="11" y="241"/>
                    </a:cubicBezTo>
                    <a:cubicBezTo>
                      <a:pt x="23" y="234"/>
                      <a:pt x="51" y="218"/>
                      <a:pt x="73" y="205"/>
                    </a:cubicBezTo>
                    <a:cubicBezTo>
                      <a:pt x="83" y="199"/>
                      <a:pt x="92" y="194"/>
                      <a:pt x="99" y="190"/>
                    </a:cubicBezTo>
                    <a:cubicBezTo>
                      <a:pt x="105" y="186"/>
                      <a:pt x="108" y="185"/>
                      <a:pt x="109" y="184"/>
                    </a:cubicBezTo>
                    <a:cubicBezTo>
                      <a:pt x="109" y="184"/>
                      <a:pt x="109" y="184"/>
                      <a:pt x="109" y="184"/>
                    </a:cubicBezTo>
                    <a:cubicBezTo>
                      <a:pt x="109" y="184"/>
                      <a:pt x="109" y="184"/>
                      <a:pt x="109" y="184"/>
                    </a:cubicBezTo>
                    <a:cubicBezTo>
                      <a:pt x="110" y="184"/>
                      <a:pt x="110" y="184"/>
                      <a:pt x="110" y="184"/>
                    </a:cubicBezTo>
                    <a:cubicBezTo>
                      <a:pt x="110" y="184"/>
                      <a:pt x="110" y="184"/>
                      <a:pt x="110" y="185"/>
                    </a:cubicBezTo>
                    <a:cubicBezTo>
                      <a:pt x="110" y="185"/>
                      <a:pt x="110" y="185"/>
                      <a:pt x="110" y="185"/>
                    </a:cubicBezTo>
                    <a:cubicBezTo>
                      <a:pt x="110" y="185"/>
                      <a:pt x="110" y="185"/>
                      <a:pt x="110" y="185"/>
                    </a:cubicBezTo>
                    <a:cubicBezTo>
                      <a:pt x="109" y="185"/>
                      <a:pt x="108" y="186"/>
                      <a:pt x="105" y="188"/>
                    </a:cubicBezTo>
                    <a:cubicBezTo>
                      <a:pt x="10" y="255"/>
                      <a:pt x="10" y="255"/>
                      <a:pt x="10" y="255"/>
                    </a:cubicBezTo>
                    <a:cubicBezTo>
                      <a:pt x="25" y="247"/>
                      <a:pt x="61" y="225"/>
                      <a:pt x="82" y="213"/>
                    </a:cubicBezTo>
                    <a:cubicBezTo>
                      <a:pt x="98" y="204"/>
                      <a:pt x="102" y="201"/>
                      <a:pt x="104" y="201"/>
                    </a:cubicBezTo>
                    <a:cubicBezTo>
                      <a:pt x="104" y="200"/>
                      <a:pt x="104" y="200"/>
                      <a:pt x="104" y="200"/>
                    </a:cubicBezTo>
                    <a:cubicBezTo>
                      <a:pt x="104" y="200"/>
                      <a:pt x="104" y="200"/>
                      <a:pt x="104" y="200"/>
                    </a:cubicBezTo>
                    <a:cubicBezTo>
                      <a:pt x="104" y="200"/>
                      <a:pt x="104" y="200"/>
                      <a:pt x="104" y="200"/>
                    </a:cubicBezTo>
                    <a:cubicBezTo>
                      <a:pt x="105" y="200"/>
                      <a:pt x="105" y="200"/>
                      <a:pt x="105" y="201"/>
                    </a:cubicBezTo>
                    <a:cubicBezTo>
                      <a:pt x="105" y="201"/>
                      <a:pt x="105" y="201"/>
                      <a:pt x="105" y="201"/>
                    </a:cubicBezTo>
                    <a:cubicBezTo>
                      <a:pt x="36" y="245"/>
                      <a:pt x="36" y="245"/>
                      <a:pt x="36" y="245"/>
                    </a:cubicBezTo>
                    <a:cubicBezTo>
                      <a:pt x="41" y="242"/>
                      <a:pt x="49" y="238"/>
                      <a:pt x="58" y="233"/>
                    </a:cubicBezTo>
                    <a:cubicBezTo>
                      <a:pt x="95" y="211"/>
                      <a:pt x="102" y="207"/>
                      <a:pt x="104" y="207"/>
                    </a:cubicBezTo>
                    <a:cubicBezTo>
                      <a:pt x="104" y="207"/>
                      <a:pt x="104" y="207"/>
                      <a:pt x="104" y="207"/>
                    </a:cubicBezTo>
                    <a:cubicBezTo>
                      <a:pt x="104" y="207"/>
                      <a:pt x="104" y="207"/>
                      <a:pt x="104" y="207"/>
                    </a:cubicBezTo>
                    <a:cubicBezTo>
                      <a:pt x="104" y="206"/>
                      <a:pt x="104" y="206"/>
                      <a:pt x="104" y="207"/>
                    </a:cubicBezTo>
                    <a:cubicBezTo>
                      <a:pt x="104" y="207"/>
                      <a:pt x="104" y="207"/>
                      <a:pt x="104" y="207"/>
                    </a:cubicBezTo>
                    <a:cubicBezTo>
                      <a:pt x="104" y="207"/>
                      <a:pt x="104" y="207"/>
                      <a:pt x="104" y="207"/>
                    </a:cubicBezTo>
                    <a:cubicBezTo>
                      <a:pt x="104" y="207"/>
                      <a:pt x="104" y="207"/>
                      <a:pt x="100" y="210"/>
                    </a:cubicBezTo>
                    <a:cubicBezTo>
                      <a:pt x="100" y="210"/>
                      <a:pt x="100" y="210"/>
                      <a:pt x="100" y="210"/>
                    </a:cubicBezTo>
                    <a:cubicBezTo>
                      <a:pt x="100" y="210"/>
                      <a:pt x="100" y="210"/>
                      <a:pt x="100" y="210"/>
                    </a:cubicBezTo>
                    <a:cubicBezTo>
                      <a:pt x="98" y="212"/>
                      <a:pt x="89" y="217"/>
                      <a:pt x="57" y="237"/>
                    </a:cubicBezTo>
                    <a:cubicBezTo>
                      <a:pt x="46" y="244"/>
                      <a:pt x="36" y="250"/>
                      <a:pt x="28" y="256"/>
                    </a:cubicBezTo>
                    <a:cubicBezTo>
                      <a:pt x="48" y="244"/>
                      <a:pt x="84" y="223"/>
                      <a:pt x="101" y="213"/>
                    </a:cubicBezTo>
                    <a:cubicBezTo>
                      <a:pt x="101" y="213"/>
                      <a:pt x="101" y="213"/>
                      <a:pt x="102" y="213"/>
                    </a:cubicBezTo>
                    <a:cubicBezTo>
                      <a:pt x="102" y="213"/>
                      <a:pt x="102" y="213"/>
                      <a:pt x="102" y="213"/>
                    </a:cubicBezTo>
                    <a:cubicBezTo>
                      <a:pt x="102" y="213"/>
                      <a:pt x="102" y="213"/>
                      <a:pt x="102" y="213"/>
                    </a:cubicBezTo>
                    <a:cubicBezTo>
                      <a:pt x="102" y="214"/>
                      <a:pt x="102" y="214"/>
                      <a:pt x="102" y="214"/>
                    </a:cubicBezTo>
                    <a:cubicBezTo>
                      <a:pt x="101" y="214"/>
                      <a:pt x="101" y="214"/>
                      <a:pt x="101" y="214"/>
                    </a:cubicBezTo>
                    <a:cubicBezTo>
                      <a:pt x="100" y="214"/>
                      <a:pt x="99" y="215"/>
                      <a:pt x="97" y="216"/>
                    </a:cubicBezTo>
                    <a:cubicBezTo>
                      <a:pt x="97" y="217"/>
                      <a:pt x="96" y="217"/>
                      <a:pt x="95" y="218"/>
                    </a:cubicBezTo>
                    <a:cubicBezTo>
                      <a:pt x="95" y="218"/>
                      <a:pt x="95" y="218"/>
                      <a:pt x="95" y="218"/>
                    </a:cubicBezTo>
                    <a:cubicBezTo>
                      <a:pt x="95" y="218"/>
                      <a:pt x="95" y="218"/>
                      <a:pt x="95" y="218"/>
                    </a:cubicBezTo>
                    <a:cubicBezTo>
                      <a:pt x="95" y="219"/>
                      <a:pt x="95" y="219"/>
                      <a:pt x="48" y="250"/>
                    </a:cubicBezTo>
                    <a:cubicBezTo>
                      <a:pt x="36" y="258"/>
                      <a:pt x="24" y="266"/>
                      <a:pt x="15" y="272"/>
                    </a:cubicBezTo>
                    <a:cubicBezTo>
                      <a:pt x="27" y="265"/>
                      <a:pt x="45" y="255"/>
                      <a:pt x="64" y="244"/>
                    </a:cubicBezTo>
                    <a:cubicBezTo>
                      <a:pt x="79" y="235"/>
                      <a:pt x="95" y="226"/>
                      <a:pt x="107" y="219"/>
                    </a:cubicBezTo>
                    <a:cubicBezTo>
                      <a:pt x="113" y="216"/>
                      <a:pt x="117" y="213"/>
                      <a:pt x="121" y="211"/>
                    </a:cubicBezTo>
                    <a:cubicBezTo>
                      <a:pt x="124" y="209"/>
                      <a:pt x="125" y="208"/>
                      <a:pt x="126" y="208"/>
                    </a:cubicBezTo>
                    <a:cubicBezTo>
                      <a:pt x="126" y="208"/>
                      <a:pt x="126" y="208"/>
                      <a:pt x="126" y="208"/>
                    </a:cubicBezTo>
                    <a:cubicBezTo>
                      <a:pt x="126" y="208"/>
                      <a:pt x="126" y="208"/>
                      <a:pt x="126" y="208"/>
                    </a:cubicBezTo>
                    <a:cubicBezTo>
                      <a:pt x="127" y="208"/>
                      <a:pt x="127" y="208"/>
                      <a:pt x="127" y="208"/>
                    </a:cubicBezTo>
                    <a:cubicBezTo>
                      <a:pt x="127" y="208"/>
                      <a:pt x="127" y="208"/>
                      <a:pt x="127" y="209"/>
                    </a:cubicBezTo>
                    <a:cubicBezTo>
                      <a:pt x="127" y="209"/>
                      <a:pt x="127" y="209"/>
                      <a:pt x="127" y="209"/>
                    </a:cubicBezTo>
                    <a:cubicBezTo>
                      <a:pt x="127" y="209"/>
                      <a:pt x="127" y="209"/>
                      <a:pt x="126" y="209"/>
                    </a:cubicBezTo>
                    <a:cubicBezTo>
                      <a:pt x="125" y="210"/>
                      <a:pt x="122" y="212"/>
                      <a:pt x="115" y="217"/>
                    </a:cubicBezTo>
                    <a:cubicBezTo>
                      <a:pt x="107" y="221"/>
                      <a:pt x="97" y="228"/>
                      <a:pt x="86" y="235"/>
                    </a:cubicBezTo>
                    <a:cubicBezTo>
                      <a:pt x="65" y="250"/>
                      <a:pt x="37" y="267"/>
                      <a:pt x="23" y="277"/>
                    </a:cubicBezTo>
                    <a:cubicBezTo>
                      <a:pt x="52" y="260"/>
                      <a:pt x="134" y="213"/>
                      <a:pt x="135" y="212"/>
                    </a:cubicBezTo>
                    <a:cubicBezTo>
                      <a:pt x="135" y="212"/>
                      <a:pt x="136" y="212"/>
                      <a:pt x="136" y="212"/>
                    </a:cubicBezTo>
                    <a:cubicBezTo>
                      <a:pt x="136" y="212"/>
                      <a:pt x="136" y="213"/>
                      <a:pt x="136" y="213"/>
                    </a:cubicBezTo>
                    <a:cubicBezTo>
                      <a:pt x="20" y="290"/>
                      <a:pt x="20" y="290"/>
                      <a:pt x="20" y="290"/>
                    </a:cubicBezTo>
                    <a:cubicBezTo>
                      <a:pt x="29" y="284"/>
                      <a:pt x="44" y="276"/>
                      <a:pt x="59" y="267"/>
                    </a:cubicBezTo>
                    <a:cubicBezTo>
                      <a:pt x="114" y="235"/>
                      <a:pt x="127" y="227"/>
                      <a:pt x="128" y="227"/>
                    </a:cubicBezTo>
                    <a:cubicBezTo>
                      <a:pt x="128" y="227"/>
                      <a:pt x="128" y="227"/>
                      <a:pt x="128" y="227"/>
                    </a:cubicBezTo>
                    <a:cubicBezTo>
                      <a:pt x="128" y="227"/>
                      <a:pt x="129" y="227"/>
                      <a:pt x="129" y="227"/>
                    </a:cubicBezTo>
                    <a:cubicBezTo>
                      <a:pt x="129" y="228"/>
                      <a:pt x="129" y="228"/>
                      <a:pt x="115" y="238"/>
                    </a:cubicBezTo>
                    <a:cubicBezTo>
                      <a:pt x="107" y="243"/>
                      <a:pt x="97" y="251"/>
                      <a:pt x="84" y="260"/>
                    </a:cubicBezTo>
                    <a:cubicBezTo>
                      <a:pt x="69" y="271"/>
                      <a:pt x="54" y="282"/>
                      <a:pt x="46" y="288"/>
                    </a:cubicBezTo>
                    <a:cubicBezTo>
                      <a:pt x="66" y="276"/>
                      <a:pt x="125" y="242"/>
                      <a:pt x="159" y="223"/>
                    </a:cubicBezTo>
                    <a:cubicBezTo>
                      <a:pt x="159" y="223"/>
                      <a:pt x="159" y="223"/>
                      <a:pt x="159" y="223"/>
                    </a:cubicBezTo>
                    <a:cubicBezTo>
                      <a:pt x="159" y="223"/>
                      <a:pt x="159" y="223"/>
                      <a:pt x="159" y="223"/>
                    </a:cubicBezTo>
                    <a:cubicBezTo>
                      <a:pt x="159" y="223"/>
                      <a:pt x="159" y="223"/>
                      <a:pt x="159" y="223"/>
                    </a:cubicBezTo>
                    <a:cubicBezTo>
                      <a:pt x="159" y="223"/>
                      <a:pt x="159" y="223"/>
                      <a:pt x="159" y="223"/>
                    </a:cubicBezTo>
                    <a:cubicBezTo>
                      <a:pt x="159" y="223"/>
                      <a:pt x="159" y="223"/>
                      <a:pt x="159" y="223"/>
                    </a:cubicBezTo>
                    <a:cubicBezTo>
                      <a:pt x="157" y="225"/>
                      <a:pt x="147" y="232"/>
                      <a:pt x="91" y="269"/>
                    </a:cubicBezTo>
                    <a:cubicBezTo>
                      <a:pt x="74" y="279"/>
                      <a:pt x="58" y="290"/>
                      <a:pt x="47" y="297"/>
                    </a:cubicBezTo>
                    <a:cubicBezTo>
                      <a:pt x="173" y="224"/>
                      <a:pt x="240" y="186"/>
                      <a:pt x="246" y="182"/>
                    </a:cubicBezTo>
                    <a:cubicBezTo>
                      <a:pt x="246" y="182"/>
                      <a:pt x="246" y="182"/>
                      <a:pt x="246" y="182"/>
                    </a:cubicBezTo>
                    <a:cubicBezTo>
                      <a:pt x="246" y="182"/>
                      <a:pt x="246" y="182"/>
                      <a:pt x="246" y="182"/>
                    </a:cubicBezTo>
                    <a:cubicBezTo>
                      <a:pt x="246" y="182"/>
                      <a:pt x="247" y="182"/>
                      <a:pt x="247" y="182"/>
                    </a:cubicBezTo>
                    <a:cubicBezTo>
                      <a:pt x="247" y="182"/>
                      <a:pt x="247" y="182"/>
                      <a:pt x="247" y="182"/>
                    </a:cubicBezTo>
                    <a:cubicBezTo>
                      <a:pt x="247" y="183"/>
                      <a:pt x="247" y="183"/>
                      <a:pt x="247" y="183"/>
                    </a:cubicBezTo>
                    <a:cubicBezTo>
                      <a:pt x="247" y="183"/>
                      <a:pt x="247" y="183"/>
                      <a:pt x="247" y="183"/>
                    </a:cubicBezTo>
                    <a:cubicBezTo>
                      <a:pt x="247" y="183"/>
                      <a:pt x="247" y="183"/>
                      <a:pt x="247" y="183"/>
                    </a:cubicBezTo>
                    <a:cubicBezTo>
                      <a:pt x="245" y="185"/>
                      <a:pt x="239" y="189"/>
                      <a:pt x="212" y="207"/>
                    </a:cubicBezTo>
                    <a:cubicBezTo>
                      <a:pt x="192" y="220"/>
                      <a:pt x="166" y="238"/>
                      <a:pt x="142" y="254"/>
                    </a:cubicBezTo>
                    <a:cubicBezTo>
                      <a:pt x="121" y="268"/>
                      <a:pt x="100" y="282"/>
                      <a:pt x="88" y="290"/>
                    </a:cubicBezTo>
                    <a:cubicBezTo>
                      <a:pt x="256" y="193"/>
                      <a:pt x="256" y="193"/>
                      <a:pt x="256" y="193"/>
                    </a:cubicBezTo>
                    <a:cubicBezTo>
                      <a:pt x="256" y="193"/>
                      <a:pt x="256" y="193"/>
                      <a:pt x="256" y="194"/>
                    </a:cubicBezTo>
                    <a:cubicBezTo>
                      <a:pt x="256" y="194"/>
                      <a:pt x="256" y="194"/>
                      <a:pt x="256" y="194"/>
                    </a:cubicBezTo>
                    <a:cubicBezTo>
                      <a:pt x="216" y="223"/>
                      <a:pt x="145" y="274"/>
                      <a:pt x="127" y="288"/>
                    </a:cubicBezTo>
                    <a:cubicBezTo>
                      <a:pt x="207" y="242"/>
                      <a:pt x="248" y="218"/>
                      <a:pt x="249" y="218"/>
                    </a:cubicBezTo>
                    <a:cubicBezTo>
                      <a:pt x="249" y="218"/>
                      <a:pt x="249" y="218"/>
                      <a:pt x="249" y="218"/>
                    </a:cubicBezTo>
                    <a:cubicBezTo>
                      <a:pt x="249" y="218"/>
                      <a:pt x="249" y="218"/>
                      <a:pt x="249" y="218"/>
                    </a:cubicBezTo>
                    <a:cubicBezTo>
                      <a:pt x="249" y="218"/>
                      <a:pt x="250" y="218"/>
                      <a:pt x="249" y="219"/>
                    </a:cubicBezTo>
                    <a:cubicBezTo>
                      <a:pt x="249" y="219"/>
                      <a:pt x="249" y="219"/>
                      <a:pt x="249" y="219"/>
                    </a:cubicBezTo>
                    <a:cubicBezTo>
                      <a:pt x="249" y="219"/>
                      <a:pt x="249" y="219"/>
                      <a:pt x="249" y="219"/>
                    </a:cubicBezTo>
                    <a:cubicBezTo>
                      <a:pt x="247" y="221"/>
                      <a:pt x="238" y="227"/>
                      <a:pt x="194" y="255"/>
                    </a:cubicBezTo>
                    <a:cubicBezTo>
                      <a:pt x="181" y="264"/>
                      <a:pt x="167" y="272"/>
                      <a:pt x="157" y="279"/>
                    </a:cubicBezTo>
                    <a:cubicBezTo>
                      <a:pt x="161" y="277"/>
                      <a:pt x="165" y="275"/>
                      <a:pt x="169" y="272"/>
                    </a:cubicBezTo>
                    <a:cubicBezTo>
                      <a:pt x="238" y="231"/>
                      <a:pt x="262" y="217"/>
                      <a:pt x="266" y="216"/>
                    </a:cubicBezTo>
                    <a:cubicBezTo>
                      <a:pt x="266" y="216"/>
                      <a:pt x="266" y="216"/>
                      <a:pt x="266" y="216"/>
                    </a:cubicBezTo>
                    <a:cubicBezTo>
                      <a:pt x="266" y="216"/>
                      <a:pt x="266" y="216"/>
                      <a:pt x="266" y="216"/>
                    </a:cubicBezTo>
                    <a:cubicBezTo>
                      <a:pt x="266" y="216"/>
                      <a:pt x="266" y="216"/>
                      <a:pt x="266" y="216"/>
                    </a:cubicBezTo>
                    <a:cubicBezTo>
                      <a:pt x="266" y="216"/>
                      <a:pt x="266" y="216"/>
                      <a:pt x="267" y="216"/>
                    </a:cubicBezTo>
                    <a:cubicBezTo>
                      <a:pt x="267" y="216"/>
                      <a:pt x="267" y="217"/>
                      <a:pt x="266" y="217"/>
                    </a:cubicBezTo>
                    <a:cubicBezTo>
                      <a:pt x="266" y="218"/>
                      <a:pt x="194" y="271"/>
                      <a:pt x="173" y="287"/>
                    </a:cubicBezTo>
                    <a:cubicBezTo>
                      <a:pt x="180" y="283"/>
                      <a:pt x="191" y="276"/>
                      <a:pt x="203" y="269"/>
                    </a:cubicBezTo>
                    <a:cubicBezTo>
                      <a:pt x="253" y="240"/>
                      <a:pt x="262" y="235"/>
                      <a:pt x="264" y="234"/>
                    </a:cubicBezTo>
                    <a:cubicBezTo>
                      <a:pt x="264" y="234"/>
                      <a:pt x="264" y="234"/>
                      <a:pt x="264" y="234"/>
                    </a:cubicBezTo>
                    <a:cubicBezTo>
                      <a:pt x="264" y="234"/>
                      <a:pt x="264" y="234"/>
                      <a:pt x="264" y="234"/>
                    </a:cubicBezTo>
                    <a:cubicBezTo>
                      <a:pt x="264" y="234"/>
                      <a:pt x="264" y="234"/>
                      <a:pt x="264" y="234"/>
                    </a:cubicBezTo>
                    <a:cubicBezTo>
                      <a:pt x="264" y="234"/>
                      <a:pt x="264" y="234"/>
                      <a:pt x="264" y="234"/>
                    </a:cubicBezTo>
                    <a:cubicBezTo>
                      <a:pt x="264" y="234"/>
                      <a:pt x="264" y="235"/>
                      <a:pt x="264" y="235"/>
                    </a:cubicBezTo>
                    <a:cubicBezTo>
                      <a:pt x="263" y="235"/>
                      <a:pt x="200" y="280"/>
                      <a:pt x="181" y="294"/>
                    </a:cubicBezTo>
                    <a:cubicBezTo>
                      <a:pt x="197" y="285"/>
                      <a:pt x="243" y="258"/>
                      <a:pt x="269" y="243"/>
                    </a:cubicBezTo>
                    <a:cubicBezTo>
                      <a:pt x="269" y="243"/>
                      <a:pt x="269" y="243"/>
                      <a:pt x="270" y="243"/>
                    </a:cubicBezTo>
                    <a:cubicBezTo>
                      <a:pt x="270" y="243"/>
                      <a:pt x="270" y="243"/>
                      <a:pt x="270" y="243"/>
                    </a:cubicBezTo>
                    <a:cubicBezTo>
                      <a:pt x="270" y="243"/>
                      <a:pt x="270" y="243"/>
                      <a:pt x="270" y="243"/>
                    </a:cubicBezTo>
                    <a:cubicBezTo>
                      <a:pt x="270" y="243"/>
                      <a:pt x="270" y="243"/>
                      <a:pt x="270" y="243"/>
                    </a:cubicBezTo>
                    <a:cubicBezTo>
                      <a:pt x="270" y="243"/>
                      <a:pt x="270" y="243"/>
                      <a:pt x="270" y="244"/>
                    </a:cubicBezTo>
                    <a:cubicBezTo>
                      <a:pt x="268" y="245"/>
                      <a:pt x="262" y="249"/>
                      <a:pt x="240" y="264"/>
                    </a:cubicBezTo>
                    <a:cubicBezTo>
                      <a:pt x="228" y="272"/>
                      <a:pt x="214" y="281"/>
                      <a:pt x="206" y="286"/>
                    </a:cubicBezTo>
                    <a:cubicBezTo>
                      <a:pt x="248" y="262"/>
                      <a:pt x="248" y="262"/>
                      <a:pt x="248" y="262"/>
                    </a:cubicBezTo>
                    <a:cubicBezTo>
                      <a:pt x="249" y="262"/>
                      <a:pt x="249" y="262"/>
                      <a:pt x="249" y="262"/>
                    </a:cubicBezTo>
                    <a:cubicBezTo>
                      <a:pt x="249" y="262"/>
                      <a:pt x="249" y="262"/>
                      <a:pt x="249" y="263"/>
                    </a:cubicBezTo>
                    <a:cubicBezTo>
                      <a:pt x="263" y="255"/>
                      <a:pt x="263" y="255"/>
                      <a:pt x="263" y="255"/>
                    </a:cubicBezTo>
                    <a:cubicBezTo>
                      <a:pt x="263" y="254"/>
                      <a:pt x="263" y="254"/>
                      <a:pt x="263" y="255"/>
                    </a:cubicBezTo>
                    <a:cubicBezTo>
                      <a:pt x="263" y="255"/>
                      <a:pt x="263" y="255"/>
                      <a:pt x="263" y="255"/>
                    </a:cubicBezTo>
                    <a:cubicBezTo>
                      <a:pt x="263" y="255"/>
                      <a:pt x="263" y="255"/>
                      <a:pt x="263" y="255"/>
                    </a:cubicBezTo>
                    <a:cubicBezTo>
                      <a:pt x="263" y="255"/>
                      <a:pt x="263" y="255"/>
                      <a:pt x="263" y="255"/>
                    </a:cubicBezTo>
                    <a:cubicBezTo>
                      <a:pt x="262" y="256"/>
                      <a:pt x="260" y="258"/>
                      <a:pt x="254" y="264"/>
                    </a:cubicBezTo>
                    <a:cubicBezTo>
                      <a:pt x="248" y="268"/>
                      <a:pt x="240" y="275"/>
                      <a:pt x="232" y="282"/>
                    </a:cubicBezTo>
                    <a:cubicBezTo>
                      <a:pt x="222" y="290"/>
                      <a:pt x="211" y="299"/>
                      <a:pt x="205" y="304"/>
                    </a:cubicBezTo>
                    <a:cubicBezTo>
                      <a:pt x="211" y="301"/>
                      <a:pt x="220" y="296"/>
                      <a:pt x="229" y="290"/>
                    </a:cubicBezTo>
                    <a:cubicBezTo>
                      <a:pt x="236" y="286"/>
                      <a:pt x="244" y="282"/>
                      <a:pt x="249" y="279"/>
                    </a:cubicBezTo>
                    <a:cubicBezTo>
                      <a:pt x="254" y="276"/>
                      <a:pt x="257" y="275"/>
                      <a:pt x="258" y="274"/>
                    </a:cubicBezTo>
                    <a:cubicBezTo>
                      <a:pt x="258" y="274"/>
                      <a:pt x="258" y="274"/>
                      <a:pt x="258" y="274"/>
                    </a:cubicBezTo>
                    <a:cubicBezTo>
                      <a:pt x="258" y="274"/>
                      <a:pt x="258" y="274"/>
                      <a:pt x="258" y="274"/>
                    </a:cubicBezTo>
                    <a:cubicBezTo>
                      <a:pt x="258" y="274"/>
                      <a:pt x="258" y="274"/>
                      <a:pt x="259" y="274"/>
                    </a:cubicBezTo>
                    <a:cubicBezTo>
                      <a:pt x="259" y="274"/>
                      <a:pt x="259" y="274"/>
                      <a:pt x="258" y="275"/>
                    </a:cubicBezTo>
                    <a:cubicBezTo>
                      <a:pt x="233" y="297"/>
                      <a:pt x="233" y="297"/>
                      <a:pt x="233" y="297"/>
                    </a:cubicBezTo>
                    <a:cubicBezTo>
                      <a:pt x="240" y="293"/>
                      <a:pt x="255" y="285"/>
                      <a:pt x="264" y="279"/>
                    </a:cubicBezTo>
                    <a:cubicBezTo>
                      <a:pt x="264" y="279"/>
                      <a:pt x="264" y="279"/>
                      <a:pt x="264" y="279"/>
                    </a:cubicBezTo>
                    <a:cubicBezTo>
                      <a:pt x="264" y="279"/>
                      <a:pt x="264" y="280"/>
                      <a:pt x="264" y="280"/>
                    </a:cubicBezTo>
                    <a:cubicBezTo>
                      <a:pt x="264" y="280"/>
                      <a:pt x="264" y="280"/>
                      <a:pt x="264" y="280"/>
                    </a:cubicBezTo>
                    <a:cubicBezTo>
                      <a:pt x="264" y="280"/>
                      <a:pt x="264" y="280"/>
                      <a:pt x="264" y="280"/>
                    </a:cubicBezTo>
                    <a:cubicBezTo>
                      <a:pt x="264" y="280"/>
                      <a:pt x="264" y="280"/>
                      <a:pt x="264" y="280"/>
                    </a:cubicBezTo>
                    <a:cubicBezTo>
                      <a:pt x="263" y="281"/>
                      <a:pt x="259" y="284"/>
                      <a:pt x="246" y="294"/>
                    </a:cubicBezTo>
                    <a:cubicBezTo>
                      <a:pt x="255" y="289"/>
                      <a:pt x="255" y="289"/>
                      <a:pt x="255" y="289"/>
                    </a:cubicBezTo>
                    <a:cubicBezTo>
                      <a:pt x="255" y="289"/>
                      <a:pt x="255" y="289"/>
                      <a:pt x="255" y="289"/>
                    </a:cubicBezTo>
                    <a:cubicBezTo>
                      <a:pt x="260" y="294"/>
                      <a:pt x="260" y="294"/>
                      <a:pt x="260" y="294"/>
                    </a:cubicBezTo>
                    <a:cubicBezTo>
                      <a:pt x="261" y="293"/>
                      <a:pt x="261" y="293"/>
                      <a:pt x="261" y="293"/>
                    </a:cubicBezTo>
                    <a:cubicBezTo>
                      <a:pt x="261" y="294"/>
                      <a:pt x="261" y="294"/>
                      <a:pt x="261" y="294"/>
                    </a:cubicBezTo>
                    <a:cubicBezTo>
                      <a:pt x="261" y="294"/>
                      <a:pt x="261" y="294"/>
                      <a:pt x="261" y="294"/>
                    </a:cubicBezTo>
                    <a:cubicBezTo>
                      <a:pt x="261" y="294"/>
                      <a:pt x="261" y="294"/>
                      <a:pt x="261" y="294"/>
                    </a:cubicBezTo>
                    <a:cubicBezTo>
                      <a:pt x="261" y="294"/>
                      <a:pt x="260" y="295"/>
                      <a:pt x="260" y="295"/>
                    </a:cubicBezTo>
                    <a:cubicBezTo>
                      <a:pt x="260" y="295"/>
                      <a:pt x="260" y="295"/>
                      <a:pt x="260" y="294"/>
                    </a:cubicBezTo>
                    <a:cubicBezTo>
                      <a:pt x="255" y="290"/>
                      <a:pt x="255" y="290"/>
                      <a:pt x="255" y="290"/>
                    </a:cubicBezTo>
                    <a:cubicBezTo>
                      <a:pt x="240" y="299"/>
                      <a:pt x="240" y="299"/>
                      <a:pt x="240" y="299"/>
                    </a:cubicBezTo>
                    <a:cubicBezTo>
                      <a:pt x="240" y="299"/>
                      <a:pt x="239" y="299"/>
                      <a:pt x="239" y="299"/>
                    </a:cubicBezTo>
                    <a:cubicBezTo>
                      <a:pt x="239" y="298"/>
                      <a:pt x="239" y="298"/>
                      <a:pt x="239" y="298"/>
                    </a:cubicBezTo>
                    <a:cubicBezTo>
                      <a:pt x="245" y="293"/>
                      <a:pt x="253" y="287"/>
                      <a:pt x="259" y="284"/>
                    </a:cubicBezTo>
                    <a:cubicBezTo>
                      <a:pt x="236" y="297"/>
                      <a:pt x="231" y="300"/>
                      <a:pt x="229" y="300"/>
                    </a:cubicBezTo>
                    <a:cubicBezTo>
                      <a:pt x="229" y="300"/>
                      <a:pt x="229" y="300"/>
                      <a:pt x="229" y="300"/>
                    </a:cubicBezTo>
                    <a:cubicBezTo>
                      <a:pt x="229" y="300"/>
                      <a:pt x="229" y="300"/>
                      <a:pt x="229" y="300"/>
                    </a:cubicBezTo>
                    <a:cubicBezTo>
                      <a:pt x="229" y="301"/>
                      <a:pt x="229" y="300"/>
                      <a:pt x="229" y="300"/>
                    </a:cubicBezTo>
                    <a:cubicBezTo>
                      <a:pt x="229" y="300"/>
                      <a:pt x="229" y="300"/>
                      <a:pt x="229" y="300"/>
                    </a:cubicBezTo>
                    <a:cubicBezTo>
                      <a:pt x="229" y="300"/>
                      <a:pt x="229" y="300"/>
                      <a:pt x="229" y="300"/>
                    </a:cubicBezTo>
                    <a:cubicBezTo>
                      <a:pt x="254" y="277"/>
                      <a:pt x="254" y="277"/>
                      <a:pt x="254" y="277"/>
                    </a:cubicBezTo>
                    <a:cubicBezTo>
                      <a:pt x="242" y="284"/>
                      <a:pt x="202" y="307"/>
                      <a:pt x="201" y="308"/>
                    </a:cubicBezTo>
                    <a:cubicBezTo>
                      <a:pt x="201" y="308"/>
                      <a:pt x="201" y="308"/>
                      <a:pt x="201" y="308"/>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sp>
            <p:nvSpPr>
              <p:cNvPr id="145" name="Freeform 279"/>
              <p:cNvSpPr/>
              <p:nvPr/>
            </p:nvSpPr>
            <p:spPr bwMode="auto">
              <a:xfrm>
                <a:off x="2982913" y="5695950"/>
                <a:ext cx="557213" cy="534988"/>
              </a:xfrm>
              <a:custGeom>
                <a:avLst/>
                <a:gdLst>
                  <a:gd name="T0" fmla="*/ 76 w 172"/>
                  <a:gd name="T1" fmla="*/ 165 h 165"/>
                  <a:gd name="T2" fmla="*/ 132 w 172"/>
                  <a:gd name="T3" fmla="*/ 129 h 165"/>
                  <a:gd name="T4" fmla="*/ 89 w 172"/>
                  <a:gd name="T5" fmla="*/ 154 h 165"/>
                  <a:gd name="T6" fmla="*/ 75 w 172"/>
                  <a:gd name="T7" fmla="*/ 162 h 165"/>
                  <a:gd name="T8" fmla="*/ 135 w 172"/>
                  <a:gd name="T9" fmla="*/ 115 h 165"/>
                  <a:gd name="T10" fmla="*/ 85 w 172"/>
                  <a:gd name="T11" fmla="*/ 143 h 165"/>
                  <a:gd name="T12" fmla="*/ 158 w 172"/>
                  <a:gd name="T13" fmla="*/ 81 h 165"/>
                  <a:gd name="T14" fmla="*/ 77 w 172"/>
                  <a:gd name="T15" fmla="*/ 126 h 165"/>
                  <a:gd name="T16" fmla="*/ 146 w 172"/>
                  <a:gd name="T17" fmla="*/ 73 h 165"/>
                  <a:gd name="T18" fmla="*/ 126 w 172"/>
                  <a:gd name="T19" fmla="*/ 81 h 165"/>
                  <a:gd name="T20" fmla="*/ 81 w 172"/>
                  <a:gd name="T21" fmla="*/ 106 h 165"/>
                  <a:gd name="T22" fmla="*/ 141 w 172"/>
                  <a:gd name="T23" fmla="*/ 56 h 165"/>
                  <a:gd name="T24" fmla="*/ 80 w 172"/>
                  <a:gd name="T25" fmla="*/ 91 h 165"/>
                  <a:gd name="T26" fmla="*/ 118 w 172"/>
                  <a:gd name="T27" fmla="*/ 62 h 165"/>
                  <a:gd name="T28" fmla="*/ 80 w 172"/>
                  <a:gd name="T29" fmla="*/ 77 h 165"/>
                  <a:gd name="T30" fmla="*/ 117 w 172"/>
                  <a:gd name="T31" fmla="*/ 49 h 165"/>
                  <a:gd name="T32" fmla="*/ 83 w 172"/>
                  <a:gd name="T33" fmla="*/ 63 h 165"/>
                  <a:gd name="T34" fmla="*/ 58 w 172"/>
                  <a:gd name="T35" fmla="*/ 63 h 165"/>
                  <a:gd name="T36" fmla="*/ 71 w 172"/>
                  <a:gd name="T37" fmla="*/ 55 h 165"/>
                  <a:gd name="T38" fmla="*/ 72 w 172"/>
                  <a:gd name="T39" fmla="*/ 53 h 165"/>
                  <a:gd name="T40" fmla="*/ 56 w 172"/>
                  <a:gd name="T41" fmla="*/ 61 h 165"/>
                  <a:gd name="T42" fmla="*/ 24 w 172"/>
                  <a:gd name="T43" fmla="*/ 72 h 165"/>
                  <a:gd name="T44" fmla="*/ 24 w 172"/>
                  <a:gd name="T45" fmla="*/ 71 h 165"/>
                  <a:gd name="T46" fmla="*/ 31 w 172"/>
                  <a:gd name="T47" fmla="*/ 67 h 165"/>
                  <a:gd name="T48" fmla="*/ 75 w 172"/>
                  <a:gd name="T49" fmla="*/ 37 h 165"/>
                  <a:gd name="T50" fmla="*/ 0 w 172"/>
                  <a:gd name="T51" fmla="*/ 77 h 165"/>
                  <a:gd name="T52" fmla="*/ 57 w 172"/>
                  <a:gd name="T53" fmla="*/ 38 h 165"/>
                  <a:gd name="T54" fmla="*/ 1 w 172"/>
                  <a:gd name="T55" fmla="*/ 66 h 165"/>
                  <a:gd name="T56" fmla="*/ 115 w 172"/>
                  <a:gd name="T57" fmla="*/ 0 h 165"/>
                  <a:gd name="T58" fmla="*/ 55 w 172"/>
                  <a:gd name="T59" fmla="*/ 45 h 165"/>
                  <a:gd name="T60" fmla="*/ 120 w 172"/>
                  <a:gd name="T61" fmla="*/ 7 h 165"/>
                  <a:gd name="T62" fmla="*/ 74 w 172"/>
                  <a:gd name="T63" fmla="*/ 42 h 165"/>
                  <a:gd name="T64" fmla="*/ 126 w 172"/>
                  <a:gd name="T65" fmla="*/ 12 h 165"/>
                  <a:gd name="T66" fmla="*/ 103 w 172"/>
                  <a:gd name="T67" fmla="*/ 33 h 165"/>
                  <a:gd name="T68" fmla="*/ 137 w 172"/>
                  <a:gd name="T69" fmla="*/ 14 h 165"/>
                  <a:gd name="T70" fmla="*/ 136 w 172"/>
                  <a:gd name="T71" fmla="*/ 18 h 165"/>
                  <a:gd name="T72" fmla="*/ 154 w 172"/>
                  <a:gd name="T73" fmla="*/ 22 h 165"/>
                  <a:gd name="T74" fmla="*/ 156 w 172"/>
                  <a:gd name="T75" fmla="*/ 33 h 165"/>
                  <a:gd name="T76" fmla="*/ 158 w 172"/>
                  <a:gd name="T77" fmla="*/ 33 h 165"/>
                  <a:gd name="T78" fmla="*/ 145 w 172"/>
                  <a:gd name="T79" fmla="*/ 53 h 165"/>
                  <a:gd name="T80" fmla="*/ 85 w 172"/>
                  <a:gd name="T81" fmla="*/ 103 h 165"/>
                  <a:gd name="T82" fmla="*/ 144 w 172"/>
                  <a:gd name="T83" fmla="*/ 69 h 165"/>
                  <a:gd name="T84" fmla="*/ 88 w 172"/>
                  <a:gd name="T85" fmla="*/ 106 h 165"/>
                  <a:gd name="T86" fmla="*/ 152 w 172"/>
                  <a:gd name="T87" fmla="*/ 70 h 165"/>
                  <a:gd name="T88" fmla="*/ 83 w 172"/>
                  <a:gd name="T89" fmla="*/ 123 h 165"/>
                  <a:gd name="T90" fmla="*/ 162 w 172"/>
                  <a:gd name="T91" fmla="*/ 78 h 165"/>
                  <a:gd name="T92" fmla="*/ 135 w 172"/>
                  <a:gd name="T93" fmla="*/ 115 h 165"/>
                  <a:gd name="T94" fmla="*/ 172 w 172"/>
                  <a:gd name="T95" fmla="*/ 93 h 165"/>
                  <a:gd name="T96" fmla="*/ 166 w 172"/>
                  <a:gd name="T97" fmla="*/ 108 h 165"/>
                  <a:gd name="T98" fmla="*/ 167 w 172"/>
                  <a:gd name="T99" fmla="*/ 109 h 165"/>
                  <a:gd name="T100" fmla="*/ 144 w 172"/>
                  <a:gd name="T101" fmla="*/ 123 h 165"/>
                  <a:gd name="T102" fmla="*/ 171 w 172"/>
                  <a:gd name="T103" fmla="*/ 11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2" h="165">
                    <a:moveTo>
                      <a:pt x="76" y="165"/>
                    </a:moveTo>
                    <a:cubicBezTo>
                      <a:pt x="76" y="165"/>
                      <a:pt x="76" y="165"/>
                      <a:pt x="76" y="165"/>
                    </a:cubicBezTo>
                    <a:cubicBezTo>
                      <a:pt x="76" y="165"/>
                      <a:pt x="76" y="165"/>
                      <a:pt x="76" y="165"/>
                    </a:cubicBezTo>
                    <a:cubicBezTo>
                      <a:pt x="75" y="165"/>
                      <a:pt x="75" y="165"/>
                      <a:pt x="76" y="165"/>
                    </a:cubicBezTo>
                    <a:cubicBezTo>
                      <a:pt x="76" y="164"/>
                      <a:pt x="76" y="164"/>
                      <a:pt x="76" y="164"/>
                    </a:cubicBezTo>
                    <a:cubicBezTo>
                      <a:pt x="76" y="164"/>
                      <a:pt x="76" y="164"/>
                      <a:pt x="76" y="164"/>
                    </a:cubicBezTo>
                    <a:cubicBezTo>
                      <a:pt x="78" y="163"/>
                      <a:pt x="87" y="157"/>
                      <a:pt x="129" y="131"/>
                    </a:cubicBezTo>
                    <a:cubicBezTo>
                      <a:pt x="130" y="130"/>
                      <a:pt x="131" y="130"/>
                      <a:pt x="132" y="129"/>
                    </a:cubicBezTo>
                    <a:cubicBezTo>
                      <a:pt x="131" y="130"/>
                      <a:pt x="129" y="131"/>
                      <a:pt x="128" y="131"/>
                    </a:cubicBezTo>
                    <a:cubicBezTo>
                      <a:pt x="109" y="143"/>
                      <a:pt x="90" y="154"/>
                      <a:pt x="90" y="154"/>
                    </a:cubicBezTo>
                    <a:cubicBezTo>
                      <a:pt x="89" y="154"/>
                      <a:pt x="89" y="154"/>
                      <a:pt x="89" y="154"/>
                    </a:cubicBezTo>
                    <a:cubicBezTo>
                      <a:pt x="89" y="154"/>
                      <a:pt x="89" y="154"/>
                      <a:pt x="89" y="154"/>
                    </a:cubicBezTo>
                    <a:cubicBezTo>
                      <a:pt x="79" y="159"/>
                      <a:pt x="76" y="161"/>
                      <a:pt x="75" y="161"/>
                    </a:cubicBezTo>
                    <a:cubicBezTo>
                      <a:pt x="75" y="162"/>
                      <a:pt x="75" y="162"/>
                      <a:pt x="75" y="162"/>
                    </a:cubicBezTo>
                    <a:cubicBezTo>
                      <a:pt x="75" y="162"/>
                      <a:pt x="75" y="162"/>
                      <a:pt x="75" y="162"/>
                    </a:cubicBezTo>
                    <a:cubicBezTo>
                      <a:pt x="75" y="162"/>
                      <a:pt x="75" y="162"/>
                      <a:pt x="75" y="162"/>
                    </a:cubicBezTo>
                    <a:cubicBezTo>
                      <a:pt x="74" y="162"/>
                      <a:pt x="74" y="162"/>
                      <a:pt x="74" y="161"/>
                    </a:cubicBezTo>
                    <a:cubicBezTo>
                      <a:pt x="74" y="161"/>
                      <a:pt x="74" y="161"/>
                      <a:pt x="74" y="161"/>
                    </a:cubicBezTo>
                    <a:cubicBezTo>
                      <a:pt x="163" y="99"/>
                      <a:pt x="163" y="99"/>
                      <a:pt x="163" y="99"/>
                    </a:cubicBezTo>
                    <a:cubicBezTo>
                      <a:pt x="156" y="103"/>
                      <a:pt x="146" y="109"/>
                      <a:pt x="135" y="115"/>
                    </a:cubicBezTo>
                    <a:cubicBezTo>
                      <a:pt x="88" y="143"/>
                      <a:pt x="85" y="144"/>
                      <a:pt x="85" y="144"/>
                    </a:cubicBezTo>
                    <a:cubicBezTo>
                      <a:pt x="85" y="144"/>
                      <a:pt x="85" y="144"/>
                      <a:pt x="85" y="144"/>
                    </a:cubicBezTo>
                    <a:cubicBezTo>
                      <a:pt x="84" y="144"/>
                      <a:pt x="84" y="144"/>
                      <a:pt x="85" y="143"/>
                    </a:cubicBezTo>
                    <a:cubicBezTo>
                      <a:pt x="85" y="143"/>
                      <a:pt x="85" y="143"/>
                      <a:pt x="85" y="143"/>
                    </a:cubicBezTo>
                    <a:cubicBezTo>
                      <a:pt x="85" y="143"/>
                      <a:pt x="85" y="143"/>
                      <a:pt x="85" y="143"/>
                    </a:cubicBezTo>
                    <a:cubicBezTo>
                      <a:pt x="86" y="143"/>
                      <a:pt x="88" y="140"/>
                      <a:pt x="97" y="133"/>
                    </a:cubicBezTo>
                    <a:cubicBezTo>
                      <a:pt x="104" y="127"/>
                      <a:pt x="114" y="119"/>
                      <a:pt x="123" y="111"/>
                    </a:cubicBezTo>
                    <a:cubicBezTo>
                      <a:pt x="137" y="98"/>
                      <a:pt x="152" y="86"/>
                      <a:pt x="158" y="81"/>
                    </a:cubicBezTo>
                    <a:cubicBezTo>
                      <a:pt x="145" y="88"/>
                      <a:pt x="102" y="113"/>
                      <a:pt x="78" y="127"/>
                    </a:cubicBezTo>
                    <a:cubicBezTo>
                      <a:pt x="78" y="127"/>
                      <a:pt x="78" y="127"/>
                      <a:pt x="78" y="127"/>
                    </a:cubicBezTo>
                    <a:cubicBezTo>
                      <a:pt x="77" y="127"/>
                      <a:pt x="77" y="127"/>
                      <a:pt x="77" y="127"/>
                    </a:cubicBezTo>
                    <a:cubicBezTo>
                      <a:pt x="77" y="127"/>
                      <a:pt x="77" y="127"/>
                      <a:pt x="77" y="126"/>
                    </a:cubicBezTo>
                    <a:cubicBezTo>
                      <a:pt x="77" y="126"/>
                      <a:pt x="77" y="126"/>
                      <a:pt x="77" y="126"/>
                    </a:cubicBezTo>
                    <a:cubicBezTo>
                      <a:pt x="77" y="126"/>
                      <a:pt x="78" y="126"/>
                      <a:pt x="78" y="126"/>
                    </a:cubicBezTo>
                    <a:cubicBezTo>
                      <a:pt x="79" y="125"/>
                      <a:pt x="87" y="119"/>
                      <a:pt x="118" y="95"/>
                    </a:cubicBezTo>
                    <a:cubicBezTo>
                      <a:pt x="129" y="87"/>
                      <a:pt x="140" y="78"/>
                      <a:pt x="146" y="73"/>
                    </a:cubicBezTo>
                    <a:cubicBezTo>
                      <a:pt x="70" y="117"/>
                      <a:pt x="70" y="117"/>
                      <a:pt x="70" y="117"/>
                    </a:cubicBezTo>
                    <a:cubicBezTo>
                      <a:pt x="70" y="118"/>
                      <a:pt x="69" y="118"/>
                      <a:pt x="69" y="117"/>
                    </a:cubicBezTo>
                    <a:cubicBezTo>
                      <a:pt x="69" y="117"/>
                      <a:pt x="69" y="117"/>
                      <a:pt x="69" y="117"/>
                    </a:cubicBezTo>
                    <a:cubicBezTo>
                      <a:pt x="126" y="81"/>
                      <a:pt x="126" y="81"/>
                      <a:pt x="126" y="81"/>
                    </a:cubicBezTo>
                    <a:cubicBezTo>
                      <a:pt x="112" y="89"/>
                      <a:pt x="94" y="99"/>
                      <a:pt x="82" y="106"/>
                    </a:cubicBezTo>
                    <a:cubicBezTo>
                      <a:pt x="81" y="106"/>
                      <a:pt x="81" y="106"/>
                      <a:pt x="81" y="106"/>
                    </a:cubicBezTo>
                    <a:cubicBezTo>
                      <a:pt x="81" y="106"/>
                      <a:pt x="81" y="106"/>
                      <a:pt x="81" y="106"/>
                    </a:cubicBezTo>
                    <a:cubicBezTo>
                      <a:pt x="81" y="106"/>
                      <a:pt x="81" y="106"/>
                      <a:pt x="81" y="106"/>
                    </a:cubicBezTo>
                    <a:cubicBezTo>
                      <a:pt x="81" y="106"/>
                      <a:pt x="81" y="106"/>
                      <a:pt x="81" y="106"/>
                    </a:cubicBezTo>
                    <a:cubicBezTo>
                      <a:pt x="81" y="106"/>
                      <a:pt x="81" y="106"/>
                      <a:pt x="81" y="105"/>
                    </a:cubicBezTo>
                    <a:cubicBezTo>
                      <a:pt x="83" y="104"/>
                      <a:pt x="92" y="96"/>
                      <a:pt x="137" y="60"/>
                    </a:cubicBezTo>
                    <a:cubicBezTo>
                      <a:pt x="139" y="58"/>
                      <a:pt x="140" y="57"/>
                      <a:pt x="141" y="56"/>
                    </a:cubicBezTo>
                    <a:cubicBezTo>
                      <a:pt x="132" y="61"/>
                      <a:pt x="108" y="76"/>
                      <a:pt x="93" y="84"/>
                    </a:cubicBezTo>
                    <a:cubicBezTo>
                      <a:pt x="80" y="92"/>
                      <a:pt x="80" y="92"/>
                      <a:pt x="80" y="92"/>
                    </a:cubicBezTo>
                    <a:cubicBezTo>
                      <a:pt x="79" y="92"/>
                      <a:pt x="79" y="92"/>
                      <a:pt x="79" y="92"/>
                    </a:cubicBezTo>
                    <a:cubicBezTo>
                      <a:pt x="79" y="91"/>
                      <a:pt x="79" y="91"/>
                      <a:pt x="80" y="91"/>
                    </a:cubicBezTo>
                    <a:cubicBezTo>
                      <a:pt x="80" y="91"/>
                      <a:pt x="80" y="91"/>
                      <a:pt x="80" y="91"/>
                    </a:cubicBezTo>
                    <a:cubicBezTo>
                      <a:pt x="80" y="91"/>
                      <a:pt x="80" y="91"/>
                      <a:pt x="80" y="91"/>
                    </a:cubicBezTo>
                    <a:cubicBezTo>
                      <a:pt x="80" y="90"/>
                      <a:pt x="83" y="88"/>
                      <a:pt x="91" y="82"/>
                    </a:cubicBezTo>
                    <a:cubicBezTo>
                      <a:pt x="99" y="76"/>
                      <a:pt x="108" y="69"/>
                      <a:pt x="118" y="62"/>
                    </a:cubicBezTo>
                    <a:cubicBezTo>
                      <a:pt x="131" y="52"/>
                      <a:pt x="143" y="43"/>
                      <a:pt x="151" y="37"/>
                    </a:cubicBezTo>
                    <a:cubicBezTo>
                      <a:pt x="132" y="48"/>
                      <a:pt x="81" y="77"/>
                      <a:pt x="81" y="78"/>
                    </a:cubicBezTo>
                    <a:cubicBezTo>
                      <a:pt x="80" y="78"/>
                      <a:pt x="80" y="78"/>
                      <a:pt x="80" y="77"/>
                    </a:cubicBezTo>
                    <a:cubicBezTo>
                      <a:pt x="80" y="77"/>
                      <a:pt x="80" y="77"/>
                      <a:pt x="80" y="77"/>
                    </a:cubicBezTo>
                    <a:cubicBezTo>
                      <a:pt x="80" y="77"/>
                      <a:pt x="80" y="77"/>
                      <a:pt x="80" y="77"/>
                    </a:cubicBezTo>
                    <a:cubicBezTo>
                      <a:pt x="80" y="77"/>
                      <a:pt x="80" y="77"/>
                      <a:pt x="80" y="77"/>
                    </a:cubicBezTo>
                    <a:cubicBezTo>
                      <a:pt x="81" y="76"/>
                      <a:pt x="84" y="74"/>
                      <a:pt x="92" y="68"/>
                    </a:cubicBezTo>
                    <a:cubicBezTo>
                      <a:pt x="99" y="63"/>
                      <a:pt x="108" y="56"/>
                      <a:pt x="117" y="49"/>
                    </a:cubicBezTo>
                    <a:cubicBezTo>
                      <a:pt x="129" y="40"/>
                      <a:pt x="141" y="32"/>
                      <a:pt x="148" y="27"/>
                    </a:cubicBezTo>
                    <a:cubicBezTo>
                      <a:pt x="84" y="64"/>
                      <a:pt x="84" y="64"/>
                      <a:pt x="84" y="64"/>
                    </a:cubicBezTo>
                    <a:cubicBezTo>
                      <a:pt x="83" y="64"/>
                      <a:pt x="83" y="64"/>
                      <a:pt x="83" y="63"/>
                    </a:cubicBezTo>
                    <a:cubicBezTo>
                      <a:pt x="83" y="63"/>
                      <a:pt x="83" y="63"/>
                      <a:pt x="83" y="63"/>
                    </a:cubicBezTo>
                    <a:cubicBezTo>
                      <a:pt x="95" y="53"/>
                      <a:pt x="125" y="28"/>
                      <a:pt x="134" y="20"/>
                    </a:cubicBezTo>
                    <a:cubicBezTo>
                      <a:pt x="122" y="27"/>
                      <a:pt x="82" y="50"/>
                      <a:pt x="59" y="64"/>
                    </a:cubicBezTo>
                    <a:cubicBezTo>
                      <a:pt x="59" y="64"/>
                      <a:pt x="58" y="64"/>
                      <a:pt x="58" y="64"/>
                    </a:cubicBezTo>
                    <a:cubicBezTo>
                      <a:pt x="58" y="63"/>
                      <a:pt x="58" y="63"/>
                      <a:pt x="58" y="63"/>
                    </a:cubicBezTo>
                    <a:cubicBezTo>
                      <a:pt x="58" y="63"/>
                      <a:pt x="58" y="63"/>
                      <a:pt x="58" y="63"/>
                    </a:cubicBezTo>
                    <a:cubicBezTo>
                      <a:pt x="59" y="63"/>
                      <a:pt x="59" y="63"/>
                      <a:pt x="59" y="63"/>
                    </a:cubicBezTo>
                    <a:cubicBezTo>
                      <a:pt x="59" y="62"/>
                      <a:pt x="60" y="62"/>
                      <a:pt x="62" y="61"/>
                    </a:cubicBezTo>
                    <a:cubicBezTo>
                      <a:pt x="64" y="59"/>
                      <a:pt x="67" y="58"/>
                      <a:pt x="71" y="55"/>
                    </a:cubicBezTo>
                    <a:cubicBezTo>
                      <a:pt x="78" y="51"/>
                      <a:pt x="88" y="45"/>
                      <a:pt x="98" y="38"/>
                    </a:cubicBezTo>
                    <a:cubicBezTo>
                      <a:pt x="103" y="35"/>
                      <a:pt x="108" y="32"/>
                      <a:pt x="113" y="29"/>
                    </a:cubicBezTo>
                    <a:cubicBezTo>
                      <a:pt x="110" y="31"/>
                      <a:pt x="107" y="33"/>
                      <a:pt x="104" y="34"/>
                    </a:cubicBezTo>
                    <a:cubicBezTo>
                      <a:pt x="93" y="41"/>
                      <a:pt x="81" y="48"/>
                      <a:pt x="72" y="53"/>
                    </a:cubicBezTo>
                    <a:cubicBezTo>
                      <a:pt x="62" y="59"/>
                      <a:pt x="59" y="61"/>
                      <a:pt x="57" y="61"/>
                    </a:cubicBezTo>
                    <a:cubicBezTo>
                      <a:pt x="57" y="61"/>
                      <a:pt x="57" y="61"/>
                      <a:pt x="57" y="61"/>
                    </a:cubicBezTo>
                    <a:cubicBezTo>
                      <a:pt x="57" y="61"/>
                      <a:pt x="57" y="61"/>
                      <a:pt x="57" y="61"/>
                    </a:cubicBezTo>
                    <a:cubicBezTo>
                      <a:pt x="57" y="61"/>
                      <a:pt x="56" y="61"/>
                      <a:pt x="56" y="61"/>
                    </a:cubicBezTo>
                    <a:cubicBezTo>
                      <a:pt x="56" y="61"/>
                      <a:pt x="56" y="61"/>
                      <a:pt x="57" y="61"/>
                    </a:cubicBezTo>
                    <a:cubicBezTo>
                      <a:pt x="120" y="17"/>
                      <a:pt x="120" y="17"/>
                      <a:pt x="120" y="17"/>
                    </a:cubicBezTo>
                    <a:cubicBezTo>
                      <a:pt x="59" y="52"/>
                      <a:pt x="59" y="52"/>
                      <a:pt x="59" y="52"/>
                    </a:cubicBezTo>
                    <a:cubicBezTo>
                      <a:pt x="46" y="59"/>
                      <a:pt x="34" y="66"/>
                      <a:pt x="24" y="72"/>
                    </a:cubicBezTo>
                    <a:cubicBezTo>
                      <a:pt x="24" y="72"/>
                      <a:pt x="24" y="72"/>
                      <a:pt x="24" y="72"/>
                    </a:cubicBezTo>
                    <a:cubicBezTo>
                      <a:pt x="24" y="72"/>
                      <a:pt x="24" y="72"/>
                      <a:pt x="24" y="72"/>
                    </a:cubicBezTo>
                    <a:cubicBezTo>
                      <a:pt x="24" y="72"/>
                      <a:pt x="24" y="72"/>
                      <a:pt x="24" y="72"/>
                    </a:cubicBezTo>
                    <a:cubicBezTo>
                      <a:pt x="24" y="72"/>
                      <a:pt x="24" y="71"/>
                      <a:pt x="24" y="71"/>
                    </a:cubicBezTo>
                    <a:cubicBezTo>
                      <a:pt x="24" y="71"/>
                      <a:pt x="24" y="71"/>
                      <a:pt x="24" y="71"/>
                    </a:cubicBezTo>
                    <a:cubicBezTo>
                      <a:pt x="24" y="71"/>
                      <a:pt x="24" y="71"/>
                      <a:pt x="25" y="71"/>
                    </a:cubicBezTo>
                    <a:cubicBezTo>
                      <a:pt x="26" y="70"/>
                      <a:pt x="28" y="69"/>
                      <a:pt x="31" y="67"/>
                    </a:cubicBezTo>
                    <a:cubicBezTo>
                      <a:pt x="31" y="67"/>
                      <a:pt x="31" y="67"/>
                      <a:pt x="31" y="67"/>
                    </a:cubicBezTo>
                    <a:cubicBezTo>
                      <a:pt x="31" y="67"/>
                      <a:pt x="31" y="67"/>
                      <a:pt x="31" y="67"/>
                    </a:cubicBezTo>
                    <a:cubicBezTo>
                      <a:pt x="31" y="67"/>
                      <a:pt x="31" y="67"/>
                      <a:pt x="31" y="67"/>
                    </a:cubicBezTo>
                    <a:cubicBezTo>
                      <a:pt x="33" y="66"/>
                      <a:pt x="36" y="63"/>
                      <a:pt x="45" y="58"/>
                    </a:cubicBezTo>
                    <a:cubicBezTo>
                      <a:pt x="53" y="52"/>
                      <a:pt x="64" y="44"/>
                      <a:pt x="75" y="37"/>
                    </a:cubicBezTo>
                    <a:cubicBezTo>
                      <a:pt x="88" y="28"/>
                      <a:pt x="101" y="20"/>
                      <a:pt x="109" y="14"/>
                    </a:cubicBezTo>
                    <a:cubicBezTo>
                      <a:pt x="97" y="21"/>
                      <a:pt x="75" y="34"/>
                      <a:pt x="55" y="45"/>
                    </a:cubicBezTo>
                    <a:cubicBezTo>
                      <a:pt x="1" y="77"/>
                      <a:pt x="1" y="77"/>
                      <a:pt x="0" y="77"/>
                    </a:cubicBezTo>
                    <a:cubicBezTo>
                      <a:pt x="0" y="77"/>
                      <a:pt x="0" y="77"/>
                      <a:pt x="0" y="77"/>
                    </a:cubicBezTo>
                    <a:cubicBezTo>
                      <a:pt x="0" y="77"/>
                      <a:pt x="0" y="77"/>
                      <a:pt x="0" y="76"/>
                    </a:cubicBezTo>
                    <a:cubicBezTo>
                      <a:pt x="0" y="76"/>
                      <a:pt x="0" y="76"/>
                      <a:pt x="0" y="76"/>
                    </a:cubicBezTo>
                    <a:cubicBezTo>
                      <a:pt x="0" y="76"/>
                      <a:pt x="0" y="76"/>
                      <a:pt x="0" y="76"/>
                    </a:cubicBezTo>
                    <a:cubicBezTo>
                      <a:pt x="2" y="74"/>
                      <a:pt x="12" y="68"/>
                      <a:pt x="57" y="38"/>
                    </a:cubicBezTo>
                    <a:cubicBezTo>
                      <a:pt x="76" y="25"/>
                      <a:pt x="95" y="13"/>
                      <a:pt x="106" y="6"/>
                    </a:cubicBezTo>
                    <a:cubicBezTo>
                      <a:pt x="85" y="17"/>
                      <a:pt x="32" y="48"/>
                      <a:pt x="1" y="67"/>
                    </a:cubicBezTo>
                    <a:cubicBezTo>
                      <a:pt x="1" y="67"/>
                      <a:pt x="1" y="67"/>
                      <a:pt x="0" y="66"/>
                    </a:cubicBezTo>
                    <a:cubicBezTo>
                      <a:pt x="0" y="66"/>
                      <a:pt x="0" y="66"/>
                      <a:pt x="1" y="66"/>
                    </a:cubicBezTo>
                    <a:cubicBezTo>
                      <a:pt x="41" y="42"/>
                      <a:pt x="108" y="3"/>
                      <a:pt x="114" y="0"/>
                    </a:cubicBezTo>
                    <a:cubicBezTo>
                      <a:pt x="114" y="0"/>
                      <a:pt x="114" y="0"/>
                      <a:pt x="114" y="0"/>
                    </a:cubicBezTo>
                    <a:cubicBezTo>
                      <a:pt x="115" y="0"/>
                      <a:pt x="115" y="0"/>
                      <a:pt x="115" y="0"/>
                    </a:cubicBezTo>
                    <a:cubicBezTo>
                      <a:pt x="115" y="0"/>
                      <a:pt x="115" y="0"/>
                      <a:pt x="115" y="0"/>
                    </a:cubicBezTo>
                    <a:cubicBezTo>
                      <a:pt x="115" y="0"/>
                      <a:pt x="115" y="0"/>
                      <a:pt x="115" y="0"/>
                    </a:cubicBezTo>
                    <a:cubicBezTo>
                      <a:pt x="115" y="0"/>
                      <a:pt x="115" y="1"/>
                      <a:pt x="115" y="1"/>
                    </a:cubicBezTo>
                    <a:cubicBezTo>
                      <a:pt x="82" y="22"/>
                      <a:pt x="25" y="60"/>
                      <a:pt x="7" y="72"/>
                    </a:cubicBezTo>
                    <a:cubicBezTo>
                      <a:pt x="17" y="67"/>
                      <a:pt x="36" y="55"/>
                      <a:pt x="55" y="45"/>
                    </a:cubicBezTo>
                    <a:cubicBezTo>
                      <a:pt x="108" y="14"/>
                      <a:pt x="117" y="8"/>
                      <a:pt x="119" y="7"/>
                    </a:cubicBezTo>
                    <a:cubicBezTo>
                      <a:pt x="119" y="7"/>
                      <a:pt x="119" y="7"/>
                      <a:pt x="119" y="7"/>
                    </a:cubicBezTo>
                    <a:cubicBezTo>
                      <a:pt x="119" y="7"/>
                      <a:pt x="119" y="7"/>
                      <a:pt x="119" y="7"/>
                    </a:cubicBezTo>
                    <a:cubicBezTo>
                      <a:pt x="120" y="7"/>
                      <a:pt x="120" y="7"/>
                      <a:pt x="120" y="7"/>
                    </a:cubicBezTo>
                    <a:cubicBezTo>
                      <a:pt x="120" y="7"/>
                      <a:pt x="120" y="7"/>
                      <a:pt x="120" y="8"/>
                    </a:cubicBezTo>
                    <a:cubicBezTo>
                      <a:pt x="120" y="8"/>
                      <a:pt x="120" y="8"/>
                      <a:pt x="120" y="8"/>
                    </a:cubicBezTo>
                    <a:cubicBezTo>
                      <a:pt x="97" y="23"/>
                      <a:pt x="60" y="48"/>
                      <a:pt x="42" y="61"/>
                    </a:cubicBezTo>
                    <a:cubicBezTo>
                      <a:pt x="50" y="56"/>
                      <a:pt x="60" y="50"/>
                      <a:pt x="74" y="42"/>
                    </a:cubicBezTo>
                    <a:cubicBezTo>
                      <a:pt x="92" y="32"/>
                      <a:pt x="109" y="22"/>
                      <a:pt x="118" y="16"/>
                    </a:cubicBezTo>
                    <a:cubicBezTo>
                      <a:pt x="121" y="15"/>
                      <a:pt x="123" y="13"/>
                      <a:pt x="126" y="12"/>
                    </a:cubicBezTo>
                    <a:cubicBezTo>
                      <a:pt x="126" y="12"/>
                      <a:pt x="126" y="12"/>
                      <a:pt x="126" y="12"/>
                    </a:cubicBezTo>
                    <a:cubicBezTo>
                      <a:pt x="126" y="12"/>
                      <a:pt x="126" y="12"/>
                      <a:pt x="126" y="12"/>
                    </a:cubicBezTo>
                    <a:cubicBezTo>
                      <a:pt x="127" y="12"/>
                      <a:pt x="127" y="13"/>
                      <a:pt x="127" y="13"/>
                    </a:cubicBezTo>
                    <a:cubicBezTo>
                      <a:pt x="127" y="13"/>
                      <a:pt x="127" y="13"/>
                      <a:pt x="126" y="13"/>
                    </a:cubicBezTo>
                    <a:cubicBezTo>
                      <a:pt x="65" y="56"/>
                      <a:pt x="65" y="56"/>
                      <a:pt x="65" y="56"/>
                    </a:cubicBezTo>
                    <a:cubicBezTo>
                      <a:pt x="74" y="50"/>
                      <a:pt x="90" y="41"/>
                      <a:pt x="103" y="33"/>
                    </a:cubicBezTo>
                    <a:cubicBezTo>
                      <a:pt x="129" y="18"/>
                      <a:pt x="135" y="15"/>
                      <a:pt x="137" y="14"/>
                    </a:cubicBezTo>
                    <a:cubicBezTo>
                      <a:pt x="137" y="14"/>
                      <a:pt x="137" y="14"/>
                      <a:pt x="137" y="14"/>
                    </a:cubicBezTo>
                    <a:cubicBezTo>
                      <a:pt x="137" y="14"/>
                      <a:pt x="137" y="14"/>
                      <a:pt x="137" y="14"/>
                    </a:cubicBezTo>
                    <a:cubicBezTo>
                      <a:pt x="137" y="14"/>
                      <a:pt x="137" y="14"/>
                      <a:pt x="137" y="14"/>
                    </a:cubicBezTo>
                    <a:cubicBezTo>
                      <a:pt x="138" y="14"/>
                      <a:pt x="138" y="14"/>
                      <a:pt x="138" y="14"/>
                    </a:cubicBezTo>
                    <a:cubicBezTo>
                      <a:pt x="138" y="15"/>
                      <a:pt x="138" y="15"/>
                      <a:pt x="138" y="15"/>
                    </a:cubicBezTo>
                    <a:cubicBezTo>
                      <a:pt x="137" y="15"/>
                      <a:pt x="108" y="33"/>
                      <a:pt x="85" y="47"/>
                    </a:cubicBezTo>
                    <a:cubicBezTo>
                      <a:pt x="136" y="18"/>
                      <a:pt x="136" y="18"/>
                      <a:pt x="136" y="18"/>
                    </a:cubicBezTo>
                    <a:cubicBezTo>
                      <a:pt x="137" y="18"/>
                      <a:pt x="137" y="18"/>
                      <a:pt x="137" y="18"/>
                    </a:cubicBezTo>
                    <a:cubicBezTo>
                      <a:pt x="137" y="19"/>
                      <a:pt x="137" y="19"/>
                      <a:pt x="110" y="41"/>
                    </a:cubicBezTo>
                    <a:cubicBezTo>
                      <a:pt x="102" y="49"/>
                      <a:pt x="93" y="56"/>
                      <a:pt x="88" y="60"/>
                    </a:cubicBezTo>
                    <a:cubicBezTo>
                      <a:pt x="154" y="22"/>
                      <a:pt x="154" y="22"/>
                      <a:pt x="154" y="22"/>
                    </a:cubicBezTo>
                    <a:cubicBezTo>
                      <a:pt x="154" y="22"/>
                      <a:pt x="155" y="22"/>
                      <a:pt x="155" y="22"/>
                    </a:cubicBezTo>
                    <a:cubicBezTo>
                      <a:pt x="155" y="22"/>
                      <a:pt x="155" y="22"/>
                      <a:pt x="155" y="22"/>
                    </a:cubicBezTo>
                    <a:cubicBezTo>
                      <a:pt x="135" y="37"/>
                      <a:pt x="100" y="63"/>
                      <a:pt x="86" y="73"/>
                    </a:cubicBezTo>
                    <a:cubicBezTo>
                      <a:pt x="142" y="41"/>
                      <a:pt x="154" y="34"/>
                      <a:pt x="156" y="33"/>
                    </a:cubicBezTo>
                    <a:cubicBezTo>
                      <a:pt x="157" y="33"/>
                      <a:pt x="157" y="33"/>
                      <a:pt x="157" y="33"/>
                    </a:cubicBezTo>
                    <a:cubicBezTo>
                      <a:pt x="157" y="33"/>
                      <a:pt x="157" y="33"/>
                      <a:pt x="157" y="33"/>
                    </a:cubicBezTo>
                    <a:cubicBezTo>
                      <a:pt x="157" y="32"/>
                      <a:pt x="157" y="32"/>
                      <a:pt x="157" y="32"/>
                    </a:cubicBezTo>
                    <a:cubicBezTo>
                      <a:pt x="157" y="33"/>
                      <a:pt x="158" y="33"/>
                      <a:pt x="158" y="33"/>
                    </a:cubicBezTo>
                    <a:cubicBezTo>
                      <a:pt x="158" y="33"/>
                      <a:pt x="158" y="33"/>
                      <a:pt x="157" y="33"/>
                    </a:cubicBezTo>
                    <a:cubicBezTo>
                      <a:pt x="136" y="49"/>
                      <a:pt x="99" y="77"/>
                      <a:pt x="85" y="88"/>
                    </a:cubicBezTo>
                    <a:cubicBezTo>
                      <a:pt x="87" y="86"/>
                      <a:pt x="90" y="85"/>
                      <a:pt x="93" y="83"/>
                    </a:cubicBezTo>
                    <a:cubicBezTo>
                      <a:pt x="136" y="58"/>
                      <a:pt x="144" y="53"/>
                      <a:pt x="145" y="53"/>
                    </a:cubicBezTo>
                    <a:cubicBezTo>
                      <a:pt x="145" y="53"/>
                      <a:pt x="145" y="53"/>
                      <a:pt x="145" y="53"/>
                    </a:cubicBezTo>
                    <a:cubicBezTo>
                      <a:pt x="145" y="53"/>
                      <a:pt x="145" y="53"/>
                      <a:pt x="145" y="53"/>
                    </a:cubicBezTo>
                    <a:cubicBezTo>
                      <a:pt x="146" y="54"/>
                      <a:pt x="146" y="54"/>
                      <a:pt x="138" y="60"/>
                    </a:cubicBezTo>
                    <a:cubicBezTo>
                      <a:pt x="125" y="70"/>
                      <a:pt x="95" y="95"/>
                      <a:pt x="85" y="103"/>
                    </a:cubicBezTo>
                    <a:cubicBezTo>
                      <a:pt x="91" y="100"/>
                      <a:pt x="101" y="94"/>
                      <a:pt x="112" y="87"/>
                    </a:cubicBezTo>
                    <a:cubicBezTo>
                      <a:pt x="120" y="83"/>
                      <a:pt x="128" y="78"/>
                      <a:pt x="134" y="75"/>
                    </a:cubicBezTo>
                    <a:cubicBezTo>
                      <a:pt x="139" y="72"/>
                      <a:pt x="142" y="71"/>
                      <a:pt x="143" y="70"/>
                    </a:cubicBezTo>
                    <a:cubicBezTo>
                      <a:pt x="144" y="69"/>
                      <a:pt x="144" y="69"/>
                      <a:pt x="144" y="69"/>
                    </a:cubicBezTo>
                    <a:cubicBezTo>
                      <a:pt x="144" y="70"/>
                      <a:pt x="144" y="70"/>
                      <a:pt x="144" y="70"/>
                    </a:cubicBezTo>
                    <a:cubicBezTo>
                      <a:pt x="144" y="69"/>
                      <a:pt x="144" y="69"/>
                      <a:pt x="144" y="70"/>
                    </a:cubicBezTo>
                    <a:cubicBezTo>
                      <a:pt x="144" y="70"/>
                      <a:pt x="144" y="70"/>
                      <a:pt x="144" y="70"/>
                    </a:cubicBezTo>
                    <a:cubicBezTo>
                      <a:pt x="88" y="106"/>
                      <a:pt x="88" y="106"/>
                      <a:pt x="88" y="106"/>
                    </a:cubicBezTo>
                    <a:cubicBezTo>
                      <a:pt x="151" y="69"/>
                      <a:pt x="151" y="69"/>
                      <a:pt x="151" y="69"/>
                    </a:cubicBezTo>
                    <a:cubicBezTo>
                      <a:pt x="151" y="69"/>
                      <a:pt x="152" y="69"/>
                      <a:pt x="152" y="70"/>
                    </a:cubicBezTo>
                    <a:cubicBezTo>
                      <a:pt x="152" y="70"/>
                      <a:pt x="152" y="70"/>
                      <a:pt x="152" y="70"/>
                    </a:cubicBezTo>
                    <a:cubicBezTo>
                      <a:pt x="152" y="70"/>
                      <a:pt x="152" y="70"/>
                      <a:pt x="152" y="70"/>
                    </a:cubicBezTo>
                    <a:cubicBezTo>
                      <a:pt x="151" y="70"/>
                      <a:pt x="151" y="70"/>
                      <a:pt x="151" y="70"/>
                    </a:cubicBezTo>
                    <a:cubicBezTo>
                      <a:pt x="151" y="71"/>
                      <a:pt x="148" y="73"/>
                      <a:pt x="142" y="78"/>
                    </a:cubicBezTo>
                    <a:cubicBezTo>
                      <a:pt x="136" y="83"/>
                      <a:pt x="127" y="89"/>
                      <a:pt x="119" y="95"/>
                    </a:cubicBezTo>
                    <a:cubicBezTo>
                      <a:pt x="105" y="106"/>
                      <a:pt x="90" y="118"/>
                      <a:pt x="83" y="123"/>
                    </a:cubicBezTo>
                    <a:cubicBezTo>
                      <a:pt x="148" y="86"/>
                      <a:pt x="159" y="79"/>
                      <a:pt x="162" y="78"/>
                    </a:cubicBezTo>
                    <a:cubicBezTo>
                      <a:pt x="162" y="78"/>
                      <a:pt x="162" y="78"/>
                      <a:pt x="162" y="78"/>
                    </a:cubicBezTo>
                    <a:cubicBezTo>
                      <a:pt x="162" y="78"/>
                      <a:pt x="162" y="78"/>
                      <a:pt x="162" y="78"/>
                    </a:cubicBezTo>
                    <a:cubicBezTo>
                      <a:pt x="162" y="78"/>
                      <a:pt x="162" y="78"/>
                      <a:pt x="162" y="78"/>
                    </a:cubicBezTo>
                    <a:cubicBezTo>
                      <a:pt x="162" y="78"/>
                      <a:pt x="162" y="78"/>
                      <a:pt x="163" y="78"/>
                    </a:cubicBezTo>
                    <a:cubicBezTo>
                      <a:pt x="163" y="78"/>
                      <a:pt x="163" y="78"/>
                      <a:pt x="162" y="78"/>
                    </a:cubicBezTo>
                    <a:cubicBezTo>
                      <a:pt x="140" y="98"/>
                      <a:pt x="100" y="132"/>
                      <a:pt x="88" y="142"/>
                    </a:cubicBezTo>
                    <a:cubicBezTo>
                      <a:pt x="96" y="137"/>
                      <a:pt x="117" y="125"/>
                      <a:pt x="135" y="115"/>
                    </a:cubicBezTo>
                    <a:cubicBezTo>
                      <a:pt x="164" y="98"/>
                      <a:pt x="170" y="94"/>
                      <a:pt x="171" y="93"/>
                    </a:cubicBezTo>
                    <a:cubicBezTo>
                      <a:pt x="171" y="93"/>
                      <a:pt x="171" y="93"/>
                      <a:pt x="171" y="93"/>
                    </a:cubicBezTo>
                    <a:cubicBezTo>
                      <a:pt x="171" y="93"/>
                      <a:pt x="171" y="93"/>
                      <a:pt x="171" y="93"/>
                    </a:cubicBezTo>
                    <a:cubicBezTo>
                      <a:pt x="172" y="93"/>
                      <a:pt x="172" y="93"/>
                      <a:pt x="172" y="93"/>
                    </a:cubicBezTo>
                    <a:cubicBezTo>
                      <a:pt x="172" y="93"/>
                      <a:pt x="172" y="94"/>
                      <a:pt x="172" y="94"/>
                    </a:cubicBezTo>
                    <a:cubicBezTo>
                      <a:pt x="172" y="94"/>
                      <a:pt x="172" y="94"/>
                      <a:pt x="172" y="94"/>
                    </a:cubicBezTo>
                    <a:cubicBezTo>
                      <a:pt x="82" y="157"/>
                      <a:pt x="82" y="157"/>
                      <a:pt x="82" y="157"/>
                    </a:cubicBezTo>
                    <a:cubicBezTo>
                      <a:pt x="99" y="147"/>
                      <a:pt x="142" y="122"/>
                      <a:pt x="166" y="108"/>
                    </a:cubicBezTo>
                    <a:cubicBezTo>
                      <a:pt x="166" y="108"/>
                      <a:pt x="166" y="108"/>
                      <a:pt x="167" y="108"/>
                    </a:cubicBezTo>
                    <a:cubicBezTo>
                      <a:pt x="167" y="108"/>
                      <a:pt x="167" y="108"/>
                      <a:pt x="167" y="108"/>
                    </a:cubicBezTo>
                    <a:cubicBezTo>
                      <a:pt x="167" y="108"/>
                      <a:pt x="167" y="108"/>
                      <a:pt x="167" y="109"/>
                    </a:cubicBezTo>
                    <a:cubicBezTo>
                      <a:pt x="167" y="109"/>
                      <a:pt x="167" y="109"/>
                      <a:pt x="167" y="109"/>
                    </a:cubicBezTo>
                    <a:cubicBezTo>
                      <a:pt x="167" y="109"/>
                      <a:pt x="166" y="109"/>
                      <a:pt x="166" y="109"/>
                    </a:cubicBezTo>
                    <a:cubicBezTo>
                      <a:pt x="165" y="110"/>
                      <a:pt x="162" y="111"/>
                      <a:pt x="155" y="116"/>
                    </a:cubicBezTo>
                    <a:cubicBezTo>
                      <a:pt x="153" y="117"/>
                      <a:pt x="152" y="118"/>
                      <a:pt x="150" y="119"/>
                    </a:cubicBezTo>
                    <a:cubicBezTo>
                      <a:pt x="150" y="119"/>
                      <a:pt x="150" y="119"/>
                      <a:pt x="144" y="123"/>
                    </a:cubicBezTo>
                    <a:cubicBezTo>
                      <a:pt x="140" y="125"/>
                      <a:pt x="135" y="128"/>
                      <a:pt x="129" y="132"/>
                    </a:cubicBezTo>
                    <a:cubicBezTo>
                      <a:pt x="117" y="139"/>
                      <a:pt x="102" y="149"/>
                      <a:pt x="91" y="156"/>
                    </a:cubicBezTo>
                    <a:cubicBezTo>
                      <a:pt x="171" y="110"/>
                      <a:pt x="171" y="110"/>
                      <a:pt x="171" y="110"/>
                    </a:cubicBezTo>
                    <a:cubicBezTo>
                      <a:pt x="171" y="110"/>
                      <a:pt x="171" y="110"/>
                      <a:pt x="171" y="110"/>
                    </a:cubicBezTo>
                    <a:cubicBezTo>
                      <a:pt x="171" y="110"/>
                      <a:pt x="171" y="110"/>
                      <a:pt x="171" y="110"/>
                    </a:cubicBezTo>
                    <a:cubicBezTo>
                      <a:pt x="76" y="165"/>
                      <a:pt x="76" y="165"/>
                      <a:pt x="76" y="165"/>
                    </a:cubicBezTo>
                    <a:cubicBezTo>
                      <a:pt x="76" y="165"/>
                      <a:pt x="76" y="165"/>
                      <a:pt x="76" y="165"/>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sp>
            <p:nvSpPr>
              <p:cNvPr id="146" name="Freeform 280"/>
              <p:cNvSpPr/>
              <p:nvPr/>
            </p:nvSpPr>
            <p:spPr bwMode="auto">
              <a:xfrm>
                <a:off x="2940051" y="5630863"/>
                <a:ext cx="168275" cy="120650"/>
              </a:xfrm>
              <a:custGeom>
                <a:avLst/>
                <a:gdLst>
                  <a:gd name="T0" fmla="*/ 1 w 52"/>
                  <a:gd name="T1" fmla="*/ 37 h 37"/>
                  <a:gd name="T2" fmla="*/ 0 w 52"/>
                  <a:gd name="T3" fmla="*/ 37 h 37"/>
                  <a:gd name="T4" fmla="*/ 0 w 52"/>
                  <a:gd name="T5" fmla="*/ 37 h 37"/>
                  <a:gd name="T6" fmla="*/ 0 w 52"/>
                  <a:gd name="T7" fmla="*/ 36 h 37"/>
                  <a:gd name="T8" fmla="*/ 0 w 52"/>
                  <a:gd name="T9" fmla="*/ 36 h 37"/>
                  <a:gd name="T10" fmla="*/ 1 w 52"/>
                  <a:gd name="T11" fmla="*/ 36 h 37"/>
                  <a:gd name="T12" fmla="*/ 15 w 52"/>
                  <a:gd name="T13" fmla="*/ 27 h 37"/>
                  <a:gd name="T14" fmla="*/ 15 w 52"/>
                  <a:gd name="T15" fmla="*/ 27 h 37"/>
                  <a:gd name="T16" fmla="*/ 15 w 52"/>
                  <a:gd name="T17" fmla="*/ 27 h 37"/>
                  <a:gd name="T18" fmla="*/ 15 w 52"/>
                  <a:gd name="T19" fmla="*/ 27 h 37"/>
                  <a:gd name="T20" fmla="*/ 14 w 52"/>
                  <a:gd name="T21" fmla="*/ 27 h 37"/>
                  <a:gd name="T22" fmla="*/ 14 w 52"/>
                  <a:gd name="T23" fmla="*/ 27 h 37"/>
                  <a:gd name="T24" fmla="*/ 14 w 52"/>
                  <a:gd name="T25" fmla="*/ 26 h 37"/>
                  <a:gd name="T26" fmla="*/ 44 w 52"/>
                  <a:gd name="T27" fmla="*/ 5 h 37"/>
                  <a:gd name="T28" fmla="*/ 21 w 52"/>
                  <a:gd name="T29" fmla="*/ 18 h 37"/>
                  <a:gd name="T30" fmla="*/ 20 w 52"/>
                  <a:gd name="T31" fmla="*/ 18 h 37"/>
                  <a:gd name="T32" fmla="*/ 21 w 52"/>
                  <a:gd name="T33" fmla="*/ 17 h 37"/>
                  <a:gd name="T34" fmla="*/ 51 w 52"/>
                  <a:gd name="T35" fmla="*/ 0 h 37"/>
                  <a:gd name="T36" fmla="*/ 52 w 52"/>
                  <a:gd name="T37" fmla="*/ 0 h 37"/>
                  <a:gd name="T38" fmla="*/ 51 w 52"/>
                  <a:gd name="T39" fmla="*/ 0 h 37"/>
                  <a:gd name="T40" fmla="*/ 51 w 52"/>
                  <a:gd name="T41" fmla="*/ 1 h 37"/>
                  <a:gd name="T42" fmla="*/ 51 w 52"/>
                  <a:gd name="T43" fmla="*/ 1 h 37"/>
                  <a:gd name="T44" fmla="*/ 46 w 52"/>
                  <a:gd name="T45" fmla="*/ 5 h 37"/>
                  <a:gd name="T46" fmla="*/ 21 w 52"/>
                  <a:gd name="T47" fmla="*/ 23 h 37"/>
                  <a:gd name="T48" fmla="*/ 45 w 52"/>
                  <a:gd name="T49" fmla="*/ 9 h 37"/>
                  <a:gd name="T50" fmla="*/ 45 w 52"/>
                  <a:gd name="T51" fmla="*/ 9 h 37"/>
                  <a:gd name="T52" fmla="*/ 45 w 52"/>
                  <a:gd name="T53" fmla="*/ 9 h 37"/>
                  <a:gd name="T54" fmla="*/ 45 w 52"/>
                  <a:gd name="T55" fmla="*/ 9 h 37"/>
                  <a:gd name="T56" fmla="*/ 45 w 52"/>
                  <a:gd name="T57" fmla="*/ 10 h 37"/>
                  <a:gd name="T58" fmla="*/ 45 w 52"/>
                  <a:gd name="T59" fmla="*/ 10 h 37"/>
                  <a:gd name="T60" fmla="*/ 35 w 52"/>
                  <a:gd name="T61" fmla="*/ 16 h 37"/>
                  <a:gd name="T62" fmla="*/ 36 w 52"/>
                  <a:gd name="T63" fmla="*/ 16 h 37"/>
                  <a:gd name="T64" fmla="*/ 36 w 52"/>
                  <a:gd name="T65" fmla="*/ 16 h 37"/>
                  <a:gd name="T66" fmla="*/ 36 w 52"/>
                  <a:gd name="T67" fmla="*/ 17 h 37"/>
                  <a:gd name="T68" fmla="*/ 36 w 52"/>
                  <a:gd name="T69" fmla="*/ 17 h 37"/>
                  <a:gd name="T70" fmla="*/ 1 w 52"/>
                  <a:gd name="T71" fmla="*/ 37 h 37"/>
                  <a:gd name="T72" fmla="*/ 1 w 52"/>
                  <a:gd name="T73"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 h="37">
                    <a:moveTo>
                      <a:pt x="1" y="37"/>
                    </a:moveTo>
                    <a:cubicBezTo>
                      <a:pt x="1" y="37"/>
                      <a:pt x="0" y="37"/>
                      <a:pt x="0" y="37"/>
                    </a:cubicBezTo>
                    <a:cubicBezTo>
                      <a:pt x="0" y="37"/>
                      <a:pt x="0" y="37"/>
                      <a:pt x="0" y="37"/>
                    </a:cubicBezTo>
                    <a:cubicBezTo>
                      <a:pt x="0" y="37"/>
                      <a:pt x="0" y="36"/>
                      <a:pt x="0" y="36"/>
                    </a:cubicBezTo>
                    <a:cubicBezTo>
                      <a:pt x="0" y="36"/>
                      <a:pt x="0" y="36"/>
                      <a:pt x="0" y="36"/>
                    </a:cubicBezTo>
                    <a:cubicBezTo>
                      <a:pt x="0" y="36"/>
                      <a:pt x="1" y="36"/>
                      <a:pt x="1" y="36"/>
                    </a:cubicBezTo>
                    <a:cubicBezTo>
                      <a:pt x="2" y="35"/>
                      <a:pt x="6" y="33"/>
                      <a:pt x="15" y="27"/>
                    </a:cubicBezTo>
                    <a:cubicBezTo>
                      <a:pt x="15" y="27"/>
                      <a:pt x="15" y="27"/>
                      <a:pt x="15" y="27"/>
                    </a:cubicBezTo>
                    <a:cubicBezTo>
                      <a:pt x="15" y="27"/>
                      <a:pt x="15" y="27"/>
                      <a:pt x="15" y="27"/>
                    </a:cubicBezTo>
                    <a:cubicBezTo>
                      <a:pt x="15" y="27"/>
                      <a:pt x="15" y="27"/>
                      <a:pt x="15" y="27"/>
                    </a:cubicBezTo>
                    <a:cubicBezTo>
                      <a:pt x="14" y="27"/>
                      <a:pt x="14" y="27"/>
                      <a:pt x="14" y="27"/>
                    </a:cubicBezTo>
                    <a:cubicBezTo>
                      <a:pt x="14" y="27"/>
                      <a:pt x="14" y="27"/>
                      <a:pt x="14" y="27"/>
                    </a:cubicBezTo>
                    <a:cubicBezTo>
                      <a:pt x="14" y="27"/>
                      <a:pt x="14" y="27"/>
                      <a:pt x="14" y="26"/>
                    </a:cubicBezTo>
                    <a:cubicBezTo>
                      <a:pt x="14" y="26"/>
                      <a:pt x="33" y="13"/>
                      <a:pt x="44" y="5"/>
                    </a:cubicBezTo>
                    <a:cubicBezTo>
                      <a:pt x="21" y="18"/>
                      <a:pt x="21" y="18"/>
                      <a:pt x="21" y="18"/>
                    </a:cubicBezTo>
                    <a:cubicBezTo>
                      <a:pt x="21" y="18"/>
                      <a:pt x="20" y="18"/>
                      <a:pt x="20" y="18"/>
                    </a:cubicBezTo>
                    <a:cubicBezTo>
                      <a:pt x="20" y="18"/>
                      <a:pt x="20" y="17"/>
                      <a:pt x="21" y="17"/>
                    </a:cubicBezTo>
                    <a:cubicBezTo>
                      <a:pt x="51" y="0"/>
                      <a:pt x="51" y="0"/>
                      <a:pt x="51" y="0"/>
                    </a:cubicBezTo>
                    <a:cubicBezTo>
                      <a:pt x="51" y="0"/>
                      <a:pt x="51" y="0"/>
                      <a:pt x="52" y="0"/>
                    </a:cubicBezTo>
                    <a:cubicBezTo>
                      <a:pt x="52" y="0"/>
                      <a:pt x="52" y="0"/>
                      <a:pt x="51" y="0"/>
                    </a:cubicBezTo>
                    <a:cubicBezTo>
                      <a:pt x="51" y="1"/>
                      <a:pt x="51" y="1"/>
                      <a:pt x="51" y="1"/>
                    </a:cubicBezTo>
                    <a:cubicBezTo>
                      <a:pt x="51" y="1"/>
                      <a:pt x="51" y="1"/>
                      <a:pt x="51" y="1"/>
                    </a:cubicBezTo>
                    <a:cubicBezTo>
                      <a:pt x="50" y="1"/>
                      <a:pt x="49" y="2"/>
                      <a:pt x="46" y="5"/>
                    </a:cubicBezTo>
                    <a:cubicBezTo>
                      <a:pt x="21" y="23"/>
                      <a:pt x="21" y="23"/>
                      <a:pt x="21" y="23"/>
                    </a:cubicBezTo>
                    <a:cubicBezTo>
                      <a:pt x="27" y="19"/>
                      <a:pt x="37" y="13"/>
                      <a:pt x="45" y="9"/>
                    </a:cubicBezTo>
                    <a:cubicBezTo>
                      <a:pt x="45" y="9"/>
                      <a:pt x="45" y="9"/>
                      <a:pt x="45" y="9"/>
                    </a:cubicBezTo>
                    <a:cubicBezTo>
                      <a:pt x="45" y="9"/>
                      <a:pt x="45" y="9"/>
                      <a:pt x="45" y="9"/>
                    </a:cubicBezTo>
                    <a:cubicBezTo>
                      <a:pt x="46" y="9"/>
                      <a:pt x="46" y="9"/>
                      <a:pt x="45" y="9"/>
                    </a:cubicBezTo>
                    <a:cubicBezTo>
                      <a:pt x="45" y="10"/>
                      <a:pt x="45" y="10"/>
                      <a:pt x="45" y="10"/>
                    </a:cubicBezTo>
                    <a:cubicBezTo>
                      <a:pt x="45" y="10"/>
                      <a:pt x="45" y="10"/>
                      <a:pt x="45" y="10"/>
                    </a:cubicBezTo>
                    <a:cubicBezTo>
                      <a:pt x="44" y="10"/>
                      <a:pt x="42" y="12"/>
                      <a:pt x="35" y="16"/>
                    </a:cubicBezTo>
                    <a:cubicBezTo>
                      <a:pt x="36" y="16"/>
                      <a:pt x="36" y="16"/>
                      <a:pt x="36" y="16"/>
                    </a:cubicBezTo>
                    <a:cubicBezTo>
                      <a:pt x="36" y="16"/>
                      <a:pt x="36" y="16"/>
                      <a:pt x="36" y="16"/>
                    </a:cubicBezTo>
                    <a:cubicBezTo>
                      <a:pt x="36" y="16"/>
                      <a:pt x="36" y="17"/>
                      <a:pt x="36" y="17"/>
                    </a:cubicBezTo>
                    <a:cubicBezTo>
                      <a:pt x="36" y="17"/>
                      <a:pt x="36" y="17"/>
                      <a:pt x="36" y="17"/>
                    </a:cubicBezTo>
                    <a:cubicBezTo>
                      <a:pt x="34" y="17"/>
                      <a:pt x="14" y="29"/>
                      <a:pt x="1" y="37"/>
                    </a:cubicBezTo>
                    <a:cubicBezTo>
                      <a:pt x="1" y="37"/>
                      <a:pt x="1" y="37"/>
                      <a:pt x="1" y="37"/>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sp>
            <p:nvSpPr>
              <p:cNvPr id="147" name="Freeform 281"/>
              <p:cNvSpPr/>
              <p:nvPr/>
            </p:nvSpPr>
            <p:spPr bwMode="auto">
              <a:xfrm>
                <a:off x="2671763" y="5630863"/>
                <a:ext cx="698500" cy="415925"/>
              </a:xfrm>
              <a:custGeom>
                <a:avLst/>
                <a:gdLst>
                  <a:gd name="T0" fmla="*/ 192 w 216"/>
                  <a:gd name="T1" fmla="*/ 11 h 128"/>
                  <a:gd name="T2" fmla="*/ 3 w 216"/>
                  <a:gd name="T3" fmla="*/ 119 h 128"/>
                  <a:gd name="T4" fmla="*/ 6 w 216"/>
                  <a:gd name="T5" fmla="*/ 117 h 128"/>
                  <a:gd name="T6" fmla="*/ 12 w 216"/>
                  <a:gd name="T7" fmla="*/ 111 h 128"/>
                  <a:gd name="T8" fmla="*/ 103 w 216"/>
                  <a:gd name="T9" fmla="*/ 54 h 128"/>
                  <a:gd name="T10" fmla="*/ 1 w 216"/>
                  <a:gd name="T11" fmla="*/ 113 h 128"/>
                  <a:gd name="T12" fmla="*/ 0 w 216"/>
                  <a:gd name="T13" fmla="*/ 112 h 128"/>
                  <a:gd name="T14" fmla="*/ 0 w 216"/>
                  <a:gd name="T15" fmla="*/ 97 h 128"/>
                  <a:gd name="T16" fmla="*/ 70 w 216"/>
                  <a:gd name="T17" fmla="*/ 52 h 128"/>
                  <a:gd name="T18" fmla="*/ 21 w 216"/>
                  <a:gd name="T19" fmla="*/ 78 h 128"/>
                  <a:gd name="T20" fmla="*/ 19 w 216"/>
                  <a:gd name="T21" fmla="*/ 64 h 128"/>
                  <a:gd name="T22" fmla="*/ 54 w 216"/>
                  <a:gd name="T23" fmla="*/ 41 h 128"/>
                  <a:gd name="T24" fmla="*/ 11 w 216"/>
                  <a:gd name="T25" fmla="*/ 63 h 128"/>
                  <a:gd name="T26" fmla="*/ 21 w 216"/>
                  <a:gd name="T27" fmla="*/ 56 h 128"/>
                  <a:gd name="T28" fmla="*/ 71 w 216"/>
                  <a:gd name="T29" fmla="*/ 20 h 128"/>
                  <a:gd name="T30" fmla="*/ 19 w 216"/>
                  <a:gd name="T31" fmla="*/ 49 h 128"/>
                  <a:gd name="T32" fmla="*/ 75 w 216"/>
                  <a:gd name="T33" fmla="*/ 15 h 128"/>
                  <a:gd name="T34" fmla="*/ 0 w 216"/>
                  <a:gd name="T35" fmla="*/ 58 h 128"/>
                  <a:gd name="T36" fmla="*/ 23 w 216"/>
                  <a:gd name="T37" fmla="*/ 23 h 128"/>
                  <a:gd name="T38" fmla="*/ 35 w 216"/>
                  <a:gd name="T39" fmla="*/ 3 h 128"/>
                  <a:gd name="T40" fmla="*/ 14 w 216"/>
                  <a:gd name="T41" fmla="*/ 9 h 128"/>
                  <a:gd name="T42" fmla="*/ 14 w 216"/>
                  <a:gd name="T43" fmla="*/ 9 h 128"/>
                  <a:gd name="T44" fmla="*/ 17 w 216"/>
                  <a:gd name="T45" fmla="*/ 7 h 128"/>
                  <a:gd name="T46" fmla="*/ 25 w 216"/>
                  <a:gd name="T47" fmla="*/ 8 h 128"/>
                  <a:gd name="T48" fmla="*/ 15 w 216"/>
                  <a:gd name="T49" fmla="*/ 27 h 128"/>
                  <a:gd name="T50" fmla="*/ 38 w 216"/>
                  <a:gd name="T51" fmla="*/ 15 h 128"/>
                  <a:gd name="T52" fmla="*/ 94 w 216"/>
                  <a:gd name="T53" fmla="*/ 3 h 128"/>
                  <a:gd name="T54" fmla="*/ 94 w 216"/>
                  <a:gd name="T55" fmla="*/ 4 h 128"/>
                  <a:gd name="T56" fmla="*/ 80 w 216"/>
                  <a:gd name="T57" fmla="*/ 15 h 128"/>
                  <a:gd name="T58" fmla="*/ 71 w 216"/>
                  <a:gd name="T59" fmla="*/ 22 h 128"/>
                  <a:gd name="T60" fmla="*/ 85 w 216"/>
                  <a:gd name="T61" fmla="*/ 18 h 128"/>
                  <a:gd name="T62" fmla="*/ 85 w 216"/>
                  <a:gd name="T63" fmla="*/ 20 h 128"/>
                  <a:gd name="T64" fmla="*/ 97 w 216"/>
                  <a:gd name="T65" fmla="*/ 14 h 128"/>
                  <a:gd name="T66" fmla="*/ 55 w 216"/>
                  <a:gd name="T67" fmla="*/ 41 h 128"/>
                  <a:gd name="T68" fmla="*/ 108 w 216"/>
                  <a:gd name="T69" fmla="*/ 12 h 128"/>
                  <a:gd name="T70" fmla="*/ 65 w 216"/>
                  <a:gd name="T71" fmla="*/ 46 h 128"/>
                  <a:gd name="T72" fmla="*/ 140 w 216"/>
                  <a:gd name="T73" fmla="*/ 9 h 128"/>
                  <a:gd name="T74" fmla="*/ 11 w 216"/>
                  <a:gd name="T75" fmla="*/ 90 h 128"/>
                  <a:gd name="T76" fmla="*/ 151 w 216"/>
                  <a:gd name="T77" fmla="*/ 10 h 128"/>
                  <a:gd name="T78" fmla="*/ 69 w 216"/>
                  <a:gd name="T79" fmla="*/ 73 h 128"/>
                  <a:gd name="T80" fmla="*/ 195 w 216"/>
                  <a:gd name="T81" fmla="*/ 0 h 128"/>
                  <a:gd name="T82" fmla="*/ 175 w 216"/>
                  <a:gd name="T83" fmla="*/ 15 h 128"/>
                  <a:gd name="T84" fmla="*/ 175 w 216"/>
                  <a:gd name="T85" fmla="*/ 16 h 128"/>
                  <a:gd name="T86" fmla="*/ 196 w 216"/>
                  <a:gd name="T87" fmla="*/ 7 h 128"/>
                  <a:gd name="T88" fmla="*/ 196 w 216"/>
                  <a:gd name="T89" fmla="*/ 8 h 128"/>
                  <a:gd name="T90" fmla="*/ 209 w 216"/>
                  <a:gd name="T91" fmla="*/ 0 h 128"/>
                  <a:gd name="T92" fmla="*/ 215 w 216"/>
                  <a:gd name="T93" fmla="*/ 8 h 128"/>
                  <a:gd name="T94" fmla="*/ 83 w 216"/>
                  <a:gd name="T95" fmla="*/ 100 h 128"/>
                  <a:gd name="T96" fmla="*/ 108 w 216"/>
                  <a:gd name="T97" fmla="*/ 100 h 128"/>
                  <a:gd name="T98" fmla="*/ 108 w 216"/>
                  <a:gd name="T99" fmla="*/ 100 h 128"/>
                  <a:gd name="T100" fmla="*/ 82 w 216"/>
                  <a:gd name="T101" fmla="*/ 121 h 128"/>
                  <a:gd name="T102" fmla="*/ 96 w 216"/>
                  <a:gd name="T103" fmla="*/ 119 h 128"/>
                  <a:gd name="T104" fmla="*/ 96 w 216"/>
                  <a:gd name="T105" fmla="*/ 121 h 128"/>
                  <a:gd name="T106" fmla="*/ 94 w 216"/>
                  <a:gd name="T107" fmla="*/ 122 h 128"/>
                  <a:gd name="T108" fmla="*/ 90 w 216"/>
                  <a:gd name="T109" fmla="*/ 118 h 128"/>
                  <a:gd name="T110" fmla="*/ 75 w 216"/>
                  <a:gd name="T111" fmla="*/ 125 h 128"/>
                  <a:gd name="T112" fmla="*/ 103 w 216"/>
                  <a:gd name="T113" fmla="*/ 103 h 128"/>
                  <a:gd name="T114" fmla="*/ 64 w 216"/>
                  <a:gd name="T115" fmla="*/ 126 h 128"/>
                  <a:gd name="T116" fmla="*/ 47 w 216"/>
                  <a:gd name="T117" fmla="*/ 122 h 128"/>
                  <a:gd name="T118" fmla="*/ 10 w 216"/>
                  <a:gd name="T119"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6" h="128">
                    <a:moveTo>
                      <a:pt x="10" y="128"/>
                    </a:moveTo>
                    <a:cubicBezTo>
                      <a:pt x="10" y="128"/>
                      <a:pt x="9" y="128"/>
                      <a:pt x="9" y="127"/>
                    </a:cubicBezTo>
                    <a:cubicBezTo>
                      <a:pt x="9" y="127"/>
                      <a:pt x="9" y="127"/>
                      <a:pt x="9" y="127"/>
                    </a:cubicBezTo>
                    <a:cubicBezTo>
                      <a:pt x="192" y="11"/>
                      <a:pt x="192" y="11"/>
                      <a:pt x="192" y="11"/>
                    </a:cubicBezTo>
                    <a:cubicBezTo>
                      <a:pt x="187" y="14"/>
                      <a:pt x="181" y="17"/>
                      <a:pt x="175" y="21"/>
                    </a:cubicBezTo>
                    <a:cubicBezTo>
                      <a:pt x="130" y="48"/>
                      <a:pt x="28" y="106"/>
                      <a:pt x="3" y="120"/>
                    </a:cubicBezTo>
                    <a:cubicBezTo>
                      <a:pt x="3" y="120"/>
                      <a:pt x="3" y="120"/>
                      <a:pt x="3" y="120"/>
                    </a:cubicBezTo>
                    <a:cubicBezTo>
                      <a:pt x="3" y="120"/>
                      <a:pt x="3" y="120"/>
                      <a:pt x="3" y="119"/>
                    </a:cubicBezTo>
                    <a:cubicBezTo>
                      <a:pt x="3" y="119"/>
                      <a:pt x="3" y="119"/>
                      <a:pt x="3" y="119"/>
                    </a:cubicBezTo>
                    <a:cubicBezTo>
                      <a:pt x="97" y="65"/>
                      <a:pt x="148" y="35"/>
                      <a:pt x="176" y="19"/>
                    </a:cubicBezTo>
                    <a:cubicBezTo>
                      <a:pt x="181" y="16"/>
                      <a:pt x="185" y="14"/>
                      <a:pt x="189" y="12"/>
                    </a:cubicBezTo>
                    <a:cubicBezTo>
                      <a:pt x="161" y="27"/>
                      <a:pt x="62" y="85"/>
                      <a:pt x="6" y="117"/>
                    </a:cubicBezTo>
                    <a:cubicBezTo>
                      <a:pt x="6" y="118"/>
                      <a:pt x="5" y="118"/>
                      <a:pt x="5" y="117"/>
                    </a:cubicBezTo>
                    <a:cubicBezTo>
                      <a:pt x="5" y="117"/>
                      <a:pt x="5" y="117"/>
                      <a:pt x="6" y="117"/>
                    </a:cubicBezTo>
                    <a:cubicBezTo>
                      <a:pt x="43" y="95"/>
                      <a:pt x="102" y="60"/>
                      <a:pt x="140" y="37"/>
                    </a:cubicBezTo>
                    <a:cubicBezTo>
                      <a:pt x="76" y="74"/>
                      <a:pt x="13" y="111"/>
                      <a:pt x="12" y="111"/>
                    </a:cubicBezTo>
                    <a:cubicBezTo>
                      <a:pt x="12" y="111"/>
                      <a:pt x="12" y="111"/>
                      <a:pt x="12" y="111"/>
                    </a:cubicBezTo>
                    <a:cubicBezTo>
                      <a:pt x="12" y="111"/>
                      <a:pt x="12" y="110"/>
                      <a:pt x="12" y="110"/>
                    </a:cubicBezTo>
                    <a:cubicBezTo>
                      <a:pt x="11" y="110"/>
                      <a:pt x="11" y="109"/>
                      <a:pt x="40" y="92"/>
                    </a:cubicBezTo>
                    <a:cubicBezTo>
                      <a:pt x="55" y="83"/>
                      <a:pt x="76" y="70"/>
                      <a:pt x="103" y="54"/>
                    </a:cubicBezTo>
                    <a:cubicBezTo>
                      <a:pt x="107" y="52"/>
                      <a:pt x="111" y="49"/>
                      <a:pt x="115" y="47"/>
                    </a:cubicBezTo>
                    <a:cubicBezTo>
                      <a:pt x="100" y="56"/>
                      <a:pt x="84" y="65"/>
                      <a:pt x="69" y="74"/>
                    </a:cubicBezTo>
                    <a:cubicBezTo>
                      <a:pt x="15" y="105"/>
                      <a:pt x="4" y="112"/>
                      <a:pt x="1" y="113"/>
                    </a:cubicBezTo>
                    <a:cubicBezTo>
                      <a:pt x="1" y="113"/>
                      <a:pt x="1" y="113"/>
                      <a:pt x="1" y="113"/>
                    </a:cubicBezTo>
                    <a:cubicBezTo>
                      <a:pt x="1" y="113"/>
                      <a:pt x="1" y="113"/>
                      <a:pt x="1" y="113"/>
                    </a:cubicBezTo>
                    <a:cubicBezTo>
                      <a:pt x="1" y="113"/>
                      <a:pt x="1" y="113"/>
                      <a:pt x="0" y="113"/>
                    </a:cubicBezTo>
                    <a:cubicBezTo>
                      <a:pt x="0" y="113"/>
                      <a:pt x="0" y="113"/>
                      <a:pt x="0" y="113"/>
                    </a:cubicBezTo>
                    <a:cubicBezTo>
                      <a:pt x="0" y="113"/>
                      <a:pt x="0" y="113"/>
                      <a:pt x="0" y="112"/>
                    </a:cubicBezTo>
                    <a:cubicBezTo>
                      <a:pt x="142" y="15"/>
                      <a:pt x="142" y="15"/>
                      <a:pt x="142" y="15"/>
                    </a:cubicBezTo>
                    <a:cubicBezTo>
                      <a:pt x="110" y="34"/>
                      <a:pt x="2" y="97"/>
                      <a:pt x="0" y="97"/>
                    </a:cubicBezTo>
                    <a:cubicBezTo>
                      <a:pt x="0" y="97"/>
                      <a:pt x="0" y="97"/>
                      <a:pt x="0" y="97"/>
                    </a:cubicBezTo>
                    <a:cubicBezTo>
                      <a:pt x="0" y="97"/>
                      <a:pt x="0" y="97"/>
                      <a:pt x="0" y="97"/>
                    </a:cubicBezTo>
                    <a:cubicBezTo>
                      <a:pt x="0" y="97"/>
                      <a:pt x="0" y="97"/>
                      <a:pt x="0" y="97"/>
                    </a:cubicBezTo>
                    <a:cubicBezTo>
                      <a:pt x="0" y="97"/>
                      <a:pt x="0" y="97"/>
                      <a:pt x="0" y="97"/>
                    </a:cubicBezTo>
                    <a:cubicBezTo>
                      <a:pt x="0" y="96"/>
                      <a:pt x="0" y="96"/>
                      <a:pt x="0" y="96"/>
                    </a:cubicBezTo>
                    <a:cubicBezTo>
                      <a:pt x="2" y="94"/>
                      <a:pt x="14" y="87"/>
                      <a:pt x="70" y="52"/>
                    </a:cubicBezTo>
                    <a:cubicBezTo>
                      <a:pt x="89" y="40"/>
                      <a:pt x="109" y="28"/>
                      <a:pt x="123" y="20"/>
                    </a:cubicBezTo>
                    <a:cubicBezTo>
                      <a:pt x="97" y="34"/>
                      <a:pt x="50" y="62"/>
                      <a:pt x="22" y="79"/>
                    </a:cubicBezTo>
                    <a:cubicBezTo>
                      <a:pt x="22" y="79"/>
                      <a:pt x="21" y="79"/>
                      <a:pt x="21" y="78"/>
                    </a:cubicBezTo>
                    <a:cubicBezTo>
                      <a:pt x="21" y="78"/>
                      <a:pt x="21" y="78"/>
                      <a:pt x="21" y="78"/>
                    </a:cubicBezTo>
                    <a:cubicBezTo>
                      <a:pt x="46" y="59"/>
                      <a:pt x="91" y="25"/>
                      <a:pt x="104" y="15"/>
                    </a:cubicBezTo>
                    <a:cubicBezTo>
                      <a:pt x="97" y="19"/>
                      <a:pt x="83" y="27"/>
                      <a:pt x="70" y="35"/>
                    </a:cubicBezTo>
                    <a:cubicBezTo>
                      <a:pt x="20" y="64"/>
                      <a:pt x="20" y="64"/>
                      <a:pt x="19" y="64"/>
                    </a:cubicBezTo>
                    <a:cubicBezTo>
                      <a:pt x="19" y="64"/>
                      <a:pt x="19" y="64"/>
                      <a:pt x="19" y="64"/>
                    </a:cubicBezTo>
                    <a:cubicBezTo>
                      <a:pt x="19" y="63"/>
                      <a:pt x="19" y="63"/>
                      <a:pt x="19" y="63"/>
                    </a:cubicBezTo>
                    <a:cubicBezTo>
                      <a:pt x="19" y="63"/>
                      <a:pt x="19" y="63"/>
                      <a:pt x="19" y="63"/>
                    </a:cubicBezTo>
                    <a:cubicBezTo>
                      <a:pt x="19" y="63"/>
                      <a:pt x="19" y="63"/>
                      <a:pt x="19" y="63"/>
                    </a:cubicBezTo>
                    <a:cubicBezTo>
                      <a:pt x="21" y="62"/>
                      <a:pt x="28" y="57"/>
                      <a:pt x="54" y="41"/>
                    </a:cubicBezTo>
                    <a:cubicBezTo>
                      <a:pt x="64" y="35"/>
                      <a:pt x="74" y="29"/>
                      <a:pt x="81" y="24"/>
                    </a:cubicBezTo>
                    <a:cubicBezTo>
                      <a:pt x="12" y="64"/>
                      <a:pt x="12" y="64"/>
                      <a:pt x="12" y="64"/>
                    </a:cubicBezTo>
                    <a:cubicBezTo>
                      <a:pt x="12" y="64"/>
                      <a:pt x="11" y="64"/>
                      <a:pt x="11" y="64"/>
                    </a:cubicBezTo>
                    <a:cubicBezTo>
                      <a:pt x="11" y="64"/>
                      <a:pt x="11" y="63"/>
                      <a:pt x="11" y="63"/>
                    </a:cubicBezTo>
                    <a:cubicBezTo>
                      <a:pt x="19" y="58"/>
                      <a:pt x="30" y="52"/>
                      <a:pt x="40" y="46"/>
                    </a:cubicBezTo>
                    <a:cubicBezTo>
                      <a:pt x="30" y="51"/>
                      <a:pt x="23" y="56"/>
                      <a:pt x="21" y="56"/>
                    </a:cubicBezTo>
                    <a:cubicBezTo>
                      <a:pt x="21" y="56"/>
                      <a:pt x="21" y="56"/>
                      <a:pt x="21" y="56"/>
                    </a:cubicBezTo>
                    <a:cubicBezTo>
                      <a:pt x="21" y="56"/>
                      <a:pt x="21" y="56"/>
                      <a:pt x="21" y="56"/>
                    </a:cubicBezTo>
                    <a:cubicBezTo>
                      <a:pt x="21" y="56"/>
                      <a:pt x="21" y="56"/>
                      <a:pt x="21" y="56"/>
                    </a:cubicBezTo>
                    <a:cubicBezTo>
                      <a:pt x="21" y="56"/>
                      <a:pt x="20" y="56"/>
                      <a:pt x="20" y="56"/>
                    </a:cubicBezTo>
                    <a:cubicBezTo>
                      <a:pt x="20" y="56"/>
                      <a:pt x="20" y="56"/>
                      <a:pt x="20" y="56"/>
                    </a:cubicBezTo>
                    <a:cubicBezTo>
                      <a:pt x="35" y="46"/>
                      <a:pt x="58" y="29"/>
                      <a:pt x="71" y="20"/>
                    </a:cubicBezTo>
                    <a:cubicBezTo>
                      <a:pt x="19" y="50"/>
                      <a:pt x="19" y="50"/>
                      <a:pt x="19" y="50"/>
                    </a:cubicBezTo>
                    <a:cubicBezTo>
                      <a:pt x="19" y="50"/>
                      <a:pt x="19" y="50"/>
                      <a:pt x="19" y="50"/>
                    </a:cubicBezTo>
                    <a:cubicBezTo>
                      <a:pt x="19" y="50"/>
                      <a:pt x="19" y="50"/>
                      <a:pt x="19" y="49"/>
                    </a:cubicBezTo>
                    <a:cubicBezTo>
                      <a:pt x="19" y="49"/>
                      <a:pt x="19" y="49"/>
                      <a:pt x="19" y="49"/>
                    </a:cubicBezTo>
                    <a:cubicBezTo>
                      <a:pt x="20" y="49"/>
                      <a:pt x="20" y="49"/>
                      <a:pt x="20" y="49"/>
                    </a:cubicBezTo>
                    <a:cubicBezTo>
                      <a:pt x="21" y="48"/>
                      <a:pt x="24" y="46"/>
                      <a:pt x="31" y="42"/>
                    </a:cubicBezTo>
                    <a:cubicBezTo>
                      <a:pt x="38" y="38"/>
                      <a:pt x="47" y="32"/>
                      <a:pt x="56" y="26"/>
                    </a:cubicBezTo>
                    <a:cubicBezTo>
                      <a:pt x="63" y="22"/>
                      <a:pt x="69" y="18"/>
                      <a:pt x="75" y="15"/>
                    </a:cubicBezTo>
                    <a:cubicBezTo>
                      <a:pt x="61" y="23"/>
                      <a:pt x="38" y="36"/>
                      <a:pt x="6" y="55"/>
                    </a:cubicBezTo>
                    <a:cubicBezTo>
                      <a:pt x="3" y="57"/>
                      <a:pt x="1" y="58"/>
                      <a:pt x="1" y="58"/>
                    </a:cubicBezTo>
                    <a:cubicBezTo>
                      <a:pt x="1" y="58"/>
                      <a:pt x="1" y="58"/>
                      <a:pt x="1" y="58"/>
                    </a:cubicBezTo>
                    <a:cubicBezTo>
                      <a:pt x="0" y="58"/>
                      <a:pt x="0" y="58"/>
                      <a:pt x="0" y="58"/>
                    </a:cubicBezTo>
                    <a:cubicBezTo>
                      <a:pt x="0" y="58"/>
                      <a:pt x="0" y="58"/>
                      <a:pt x="0" y="58"/>
                    </a:cubicBezTo>
                    <a:cubicBezTo>
                      <a:pt x="0" y="58"/>
                      <a:pt x="0" y="58"/>
                      <a:pt x="0" y="58"/>
                    </a:cubicBezTo>
                    <a:cubicBezTo>
                      <a:pt x="36" y="16"/>
                      <a:pt x="36" y="16"/>
                      <a:pt x="36" y="16"/>
                    </a:cubicBezTo>
                    <a:cubicBezTo>
                      <a:pt x="33" y="18"/>
                      <a:pt x="27" y="21"/>
                      <a:pt x="23" y="23"/>
                    </a:cubicBezTo>
                    <a:cubicBezTo>
                      <a:pt x="13" y="29"/>
                      <a:pt x="13" y="29"/>
                      <a:pt x="13" y="29"/>
                    </a:cubicBezTo>
                    <a:cubicBezTo>
                      <a:pt x="13" y="29"/>
                      <a:pt x="13" y="29"/>
                      <a:pt x="13" y="29"/>
                    </a:cubicBezTo>
                    <a:cubicBezTo>
                      <a:pt x="13" y="29"/>
                      <a:pt x="13" y="29"/>
                      <a:pt x="18" y="22"/>
                    </a:cubicBezTo>
                    <a:cubicBezTo>
                      <a:pt x="23" y="17"/>
                      <a:pt x="31" y="7"/>
                      <a:pt x="35" y="3"/>
                    </a:cubicBezTo>
                    <a:cubicBezTo>
                      <a:pt x="33" y="4"/>
                      <a:pt x="32" y="5"/>
                      <a:pt x="30" y="6"/>
                    </a:cubicBezTo>
                    <a:cubicBezTo>
                      <a:pt x="25" y="9"/>
                      <a:pt x="25" y="9"/>
                      <a:pt x="25" y="9"/>
                    </a:cubicBezTo>
                    <a:cubicBezTo>
                      <a:pt x="20" y="8"/>
                      <a:pt x="18" y="8"/>
                      <a:pt x="18" y="8"/>
                    </a:cubicBezTo>
                    <a:cubicBezTo>
                      <a:pt x="14" y="9"/>
                      <a:pt x="14" y="9"/>
                      <a:pt x="14" y="9"/>
                    </a:cubicBezTo>
                    <a:cubicBezTo>
                      <a:pt x="14" y="10"/>
                      <a:pt x="14" y="10"/>
                      <a:pt x="14" y="9"/>
                    </a:cubicBezTo>
                    <a:cubicBezTo>
                      <a:pt x="14" y="9"/>
                      <a:pt x="14" y="9"/>
                      <a:pt x="14" y="9"/>
                    </a:cubicBezTo>
                    <a:cubicBezTo>
                      <a:pt x="14" y="9"/>
                      <a:pt x="14" y="9"/>
                      <a:pt x="14" y="9"/>
                    </a:cubicBezTo>
                    <a:cubicBezTo>
                      <a:pt x="14" y="9"/>
                      <a:pt x="14" y="9"/>
                      <a:pt x="14" y="9"/>
                    </a:cubicBezTo>
                    <a:cubicBezTo>
                      <a:pt x="14" y="8"/>
                      <a:pt x="14" y="8"/>
                      <a:pt x="14" y="8"/>
                    </a:cubicBezTo>
                    <a:cubicBezTo>
                      <a:pt x="16" y="7"/>
                      <a:pt x="16" y="7"/>
                      <a:pt x="16" y="7"/>
                    </a:cubicBezTo>
                    <a:cubicBezTo>
                      <a:pt x="16" y="7"/>
                      <a:pt x="16" y="7"/>
                      <a:pt x="17" y="7"/>
                    </a:cubicBezTo>
                    <a:cubicBezTo>
                      <a:pt x="17" y="7"/>
                      <a:pt x="17" y="7"/>
                      <a:pt x="17" y="7"/>
                    </a:cubicBezTo>
                    <a:cubicBezTo>
                      <a:pt x="17" y="7"/>
                      <a:pt x="17" y="7"/>
                      <a:pt x="17" y="7"/>
                    </a:cubicBezTo>
                    <a:cubicBezTo>
                      <a:pt x="17" y="7"/>
                      <a:pt x="18" y="7"/>
                      <a:pt x="18" y="7"/>
                    </a:cubicBezTo>
                    <a:cubicBezTo>
                      <a:pt x="18" y="7"/>
                      <a:pt x="18" y="7"/>
                      <a:pt x="18" y="7"/>
                    </a:cubicBezTo>
                    <a:cubicBezTo>
                      <a:pt x="18" y="7"/>
                      <a:pt x="22" y="7"/>
                      <a:pt x="25" y="8"/>
                    </a:cubicBezTo>
                    <a:cubicBezTo>
                      <a:pt x="25" y="7"/>
                      <a:pt x="28" y="6"/>
                      <a:pt x="30" y="5"/>
                    </a:cubicBezTo>
                    <a:cubicBezTo>
                      <a:pt x="37" y="1"/>
                      <a:pt x="37" y="1"/>
                      <a:pt x="37" y="1"/>
                    </a:cubicBezTo>
                    <a:cubicBezTo>
                      <a:pt x="37" y="2"/>
                      <a:pt x="37" y="2"/>
                      <a:pt x="19" y="23"/>
                    </a:cubicBezTo>
                    <a:cubicBezTo>
                      <a:pt x="18" y="24"/>
                      <a:pt x="16" y="26"/>
                      <a:pt x="15" y="27"/>
                    </a:cubicBezTo>
                    <a:cubicBezTo>
                      <a:pt x="17" y="26"/>
                      <a:pt x="20" y="24"/>
                      <a:pt x="23" y="23"/>
                    </a:cubicBezTo>
                    <a:cubicBezTo>
                      <a:pt x="38" y="14"/>
                      <a:pt x="38" y="14"/>
                      <a:pt x="38" y="14"/>
                    </a:cubicBezTo>
                    <a:cubicBezTo>
                      <a:pt x="38" y="14"/>
                      <a:pt x="38" y="14"/>
                      <a:pt x="38" y="14"/>
                    </a:cubicBezTo>
                    <a:cubicBezTo>
                      <a:pt x="38" y="14"/>
                      <a:pt x="38" y="15"/>
                      <a:pt x="38" y="15"/>
                    </a:cubicBezTo>
                    <a:cubicBezTo>
                      <a:pt x="2" y="56"/>
                      <a:pt x="2" y="56"/>
                      <a:pt x="2" y="56"/>
                    </a:cubicBezTo>
                    <a:cubicBezTo>
                      <a:pt x="3" y="55"/>
                      <a:pt x="5" y="55"/>
                      <a:pt x="6" y="54"/>
                    </a:cubicBezTo>
                    <a:cubicBezTo>
                      <a:pt x="82" y="9"/>
                      <a:pt x="92" y="4"/>
                      <a:pt x="94" y="3"/>
                    </a:cubicBezTo>
                    <a:cubicBezTo>
                      <a:pt x="94" y="3"/>
                      <a:pt x="94" y="3"/>
                      <a:pt x="94" y="3"/>
                    </a:cubicBezTo>
                    <a:cubicBezTo>
                      <a:pt x="94" y="3"/>
                      <a:pt x="94" y="3"/>
                      <a:pt x="94" y="3"/>
                    </a:cubicBezTo>
                    <a:cubicBezTo>
                      <a:pt x="94" y="3"/>
                      <a:pt x="94" y="3"/>
                      <a:pt x="94" y="3"/>
                    </a:cubicBezTo>
                    <a:cubicBezTo>
                      <a:pt x="94" y="3"/>
                      <a:pt x="95" y="3"/>
                      <a:pt x="95" y="3"/>
                    </a:cubicBezTo>
                    <a:cubicBezTo>
                      <a:pt x="95" y="4"/>
                      <a:pt x="95" y="4"/>
                      <a:pt x="94" y="4"/>
                    </a:cubicBezTo>
                    <a:cubicBezTo>
                      <a:pt x="81" y="12"/>
                      <a:pt x="60" y="25"/>
                      <a:pt x="44" y="35"/>
                    </a:cubicBezTo>
                    <a:cubicBezTo>
                      <a:pt x="79" y="15"/>
                      <a:pt x="79" y="15"/>
                      <a:pt x="79" y="15"/>
                    </a:cubicBezTo>
                    <a:cubicBezTo>
                      <a:pt x="79" y="14"/>
                      <a:pt x="80" y="14"/>
                      <a:pt x="80" y="14"/>
                    </a:cubicBezTo>
                    <a:cubicBezTo>
                      <a:pt x="80" y="15"/>
                      <a:pt x="80" y="15"/>
                      <a:pt x="80" y="15"/>
                    </a:cubicBezTo>
                    <a:cubicBezTo>
                      <a:pt x="80" y="15"/>
                      <a:pt x="80" y="15"/>
                      <a:pt x="80" y="15"/>
                    </a:cubicBezTo>
                    <a:cubicBezTo>
                      <a:pt x="80" y="15"/>
                      <a:pt x="80" y="15"/>
                      <a:pt x="80" y="15"/>
                    </a:cubicBezTo>
                    <a:cubicBezTo>
                      <a:pt x="79" y="16"/>
                      <a:pt x="79" y="16"/>
                      <a:pt x="79" y="16"/>
                    </a:cubicBezTo>
                    <a:cubicBezTo>
                      <a:pt x="78" y="16"/>
                      <a:pt x="76" y="18"/>
                      <a:pt x="71" y="22"/>
                    </a:cubicBezTo>
                    <a:cubicBezTo>
                      <a:pt x="65" y="26"/>
                      <a:pt x="58" y="31"/>
                      <a:pt x="50" y="36"/>
                    </a:cubicBezTo>
                    <a:cubicBezTo>
                      <a:pt x="41" y="42"/>
                      <a:pt x="32" y="48"/>
                      <a:pt x="27" y="52"/>
                    </a:cubicBezTo>
                    <a:cubicBezTo>
                      <a:pt x="39" y="46"/>
                      <a:pt x="66" y="30"/>
                      <a:pt x="85" y="18"/>
                    </a:cubicBezTo>
                    <a:cubicBezTo>
                      <a:pt x="85" y="18"/>
                      <a:pt x="85" y="18"/>
                      <a:pt x="85" y="18"/>
                    </a:cubicBezTo>
                    <a:cubicBezTo>
                      <a:pt x="85" y="18"/>
                      <a:pt x="85" y="19"/>
                      <a:pt x="85" y="19"/>
                    </a:cubicBezTo>
                    <a:cubicBezTo>
                      <a:pt x="85" y="19"/>
                      <a:pt x="86" y="19"/>
                      <a:pt x="85" y="19"/>
                    </a:cubicBezTo>
                    <a:cubicBezTo>
                      <a:pt x="85" y="19"/>
                      <a:pt x="85" y="19"/>
                      <a:pt x="85" y="19"/>
                    </a:cubicBezTo>
                    <a:cubicBezTo>
                      <a:pt x="85" y="19"/>
                      <a:pt x="85" y="19"/>
                      <a:pt x="85" y="20"/>
                    </a:cubicBezTo>
                    <a:cubicBezTo>
                      <a:pt x="83" y="21"/>
                      <a:pt x="77" y="25"/>
                      <a:pt x="56" y="37"/>
                    </a:cubicBezTo>
                    <a:cubicBezTo>
                      <a:pt x="97" y="14"/>
                      <a:pt x="97" y="14"/>
                      <a:pt x="97" y="14"/>
                    </a:cubicBezTo>
                    <a:cubicBezTo>
                      <a:pt x="97" y="14"/>
                      <a:pt x="97" y="14"/>
                      <a:pt x="97" y="14"/>
                    </a:cubicBezTo>
                    <a:cubicBezTo>
                      <a:pt x="97" y="14"/>
                      <a:pt x="97" y="14"/>
                      <a:pt x="97" y="14"/>
                    </a:cubicBezTo>
                    <a:cubicBezTo>
                      <a:pt x="97" y="14"/>
                      <a:pt x="97" y="14"/>
                      <a:pt x="97" y="15"/>
                    </a:cubicBezTo>
                    <a:cubicBezTo>
                      <a:pt x="97" y="15"/>
                      <a:pt x="97" y="15"/>
                      <a:pt x="97" y="15"/>
                    </a:cubicBezTo>
                    <a:cubicBezTo>
                      <a:pt x="97" y="15"/>
                      <a:pt x="97" y="15"/>
                      <a:pt x="97" y="15"/>
                    </a:cubicBezTo>
                    <a:cubicBezTo>
                      <a:pt x="95" y="16"/>
                      <a:pt x="87" y="21"/>
                      <a:pt x="55" y="41"/>
                    </a:cubicBezTo>
                    <a:cubicBezTo>
                      <a:pt x="47" y="46"/>
                      <a:pt x="40" y="51"/>
                      <a:pt x="33" y="55"/>
                    </a:cubicBezTo>
                    <a:cubicBezTo>
                      <a:pt x="43" y="49"/>
                      <a:pt x="57" y="41"/>
                      <a:pt x="69" y="34"/>
                    </a:cubicBezTo>
                    <a:cubicBezTo>
                      <a:pt x="107" y="12"/>
                      <a:pt x="107" y="12"/>
                      <a:pt x="108" y="12"/>
                    </a:cubicBezTo>
                    <a:cubicBezTo>
                      <a:pt x="108" y="12"/>
                      <a:pt x="108" y="12"/>
                      <a:pt x="108" y="12"/>
                    </a:cubicBezTo>
                    <a:cubicBezTo>
                      <a:pt x="108" y="12"/>
                      <a:pt x="108" y="12"/>
                      <a:pt x="108" y="13"/>
                    </a:cubicBezTo>
                    <a:cubicBezTo>
                      <a:pt x="108" y="13"/>
                      <a:pt x="108" y="13"/>
                      <a:pt x="108" y="13"/>
                    </a:cubicBezTo>
                    <a:cubicBezTo>
                      <a:pt x="108" y="13"/>
                      <a:pt x="108" y="13"/>
                      <a:pt x="108" y="13"/>
                    </a:cubicBezTo>
                    <a:cubicBezTo>
                      <a:pt x="106" y="14"/>
                      <a:pt x="99" y="20"/>
                      <a:pt x="65" y="46"/>
                    </a:cubicBezTo>
                    <a:cubicBezTo>
                      <a:pt x="51" y="57"/>
                      <a:pt x="36" y="68"/>
                      <a:pt x="28" y="74"/>
                    </a:cubicBezTo>
                    <a:cubicBezTo>
                      <a:pt x="70" y="49"/>
                      <a:pt x="133" y="12"/>
                      <a:pt x="140" y="9"/>
                    </a:cubicBezTo>
                    <a:cubicBezTo>
                      <a:pt x="140" y="9"/>
                      <a:pt x="140" y="9"/>
                      <a:pt x="140" y="9"/>
                    </a:cubicBezTo>
                    <a:cubicBezTo>
                      <a:pt x="140" y="9"/>
                      <a:pt x="140" y="9"/>
                      <a:pt x="140" y="9"/>
                    </a:cubicBezTo>
                    <a:cubicBezTo>
                      <a:pt x="140" y="9"/>
                      <a:pt x="140" y="9"/>
                      <a:pt x="140" y="9"/>
                    </a:cubicBezTo>
                    <a:cubicBezTo>
                      <a:pt x="140" y="9"/>
                      <a:pt x="140" y="9"/>
                      <a:pt x="140" y="9"/>
                    </a:cubicBezTo>
                    <a:cubicBezTo>
                      <a:pt x="141" y="10"/>
                      <a:pt x="141" y="10"/>
                      <a:pt x="140" y="10"/>
                    </a:cubicBezTo>
                    <a:cubicBezTo>
                      <a:pt x="102" y="33"/>
                      <a:pt x="37" y="74"/>
                      <a:pt x="11" y="90"/>
                    </a:cubicBezTo>
                    <a:cubicBezTo>
                      <a:pt x="127" y="23"/>
                      <a:pt x="147" y="12"/>
                      <a:pt x="150" y="10"/>
                    </a:cubicBezTo>
                    <a:cubicBezTo>
                      <a:pt x="150" y="10"/>
                      <a:pt x="150" y="10"/>
                      <a:pt x="150" y="10"/>
                    </a:cubicBezTo>
                    <a:cubicBezTo>
                      <a:pt x="150" y="10"/>
                      <a:pt x="150" y="10"/>
                      <a:pt x="150" y="10"/>
                    </a:cubicBezTo>
                    <a:cubicBezTo>
                      <a:pt x="151" y="10"/>
                      <a:pt x="151" y="10"/>
                      <a:pt x="151" y="10"/>
                    </a:cubicBezTo>
                    <a:cubicBezTo>
                      <a:pt x="151" y="10"/>
                      <a:pt x="151" y="10"/>
                      <a:pt x="151" y="10"/>
                    </a:cubicBezTo>
                    <a:cubicBezTo>
                      <a:pt x="151" y="10"/>
                      <a:pt x="151" y="10"/>
                      <a:pt x="151" y="10"/>
                    </a:cubicBezTo>
                    <a:cubicBezTo>
                      <a:pt x="10" y="107"/>
                      <a:pt x="10" y="107"/>
                      <a:pt x="10" y="107"/>
                    </a:cubicBezTo>
                    <a:cubicBezTo>
                      <a:pt x="23" y="100"/>
                      <a:pt x="44" y="87"/>
                      <a:pt x="69" y="73"/>
                    </a:cubicBezTo>
                    <a:cubicBezTo>
                      <a:pt x="173" y="13"/>
                      <a:pt x="191" y="2"/>
                      <a:pt x="194" y="0"/>
                    </a:cubicBezTo>
                    <a:cubicBezTo>
                      <a:pt x="195" y="0"/>
                      <a:pt x="195" y="0"/>
                      <a:pt x="195" y="0"/>
                    </a:cubicBezTo>
                    <a:cubicBezTo>
                      <a:pt x="195" y="0"/>
                      <a:pt x="195" y="0"/>
                      <a:pt x="195" y="0"/>
                    </a:cubicBezTo>
                    <a:cubicBezTo>
                      <a:pt x="195" y="0"/>
                      <a:pt x="195" y="0"/>
                      <a:pt x="195" y="0"/>
                    </a:cubicBezTo>
                    <a:cubicBezTo>
                      <a:pt x="196" y="0"/>
                      <a:pt x="196" y="0"/>
                      <a:pt x="196" y="0"/>
                    </a:cubicBezTo>
                    <a:cubicBezTo>
                      <a:pt x="196" y="1"/>
                      <a:pt x="196" y="1"/>
                      <a:pt x="195" y="1"/>
                    </a:cubicBezTo>
                    <a:cubicBezTo>
                      <a:pt x="142" y="32"/>
                      <a:pt x="48" y="88"/>
                      <a:pt x="20" y="105"/>
                    </a:cubicBezTo>
                    <a:cubicBezTo>
                      <a:pt x="46" y="90"/>
                      <a:pt x="128" y="43"/>
                      <a:pt x="175" y="15"/>
                    </a:cubicBezTo>
                    <a:cubicBezTo>
                      <a:pt x="175" y="15"/>
                      <a:pt x="175" y="15"/>
                      <a:pt x="175" y="15"/>
                    </a:cubicBezTo>
                    <a:cubicBezTo>
                      <a:pt x="175" y="15"/>
                      <a:pt x="176" y="16"/>
                      <a:pt x="176" y="16"/>
                    </a:cubicBezTo>
                    <a:cubicBezTo>
                      <a:pt x="176" y="16"/>
                      <a:pt x="176" y="16"/>
                      <a:pt x="175" y="16"/>
                    </a:cubicBezTo>
                    <a:cubicBezTo>
                      <a:pt x="175" y="16"/>
                      <a:pt x="175" y="16"/>
                      <a:pt x="175" y="16"/>
                    </a:cubicBezTo>
                    <a:cubicBezTo>
                      <a:pt x="175" y="16"/>
                      <a:pt x="175" y="16"/>
                      <a:pt x="175" y="16"/>
                    </a:cubicBezTo>
                    <a:cubicBezTo>
                      <a:pt x="174" y="18"/>
                      <a:pt x="168" y="21"/>
                      <a:pt x="149" y="32"/>
                    </a:cubicBezTo>
                    <a:cubicBezTo>
                      <a:pt x="140" y="38"/>
                      <a:pt x="127" y="46"/>
                      <a:pt x="113" y="54"/>
                    </a:cubicBezTo>
                    <a:cubicBezTo>
                      <a:pt x="157" y="29"/>
                      <a:pt x="195" y="7"/>
                      <a:pt x="196" y="7"/>
                    </a:cubicBezTo>
                    <a:cubicBezTo>
                      <a:pt x="196" y="7"/>
                      <a:pt x="196" y="7"/>
                      <a:pt x="196" y="7"/>
                    </a:cubicBezTo>
                    <a:cubicBezTo>
                      <a:pt x="196" y="7"/>
                      <a:pt x="196" y="7"/>
                      <a:pt x="196" y="7"/>
                    </a:cubicBezTo>
                    <a:cubicBezTo>
                      <a:pt x="196" y="7"/>
                      <a:pt x="196" y="7"/>
                      <a:pt x="196" y="8"/>
                    </a:cubicBezTo>
                    <a:cubicBezTo>
                      <a:pt x="196" y="8"/>
                      <a:pt x="196" y="8"/>
                      <a:pt x="196" y="8"/>
                    </a:cubicBezTo>
                    <a:cubicBezTo>
                      <a:pt x="204" y="4"/>
                      <a:pt x="207" y="2"/>
                      <a:pt x="208" y="1"/>
                    </a:cubicBezTo>
                    <a:cubicBezTo>
                      <a:pt x="209" y="0"/>
                      <a:pt x="209" y="0"/>
                      <a:pt x="209" y="0"/>
                    </a:cubicBezTo>
                    <a:cubicBezTo>
                      <a:pt x="209" y="0"/>
                      <a:pt x="209" y="0"/>
                      <a:pt x="209" y="0"/>
                    </a:cubicBezTo>
                    <a:cubicBezTo>
                      <a:pt x="209" y="0"/>
                      <a:pt x="209" y="0"/>
                      <a:pt x="209" y="0"/>
                    </a:cubicBezTo>
                    <a:cubicBezTo>
                      <a:pt x="210" y="0"/>
                      <a:pt x="210" y="1"/>
                      <a:pt x="210" y="1"/>
                    </a:cubicBezTo>
                    <a:cubicBezTo>
                      <a:pt x="210" y="1"/>
                      <a:pt x="210" y="1"/>
                      <a:pt x="209" y="1"/>
                    </a:cubicBezTo>
                    <a:cubicBezTo>
                      <a:pt x="29" y="115"/>
                      <a:pt x="29" y="115"/>
                      <a:pt x="29" y="115"/>
                    </a:cubicBezTo>
                    <a:cubicBezTo>
                      <a:pt x="215" y="8"/>
                      <a:pt x="215" y="8"/>
                      <a:pt x="215" y="8"/>
                    </a:cubicBezTo>
                    <a:cubicBezTo>
                      <a:pt x="216" y="8"/>
                      <a:pt x="216" y="8"/>
                      <a:pt x="216" y="8"/>
                    </a:cubicBezTo>
                    <a:cubicBezTo>
                      <a:pt x="216" y="8"/>
                      <a:pt x="216" y="8"/>
                      <a:pt x="216" y="9"/>
                    </a:cubicBezTo>
                    <a:cubicBezTo>
                      <a:pt x="61" y="113"/>
                      <a:pt x="61" y="113"/>
                      <a:pt x="61" y="113"/>
                    </a:cubicBezTo>
                    <a:cubicBezTo>
                      <a:pt x="82" y="100"/>
                      <a:pt x="83" y="100"/>
                      <a:pt x="83" y="100"/>
                    </a:cubicBezTo>
                    <a:cubicBezTo>
                      <a:pt x="83" y="100"/>
                      <a:pt x="83" y="100"/>
                      <a:pt x="83" y="100"/>
                    </a:cubicBezTo>
                    <a:cubicBezTo>
                      <a:pt x="83" y="101"/>
                      <a:pt x="83" y="101"/>
                      <a:pt x="83" y="101"/>
                    </a:cubicBezTo>
                    <a:cubicBezTo>
                      <a:pt x="65" y="124"/>
                      <a:pt x="65" y="124"/>
                      <a:pt x="65" y="124"/>
                    </a:cubicBezTo>
                    <a:cubicBezTo>
                      <a:pt x="72" y="120"/>
                      <a:pt x="95" y="107"/>
                      <a:pt x="108" y="100"/>
                    </a:cubicBezTo>
                    <a:cubicBezTo>
                      <a:pt x="108" y="99"/>
                      <a:pt x="108" y="99"/>
                      <a:pt x="108" y="99"/>
                    </a:cubicBezTo>
                    <a:cubicBezTo>
                      <a:pt x="108" y="100"/>
                      <a:pt x="108" y="100"/>
                      <a:pt x="108" y="100"/>
                    </a:cubicBezTo>
                    <a:cubicBezTo>
                      <a:pt x="108" y="100"/>
                      <a:pt x="108" y="100"/>
                      <a:pt x="108" y="100"/>
                    </a:cubicBezTo>
                    <a:cubicBezTo>
                      <a:pt x="108" y="100"/>
                      <a:pt x="108" y="100"/>
                      <a:pt x="108" y="100"/>
                    </a:cubicBezTo>
                    <a:cubicBezTo>
                      <a:pt x="108" y="100"/>
                      <a:pt x="108" y="100"/>
                      <a:pt x="108" y="100"/>
                    </a:cubicBezTo>
                    <a:cubicBezTo>
                      <a:pt x="107" y="101"/>
                      <a:pt x="103" y="104"/>
                      <a:pt x="89" y="116"/>
                    </a:cubicBezTo>
                    <a:cubicBezTo>
                      <a:pt x="86" y="118"/>
                      <a:pt x="82" y="121"/>
                      <a:pt x="80" y="122"/>
                    </a:cubicBezTo>
                    <a:cubicBezTo>
                      <a:pt x="81" y="122"/>
                      <a:pt x="82" y="122"/>
                      <a:pt x="82" y="121"/>
                    </a:cubicBezTo>
                    <a:cubicBezTo>
                      <a:pt x="90" y="116"/>
                      <a:pt x="90" y="116"/>
                      <a:pt x="91" y="116"/>
                    </a:cubicBezTo>
                    <a:cubicBezTo>
                      <a:pt x="91" y="117"/>
                      <a:pt x="91" y="117"/>
                      <a:pt x="91" y="117"/>
                    </a:cubicBezTo>
                    <a:cubicBezTo>
                      <a:pt x="92" y="121"/>
                      <a:pt x="92" y="121"/>
                      <a:pt x="92" y="121"/>
                    </a:cubicBezTo>
                    <a:cubicBezTo>
                      <a:pt x="96" y="119"/>
                      <a:pt x="96" y="119"/>
                      <a:pt x="96" y="119"/>
                    </a:cubicBezTo>
                    <a:cubicBezTo>
                      <a:pt x="96" y="119"/>
                      <a:pt x="96" y="119"/>
                      <a:pt x="96" y="119"/>
                    </a:cubicBezTo>
                    <a:cubicBezTo>
                      <a:pt x="96" y="120"/>
                      <a:pt x="96" y="120"/>
                      <a:pt x="96" y="120"/>
                    </a:cubicBezTo>
                    <a:cubicBezTo>
                      <a:pt x="96" y="120"/>
                      <a:pt x="96" y="120"/>
                      <a:pt x="96" y="120"/>
                    </a:cubicBezTo>
                    <a:cubicBezTo>
                      <a:pt x="96" y="120"/>
                      <a:pt x="96" y="121"/>
                      <a:pt x="96" y="121"/>
                    </a:cubicBezTo>
                    <a:cubicBezTo>
                      <a:pt x="96" y="121"/>
                      <a:pt x="96" y="121"/>
                      <a:pt x="96" y="121"/>
                    </a:cubicBezTo>
                    <a:cubicBezTo>
                      <a:pt x="94" y="122"/>
                      <a:pt x="94" y="122"/>
                      <a:pt x="94" y="122"/>
                    </a:cubicBezTo>
                    <a:cubicBezTo>
                      <a:pt x="94" y="123"/>
                      <a:pt x="94" y="123"/>
                      <a:pt x="93" y="122"/>
                    </a:cubicBezTo>
                    <a:cubicBezTo>
                      <a:pt x="93" y="122"/>
                      <a:pt x="93" y="122"/>
                      <a:pt x="94" y="122"/>
                    </a:cubicBezTo>
                    <a:cubicBezTo>
                      <a:pt x="92" y="122"/>
                      <a:pt x="92" y="122"/>
                      <a:pt x="92" y="122"/>
                    </a:cubicBezTo>
                    <a:cubicBezTo>
                      <a:pt x="92" y="123"/>
                      <a:pt x="92" y="123"/>
                      <a:pt x="92" y="123"/>
                    </a:cubicBezTo>
                    <a:cubicBezTo>
                      <a:pt x="92" y="122"/>
                      <a:pt x="91" y="122"/>
                      <a:pt x="91" y="122"/>
                    </a:cubicBezTo>
                    <a:cubicBezTo>
                      <a:pt x="90" y="118"/>
                      <a:pt x="90" y="118"/>
                      <a:pt x="90" y="118"/>
                    </a:cubicBezTo>
                    <a:cubicBezTo>
                      <a:pt x="89" y="118"/>
                      <a:pt x="86" y="120"/>
                      <a:pt x="83" y="122"/>
                    </a:cubicBezTo>
                    <a:cubicBezTo>
                      <a:pt x="75" y="126"/>
                      <a:pt x="75" y="126"/>
                      <a:pt x="75" y="126"/>
                    </a:cubicBezTo>
                    <a:cubicBezTo>
                      <a:pt x="75" y="126"/>
                      <a:pt x="75" y="126"/>
                      <a:pt x="75" y="126"/>
                    </a:cubicBezTo>
                    <a:cubicBezTo>
                      <a:pt x="75" y="126"/>
                      <a:pt x="75" y="126"/>
                      <a:pt x="75" y="125"/>
                    </a:cubicBezTo>
                    <a:cubicBezTo>
                      <a:pt x="75" y="125"/>
                      <a:pt x="75" y="125"/>
                      <a:pt x="75" y="125"/>
                    </a:cubicBezTo>
                    <a:cubicBezTo>
                      <a:pt x="75" y="125"/>
                      <a:pt x="75" y="125"/>
                      <a:pt x="75" y="125"/>
                    </a:cubicBezTo>
                    <a:cubicBezTo>
                      <a:pt x="76" y="124"/>
                      <a:pt x="79" y="122"/>
                      <a:pt x="88" y="115"/>
                    </a:cubicBezTo>
                    <a:cubicBezTo>
                      <a:pt x="93" y="111"/>
                      <a:pt x="99" y="106"/>
                      <a:pt x="103" y="103"/>
                    </a:cubicBezTo>
                    <a:cubicBezTo>
                      <a:pt x="72" y="121"/>
                      <a:pt x="66" y="125"/>
                      <a:pt x="64" y="126"/>
                    </a:cubicBezTo>
                    <a:cubicBezTo>
                      <a:pt x="64" y="126"/>
                      <a:pt x="64" y="126"/>
                      <a:pt x="64" y="126"/>
                    </a:cubicBezTo>
                    <a:cubicBezTo>
                      <a:pt x="64" y="126"/>
                      <a:pt x="64" y="126"/>
                      <a:pt x="64" y="126"/>
                    </a:cubicBezTo>
                    <a:cubicBezTo>
                      <a:pt x="64" y="126"/>
                      <a:pt x="64" y="126"/>
                      <a:pt x="64" y="126"/>
                    </a:cubicBezTo>
                    <a:cubicBezTo>
                      <a:pt x="63" y="126"/>
                      <a:pt x="63" y="126"/>
                      <a:pt x="63" y="126"/>
                    </a:cubicBezTo>
                    <a:cubicBezTo>
                      <a:pt x="63" y="125"/>
                      <a:pt x="63" y="125"/>
                      <a:pt x="63" y="125"/>
                    </a:cubicBezTo>
                    <a:cubicBezTo>
                      <a:pt x="81" y="102"/>
                      <a:pt x="81" y="102"/>
                      <a:pt x="81" y="102"/>
                    </a:cubicBezTo>
                    <a:cubicBezTo>
                      <a:pt x="76" y="105"/>
                      <a:pt x="59" y="115"/>
                      <a:pt x="47" y="122"/>
                    </a:cubicBezTo>
                    <a:cubicBezTo>
                      <a:pt x="47" y="122"/>
                      <a:pt x="47" y="122"/>
                      <a:pt x="47" y="122"/>
                    </a:cubicBezTo>
                    <a:cubicBezTo>
                      <a:pt x="46" y="121"/>
                      <a:pt x="47" y="121"/>
                      <a:pt x="47" y="121"/>
                    </a:cubicBezTo>
                    <a:cubicBezTo>
                      <a:pt x="204" y="16"/>
                      <a:pt x="204" y="16"/>
                      <a:pt x="204" y="16"/>
                    </a:cubicBezTo>
                    <a:cubicBezTo>
                      <a:pt x="10" y="128"/>
                      <a:pt x="10" y="128"/>
                      <a:pt x="10" y="128"/>
                    </a:cubicBezTo>
                    <a:cubicBezTo>
                      <a:pt x="10" y="128"/>
                      <a:pt x="10" y="128"/>
                      <a:pt x="10" y="128"/>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sp>
            <p:nvSpPr>
              <p:cNvPr id="148" name="Freeform 282"/>
              <p:cNvSpPr>
                <a:spLocks noEditPoints="1"/>
              </p:cNvSpPr>
              <p:nvPr/>
            </p:nvSpPr>
            <p:spPr bwMode="auto">
              <a:xfrm>
                <a:off x="2681288" y="5559425"/>
                <a:ext cx="855663" cy="1635125"/>
              </a:xfrm>
              <a:custGeom>
                <a:avLst/>
                <a:gdLst>
                  <a:gd name="T0" fmla="*/ 224 w 264"/>
                  <a:gd name="T1" fmla="*/ 293 h 504"/>
                  <a:gd name="T2" fmla="*/ 164 w 264"/>
                  <a:gd name="T3" fmla="*/ 305 h 504"/>
                  <a:gd name="T4" fmla="*/ 107 w 264"/>
                  <a:gd name="T5" fmla="*/ 288 h 504"/>
                  <a:gd name="T6" fmla="*/ 73 w 264"/>
                  <a:gd name="T7" fmla="*/ 379 h 504"/>
                  <a:gd name="T8" fmla="*/ 95 w 264"/>
                  <a:gd name="T9" fmla="*/ 399 h 504"/>
                  <a:gd name="T10" fmla="*/ 142 w 264"/>
                  <a:gd name="T11" fmla="*/ 386 h 504"/>
                  <a:gd name="T12" fmla="*/ 168 w 264"/>
                  <a:gd name="T13" fmla="*/ 372 h 504"/>
                  <a:gd name="T14" fmla="*/ 253 w 264"/>
                  <a:gd name="T15" fmla="*/ 395 h 504"/>
                  <a:gd name="T16" fmla="*/ 256 w 264"/>
                  <a:gd name="T17" fmla="*/ 465 h 504"/>
                  <a:gd name="T18" fmla="*/ 129 w 264"/>
                  <a:gd name="T19" fmla="*/ 491 h 504"/>
                  <a:gd name="T20" fmla="*/ 0 w 264"/>
                  <a:gd name="T21" fmla="*/ 400 h 504"/>
                  <a:gd name="T22" fmla="*/ 12 w 264"/>
                  <a:gd name="T23" fmla="*/ 271 h 504"/>
                  <a:gd name="T24" fmla="*/ 37 w 264"/>
                  <a:gd name="T25" fmla="*/ 219 h 504"/>
                  <a:gd name="T26" fmla="*/ 86 w 264"/>
                  <a:gd name="T27" fmla="*/ 198 h 504"/>
                  <a:gd name="T28" fmla="*/ 145 w 264"/>
                  <a:gd name="T29" fmla="*/ 198 h 504"/>
                  <a:gd name="T30" fmla="*/ 190 w 264"/>
                  <a:gd name="T31" fmla="*/ 192 h 504"/>
                  <a:gd name="T32" fmla="*/ 199 w 264"/>
                  <a:gd name="T33" fmla="*/ 145 h 504"/>
                  <a:gd name="T34" fmla="*/ 177 w 264"/>
                  <a:gd name="T35" fmla="*/ 113 h 504"/>
                  <a:gd name="T36" fmla="*/ 105 w 264"/>
                  <a:gd name="T37" fmla="*/ 78 h 504"/>
                  <a:gd name="T38" fmla="*/ 101 w 264"/>
                  <a:gd name="T39" fmla="*/ 120 h 504"/>
                  <a:gd name="T40" fmla="*/ 50 w 264"/>
                  <a:gd name="T41" fmla="*/ 134 h 504"/>
                  <a:gd name="T42" fmla="*/ 20 w 264"/>
                  <a:gd name="T43" fmla="*/ 104 h 504"/>
                  <a:gd name="T44" fmla="*/ 30 w 264"/>
                  <a:gd name="T45" fmla="*/ 12 h 504"/>
                  <a:gd name="T46" fmla="*/ 67 w 264"/>
                  <a:gd name="T47" fmla="*/ 28 h 504"/>
                  <a:gd name="T48" fmla="*/ 104 w 264"/>
                  <a:gd name="T49" fmla="*/ 15 h 504"/>
                  <a:gd name="T50" fmla="*/ 109 w 264"/>
                  <a:gd name="T51" fmla="*/ 20 h 504"/>
                  <a:gd name="T52" fmla="*/ 191 w 264"/>
                  <a:gd name="T53" fmla="*/ 41 h 504"/>
                  <a:gd name="T54" fmla="*/ 260 w 264"/>
                  <a:gd name="T55" fmla="*/ 72 h 504"/>
                  <a:gd name="T56" fmla="*/ 260 w 264"/>
                  <a:gd name="T57" fmla="*/ 195 h 504"/>
                  <a:gd name="T58" fmla="*/ 262 w 264"/>
                  <a:gd name="T59" fmla="*/ 279 h 504"/>
                  <a:gd name="T60" fmla="*/ 255 w 264"/>
                  <a:gd name="T61" fmla="*/ 269 h 504"/>
                  <a:gd name="T62" fmla="*/ 262 w 264"/>
                  <a:gd name="T63" fmla="*/ 115 h 504"/>
                  <a:gd name="T64" fmla="*/ 205 w 264"/>
                  <a:gd name="T65" fmla="*/ 43 h 504"/>
                  <a:gd name="T66" fmla="*/ 137 w 264"/>
                  <a:gd name="T67" fmla="*/ 25 h 504"/>
                  <a:gd name="T68" fmla="*/ 99 w 264"/>
                  <a:gd name="T69" fmla="*/ 17 h 504"/>
                  <a:gd name="T70" fmla="*/ 98 w 264"/>
                  <a:gd name="T71" fmla="*/ 23 h 504"/>
                  <a:gd name="T72" fmla="*/ 56 w 264"/>
                  <a:gd name="T73" fmla="*/ 27 h 504"/>
                  <a:gd name="T74" fmla="*/ 22 w 264"/>
                  <a:gd name="T75" fmla="*/ 1 h 504"/>
                  <a:gd name="T76" fmla="*/ 18 w 264"/>
                  <a:gd name="T77" fmla="*/ 138 h 504"/>
                  <a:gd name="T78" fmla="*/ 76 w 264"/>
                  <a:gd name="T79" fmla="*/ 130 h 504"/>
                  <a:gd name="T80" fmla="*/ 109 w 264"/>
                  <a:gd name="T81" fmla="*/ 126 h 504"/>
                  <a:gd name="T82" fmla="*/ 123 w 264"/>
                  <a:gd name="T83" fmla="*/ 82 h 504"/>
                  <a:gd name="T84" fmla="*/ 194 w 264"/>
                  <a:gd name="T85" fmla="*/ 118 h 504"/>
                  <a:gd name="T86" fmla="*/ 200 w 264"/>
                  <a:gd name="T87" fmla="*/ 156 h 504"/>
                  <a:gd name="T88" fmla="*/ 186 w 264"/>
                  <a:gd name="T89" fmla="*/ 202 h 504"/>
                  <a:gd name="T90" fmla="*/ 132 w 264"/>
                  <a:gd name="T91" fmla="*/ 196 h 504"/>
                  <a:gd name="T92" fmla="*/ 81 w 264"/>
                  <a:gd name="T93" fmla="*/ 203 h 504"/>
                  <a:gd name="T94" fmla="*/ 38 w 264"/>
                  <a:gd name="T95" fmla="*/ 221 h 504"/>
                  <a:gd name="T96" fmla="*/ 13 w 264"/>
                  <a:gd name="T97" fmla="*/ 272 h 504"/>
                  <a:gd name="T98" fmla="*/ 1 w 264"/>
                  <a:gd name="T99" fmla="*/ 400 h 504"/>
                  <a:gd name="T100" fmla="*/ 145 w 264"/>
                  <a:gd name="T101" fmla="*/ 488 h 504"/>
                  <a:gd name="T102" fmla="*/ 252 w 264"/>
                  <a:gd name="T103" fmla="*/ 451 h 504"/>
                  <a:gd name="T104" fmla="*/ 253 w 264"/>
                  <a:gd name="T105" fmla="*/ 390 h 504"/>
                  <a:gd name="T106" fmla="*/ 153 w 264"/>
                  <a:gd name="T107" fmla="*/ 376 h 504"/>
                  <a:gd name="T108" fmla="*/ 139 w 264"/>
                  <a:gd name="T109" fmla="*/ 389 h 504"/>
                  <a:gd name="T110" fmla="*/ 91 w 264"/>
                  <a:gd name="T111" fmla="*/ 400 h 504"/>
                  <a:gd name="T112" fmla="*/ 73 w 264"/>
                  <a:gd name="T113" fmla="*/ 379 h 504"/>
                  <a:gd name="T114" fmla="*/ 101 w 264"/>
                  <a:gd name="T115" fmla="*/ 287 h 504"/>
                  <a:gd name="T116" fmla="*/ 158 w 264"/>
                  <a:gd name="T117" fmla="*/ 304 h 504"/>
                  <a:gd name="T118" fmla="*/ 202 w 264"/>
                  <a:gd name="T119" fmla="*/ 294 h 504"/>
                  <a:gd name="T120" fmla="*/ 264 w 264"/>
                  <a:gd name="T121" fmla="*/ 278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4" h="504">
                    <a:moveTo>
                      <a:pt x="264" y="278"/>
                    </a:moveTo>
                    <a:cubicBezTo>
                      <a:pt x="259" y="281"/>
                      <a:pt x="259" y="281"/>
                      <a:pt x="259" y="281"/>
                    </a:cubicBezTo>
                    <a:cubicBezTo>
                      <a:pt x="257" y="282"/>
                      <a:pt x="256" y="283"/>
                      <a:pt x="254" y="283"/>
                    </a:cubicBezTo>
                    <a:cubicBezTo>
                      <a:pt x="253" y="284"/>
                      <a:pt x="251" y="285"/>
                      <a:pt x="249" y="286"/>
                    </a:cubicBezTo>
                    <a:cubicBezTo>
                      <a:pt x="248" y="287"/>
                      <a:pt x="246" y="287"/>
                      <a:pt x="244" y="288"/>
                    </a:cubicBezTo>
                    <a:cubicBezTo>
                      <a:pt x="243" y="288"/>
                      <a:pt x="241" y="289"/>
                      <a:pt x="239" y="290"/>
                    </a:cubicBezTo>
                    <a:cubicBezTo>
                      <a:pt x="234" y="291"/>
                      <a:pt x="234" y="291"/>
                      <a:pt x="234" y="291"/>
                    </a:cubicBezTo>
                    <a:cubicBezTo>
                      <a:pt x="229" y="292"/>
                      <a:pt x="229" y="292"/>
                      <a:pt x="229" y="292"/>
                    </a:cubicBezTo>
                    <a:cubicBezTo>
                      <a:pt x="224" y="293"/>
                      <a:pt x="224" y="293"/>
                      <a:pt x="224" y="293"/>
                    </a:cubicBezTo>
                    <a:cubicBezTo>
                      <a:pt x="216" y="293"/>
                      <a:pt x="209" y="293"/>
                      <a:pt x="202" y="294"/>
                    </a:cubicBezTo>
                    <a:cubicBezTo>
                      <a:pt x="200" y="294"/>
                      <a:pt x="199" y="294"/>
                      <a:pt x="197" y="294"/>
                    </a:cubicBezTo>
                    <a:cubicBezTo>
                      <a:pt x="195" y="295"/>
                      <a:pt x="193" y="295"/>
                      <a:pt x="192" y="295"/>
                    </a:cubicBezTo>
                    <a:cubicBezTo>
                      <a:pt x="190" y="296"/>
                      <a:pt x="188" y="296"/>
                      <a:pt x="186" y="297"/>
                    </a:cubicBezTo>
                    <a:cubicBezTo>
                      <a:pt x="185" y="297"/>
                      <a:pt x="183" y="298"/>
                      <a:pt x="181" y="299"/>
                    </a:cubicBezTo>
                    <a:cubicBezTo>
                      <a:pt x="181" y="299"/>
                      <a:pt x="181" y="299"/>
                      <a:pt x="181" y="299"/>
                    </a:cubicBezTo>
                    <a:cubicBezTo>
                      <a:pt x="176" y="301"/>
                      <a:pt x="176" y="301"/>
                      <a:pt x="176" y="301"/>
                    </a:cubicBezTo>
                    <a:cubicBezTo>
                      <a:pt x="174" y="302"/>
                      <a:pt x="172" y="303"/>
                      <a:pt x="170" y="304"/>
                    </a:cubicBezTo>
                    <a:cubicBezTo>
                      <a:pt x="168" y="304"/>
                      <a:pt x="166" y="304"/>
                      <a:pt x="164" y="305"/>
                    </a:cubicBezTo>
                    <a:cubicBezTo>
                      <a:pt x="162" y="305"/>
                      <a:pt x="160" y="305"/>
                      <a:pt x="158" y="305"/>
                    </a:cubicBezTo>
                    <a:cubicBezTo>
                      <a:pt x="156" y="305"/>
                      <a:pt x="154" y="304"/>
                      <a:pt x="152" y="304"/>
                    </a:cubicBezTo>
                    <a:cubicBezTo>
                      <a:pt x="151" y="303"/>
                      <a:pt x="149" y="303"/>
                      <a:pt x="147" y="302"/>
                    </a:cubicBezTo>
                    <a:cubicBezTo>
                      <a:pt x="141" y="300"/>
                      <a:pt x="141" y="300"/>
                      <a:pt x="141" y="300"/>
                    </a:cubicBezTo>
                    <a:cubicBezTo>
                      <a:pt x="135" y="298"/>
                      <a:pt x="135" y="298"/>
                      <a:pt x="135" y="298"/>
                    </a:cubicBezTo>
                    <a:cubicBezTo>
                      <a:pt x="132" y="296"/>
                      <a:pt x="128" y="294"/>
                      <a:pt x="124" y="293"/>
                    </a:cubicBezTo>
                    <a:cubicBezTo>
                      <a:pt x="119" y="291"/>
                      <a:pt x="119" y="291"/>
                      <a:pt x="119" y="291"/>
                    </a:cubicBezTo>
                    <a:cubicBezTo>
                      <a:pt x="117" y="290"/>
                      <a:pt x="115" y="289"/>
                      <a:pt x="113" y="289"/>
                    </a:cubicBezTo>
                    <a:cubicBezTo>
                      <a:pt x="111" y="289"/>
                      <a:pt x="109" y="288"/>
                      <a:pt x="107" y="288"/>
                    </a:cubicBezTo>
                    <a:cubicBezTo>
                      <a:pt x="105" y="288"/>
                      <a:pt x="103" y="287"/>
                      <a:pt x="101" y="287"/>
                    </a:cubicBezTo>
                    <a:cubicBezTo>
                      <a:pt x="99" y="288"/>
                      <a:pt x="97" y="288"/>
                      <a:pt x="95" y="288"/>
                    </a:cubicBezTo>
                    <a:cubicBezTo>
                      <a:pt x="89" y="289"/>
                      <a:pt x="89" y="289"/>
                      <a:pt x="89" y="289"/>
                    </a:cubicBezTo>
                    <a:cubicBezTo>
                      <a:pt x="89" y="289"/>
                      <a:pt x="89" y="289"/>
                      <a:pt x="89" y="289"/>
                    </a:cubicBezTo>
                    <a:cubicBezTo>
                      <a:pt x="87" y="291"/>
                      <a:pt x="86" y="293"/>
                      <a:pt x="84" y="295"/>
                    </a:cubicBezTo>
                    <a:cubicBezTo>
                      <a:pt x="82" y="297"/>
                      <a:pt x="81" y="299"/>
                      <a:pt x="80" y="302"/>
                    </a:cubicBezTo>
                    <a:cubicBezTo>
                      <a:pt x="78" y="306"/>
                      <a:pt x="76" y="311"/>
                      <a:pt x="75" y="316"/>
                    </a:cubicBezTo>
                    <a:cubicBezTo>
                      <a:pt x="72" y="327"/>
                      <a:pt x="71" y="337"/>
                      <a:pt x="71" y="348"/>
                    </a:cubicBezTo>
                    <a:cubicBezTo>
                      <a:pt x="70" y="358"/>
                      <a:pt x="71" y="369"/>
                      <a:pt x="73" y="379"/>
                    </a:cubicBezTo>
                    <a:cubicBezTo>
                      <a:pt x="75" y="390"/>
                      <a:pt x="78" y="400"/>
                      <a:pt x="82" y="409"/>
                    </a:cubicBezTo>
                    <a:cubicBezTo>
                      <a:pt x="82" y="409"/>
                      <a:pt x="82" y="409"/>
                      <a:pt x="82" y="409"/>
                    </a:cubicBezTo>
                    <a:cubicBezTo>
                      <a:pt x="82" y="407"/>
                      <a:pt x="82" y="407"/>
                      <a:pt x="82" y="407"/>
                    </a:cubicBezTo>
                    <a:cubicBezTo>
                      <a:pt x="83" y="406"/>
                      <a:pt x="83" y="406"/>
                      <a:pt x="83" y="405"/>
                    </a:cubicBezTo>
                    <a:cubicBezTo>
                      <a:pt x="84" y="404"/>
                      <a:pt x="84" y="404"/>
                      <a:pt x="85" y="403"/>
                    </a:cubicBezTo>
                    <a:cubicBezTo>
                      <a:pt x="87" y="402"/>
                      <a:pt x="87" y="402"/>
                      <a:pt x="87" y="402"/>
                    </a:cubicBezTo>
                    <a:cubicBezTo>
                      <a:pt x="87" y="401"/>
                      <a:pt x="88" y="401"/>
                      <a:pt x="89" y="400"/>
                    </a:cubicBezTo>
                    <a:cubicBezTo>
                      <a:pt x="89" y="400"/>
                      <a:pt x="90" y="400"/>
                      <a:pt x="91" y="400"/>
                    </a:cubicBezTo>
                    <a:cubicBezTo>
                      <a:pt x="92" y="399"/>
                      <a:pt x="94" y="399"/>
                      <a:pt x="95" y="399"/>
                    </a:cubicBezTo>
                    <a:cubicBezTo>
                      <a:pt x="98" y="398"/>
                      <a:pt x="101" y="398"/>
                      <a:pt x="104" y="398"/>
                    </a:cubicBezTo>
                    <a:cubicBezTo>
                      <a:pt x="107" y="398"/>
                      <a:pt x="110" y="397"/>
                      <a:pt x="113" y="397"/>
                    </a:cubicBezTo>
                    <a:cubicBezTo>
                      <a:pt x="117" y="396"/>
                      <a:pt x="117" y="396"/>
                      <a:pt x="117" y="396"/>
                    </a:cubicBezTo>
                    <a:cubicBezTo>
                      <a:pt x="122" y="395"/>
                      <a:pt x="122" y="395"/>
                      <a:pt x="122" y="395"/>
                    </a:cubicBezTo>
                    <a:cubicBezTo>
                      <a:pt x="123" y="395"/>
                      <a:pt x="125" y="394"/>
                      <a:pt x="126" y="394"/>
                    </a:cubicBezTo>
                    <a:cubicBezTo>
                      <a:pt x="128" y="393"/>
                      <a:pt x="129" y="393"/>
                      <a:pt x="130" y="392"/>
                    </a:cubicBezTo>
                    <a:cubicBezTo>
                      <a:pt x="132" y="392"/>
                      <a:pt x="133" y="391"/>
                      <a:pt x="134" y="390"/>
                    </a:cubicBezTo>
                    <a:cubicBezTo>
                      <a:pt x="138" y="388"/>
                      <a:pt x="138" y="388"/>
                      <a:pt x="138" y="388"/>
                    </a:cubicBezTo>
                    <a:cubicBezTo>
                      <a:pt x="140" y="388"/>
                      <a:pt x="141" y="387"/>
                      <a:pt x="142" y="386"/>
                    </a:cubicBezTo>
                    <a:cubicBezTo>
                      <a:pt x="146" y="383"/>
                      <a:pt x="146" y="383"/>
                      <a:pt x="146" y="383"/>
                    </a:cubicBezTo>
                    <a:cubicBezTo>
                      <a:pt x="146" y="383"/>
                      <a:pt x="146" y="383"/>
                      <a:pt x="146" y="383"/>
                    </a:cubicBezTo>
                    <a:cubicBezTo>
                      <a:pt x="146" y="381"/>
                      <a:pt x="146" y="378"/>
                      <a:pt x="146" y="375"/>
                    </a:cubicBezTo>
                    <a:cubicBezTo>
                      <a:pt x="146" y="375"/>
                      <a:pt x="146" y="374"/>
                      <a:pt x="146" y="374"/>
                    </a:cubicBezTo>
                    <a:cubicBezTo>
                      <a:pt x="147" y="374"/>
                      <a:pt x="147" y="374"/>
                      <a:pt x="147" y="374"/>
                    </a:cubicBezTo>
                    <a:cubicBezTo>
                      <a:pt x="148" y="374"/>
                      <a:pt x="148" y="375"/>
                      <a:pt x="149" y="375"/>
                    </a:cubicBezTo>
                    <a:cubicBezTo>
                      <a:pt x="150" y="375"/>
                      <a:pt x="152" y="375"/>
                      <a:pt x="153" y="375"/>
                    </a:cubicBezTo>
                    <a:cubicBezTo>
                      <a:pt x="156" y="375"/>
                      <a:pt x="158" y="375"/>
                      <a:pt x="161" y="374"/>
                    </a:cubicBezTo>
                    <a:cubicBezTo>
                      <a:pt x="163" y="373"/>
                      <a:pt x="166" y="373"/>
                      <a:pt x="168" y="372"/>
                    </a:cubicBezTo>
                    <a:cubicBezTo>
                      <a:pt x="168" y="372"/>
                      <a:pt x="168" y="372"/>
                      <a:pt x="168" y="372"/>
                    </a:cubicBezTo>
                    <a:cubicBezTo>
                      <a:pt x="168" y="370"/>
                      <a:pt x="169" y="368"/>
                      <a:pt x="171" y="366"/>
                    </a:cubicBezTo>
                    <a:cubicBezTo>
                      <a:pt x="172" y="364"/>
                      <a:pt x="173" y="363"/>
                      <a:pt x="175" y="362"/>
                    </a:cubicBezTo>
                    <a:cubicBezTo>
                      <a:pt x="179" y="360"/>
                      <a:pt x="183" y="359"/>
                      <a:pt x="187" y="359"/>
                    </a:cubicBezTo>
                    <a:cubicBezTo>
                      <a:pt x="196" y="359"/>
                      <a:pt x="204" y="361"/>
                      <a:pt x="211" y="364"/>
                    </a:cubicBezTo>
                    <a:cubicBezTo>
                      <a:pt x="227" y="370"/>
                      <a:pt x="241" y="379"/>
                      <a:pt x="254" y="390"/>
                    </a:cubicBezTo>
                    <a:cubicBezTo>
                      <a:pt x="254" y="390"/>
                      <a:pt x="254" y="390"/>
                      <a:pt x="254" y="390"/>
                    </a:cubicBezTo>
                    <a:cubicBezTo>
                      <a:pt x="254" y="390"/>
                      <a:pt x="254" y="390"/>
                      <a:pt x="254" y="390"/>
                    </a:cubicBezTo>
                    <a:cubicBezTo>
                      <a:pt x="253" y="395"/>
                      <a:pt x="253" y="395"/>
                      <a:pt x="253" y="395"/>
                    </a:cubicBezTo>
                    <a:cubicBezTo>
                      <a:pt x="253" y="396"/>
                      <a:pt x="252" y="398"/>
                      <a:pt x="252" y="399"/>
                    </a:cubicBezTo>
                    <a:cubicBezTo>
                      <a:pt x="252" y="403"/>
                      <a:pt x="251" y="406"/>
                      <a:pt x="251" y="409"/>
                    </a:cubicBezTo>
                    <a:cubicBezTo>
                      <a:pt x="251" y="412"/>
                      <a:pt x="251" y="415"/>
                      <a:pt x="251" y="418"/>
                    </a:cubicBezTo>
                    <a:cubicBezTo>
                      <a:pt x="251" y="421"/>
                      <a:pt x="250" y="424"/>
                      <a:pt x="251" y="428"/>
                    </a:cubicBezTo>
                    <a:cubicBezTo>
                      <a:pt x="251" y="431"/>
                      <a:pt x="251" y="434"/>
                      <a:pt x="251" y="437"/>
                    </a:cubicBezTo>
                    <a:cubicBezTo>
                      <a:pt x="251" y="440"/>
                      <a:pt x="252" y="443"/>
                      <a:pt x="252" y="446"/>
                    </a:cubicBezTo>
                    <a:cubicBezTo>
                      <a:pt x="253" y="451"/>
                      <a:pt x="253" y="451"/>
                      <a:pt x="253" y="451"/>
                    </a:cubicBezTo>
                    <a:cubicBezTo>
                      <a:pt x="253" y="452"/>
                      <a:pt x="253" y="454"/>
                      <a:pt x="254" y="455"/>
                    </a:cubicBezTo>
                    <a:cubicBezTo>
                      <a:pt x="256" y="465"/>
                      <a:pt x="256" y="465"/>
                      <a:pt x="256" y="465"/>
                    </a:cubicBezTo>
                    <a:cubicBezTo>
                      <a:pt x="256" y="465"/>
                      <a:pt x="256" y="465"/>
                      <a:pt x="256" y="465"/>
                    </a:cubicBezTo>
                    <a:cubicBezTo>
                      <a:pt x="256" y="465"/>
                      <a:pt x="256" y="465"/>
                      <a:pt x="256" y="465"/>
                    </a:cubicBezTo>
                    <a:cubicBezTo>
                      <a:pt x="225" y="475"/>
                      <a:pt x="225" y="475"/>
                      <a:pt x="225" y="475"/>
                    </a:cubicBezTo>
                    <a:cubicBezTo>
                      <a:pt x="219" y="476"/>
                      <a:pt x="214" y="477"/>
                      <a:pt x="209" y="478"/>
                    </a:cubicBezTo>
                    <a:cubicBezTo>
                      <a:pt x="193" y="482"/>
                      <a:pt x="193" y="482"/>
                      <a:pt x="193" y="482"/>
                    </a:cubicBezTo>
                    <a:cubicBezTo>
                      <a:pt x="188" y="483"/>
                      <a:pt x="182" y="484"/>
                      <a:pt x="177" y="485"/>
                    </a:cubicBezTo>
                    <a:cubicBezTo>
                      <a:pt x="161" y="487"/>
                      <a:pt x="161" y="487"/>
                      <a:pt x="161" y="487"/>
                    </a:cubicBezTo>
                    <a:cubicBezTo>
                      <a:pt x="145" y="489"/>
                      <a:pt x="145" y="489"/>
                      <a:pt x="145" y="489"/>
                    </a:cubicBezTo>
                    <a:cubicBezTo>
                      <a:pt x="140" y="490"/>
                      <a:pt x="134" y="491"/>
                      <a:pt x="129" y="491"/>
                    </a:cubicBezTo>
                    <a:cubicBezTo>
                      <a:pt x="97" y="494"/>
                      <a:pt x="97" y="494"/>
                      <a:pt x="97" y="494"/>
                    </a:cubicBezTo>
                    <a:cubicBezTo>
                      <a:pt x="86" y="495"/>
                      <a:pt x="75" y="496"/>
                      <a:pt x="65" y="497"/>
                    </a:cubicBezTo>
                    <a:cubicBezTo>
                      <a:pt x="49" y="499"/>
                      <a:pt x="49" y="499"/>
                      <a:pt x="49" y="499"/>
                    </a:cubicBezTo>
                    <a:cubicBezTo>
                      <a:pt x="43" y="499"/>
                      <a:pt x="38" y="500"/>
                      <a:pt x="33" y="500"/>
                    </a:cubicBezTo>
                    <a:cubicBezTo>
                      <a:pt x="1" y="504"/>
                      <a:pt x="1" y="504"/>
                      <a:pt x="1" y="504"/>
                    </a:cubicBezTo>
                    <a:cubicBezTo>
                      <a:pt x="0" y="504"/>
                      <a:pt x="0" y="504"/>
                      <a:pt x="0" y="504"/>
                    </a:cubicBezTo>
                    <a:cubicBezTo>
                      <a:pt x="0" y="504"/>
                      <a:pt x="0" y="504"/>
                      <a:pt x="0" y="504"/>
                    </a:cubicBezTo>
                    <a:cubicBezTo>
                      <a:pt x="0" y="481"/>
                      <a:pt x="0" y="458"/>
                      <a:pt x="0" y="435"/>
                    </a:cubicBezTo>
                    <a:cubicBezTo>
                      <a:pt x="0" y="400"/>
                      <a:pt x="0" y="400"/>
                      <a:pt x="0" y="400"/>
                    </a:cubicBezTo>
                    <a:cubicBezTo>
                      <a:pt x="0" y="383"/>
                      <a:pt x="0" y="383"/>
                      <a:pt x="0" y="383"/>
                    </a:cubicBezTo>
                    <a:cubicBezTo>
                      <a:pt x="0" y="377"/>
                      <a:pt x="0" y="371"/>
                      <a:pt x="0" y="365"/>
                    </a:cubicBezTo>
                    <a:cubicBezTo>
                      <a:pt x="2" y="348"/>
                      <a:pt x="2" y="348"/>
                      <a:pt x="2" y="348"/>
                    </a:cubicBezTo>
                    <a:cubicBezTo>
                      <a:pt x="2" y="340"/>
                      <a:pt x="2" y="340"/>
                      <a:pt x="2" y="340"/>
                    </a:cubicBezTo>
                    <a:cubicBezTo>
                      <a:pt x="2" y="337"/>
                      <a:pt x="2" y="334"/>
                      <a:pt x="3" y="331"/>
                    </a:cubicBezTo>
                    <a:cubicBezTo>
                      <a:pt x="5" y="314"/>
                      <a:pt x="5" y="314"/>
                      <a:pt x="5" y="314"/>
                    </a:cubicBezTo>
                    <a:cubicBezTo>
                      <a:pt x="6" y="308"/>
                      <a:pt x="6" y="302"/>
                      <a:pt x="7" y="297"/>
                    </a:cubicBezTo>
                    <a:cubicBezTo>
                      <a:pt x="10" y="280"/>
                      <a:pt x="10" y="280"/>
                      <a:pt x="10" y="280"/>
                    </a:cubicBezTo>
                    <a:cubicBezTo>
                      <a:pt x="12" y="271"/>
                      <a:pt x="12" y="271"/>
                      <a:pt x="12" y="271"/>
                    </a:cubicBezTo>
                    <a:cubicBezTo>
                      <a:pt x="13" y="267"/>
                      <a:pt x="13" y="267"/>
                      <a:pt x="13" y="267"/>
                    </a:cubicBezTo>
                    <a:cubicBezTo>
                      <a:pt x="14" y="263"/>
                      <a:pt x="14" y="263"/>
                      <a:pt x="14" y="263"/>
                    </a:cubicBezTo>
                    <a:cubicBezTo>
                      <a:pt x="22" y="229"/>
                      <a:pt x="22" y="229"/>
                      <a:pt x="22" y="229"/>
                    </a:cubicBezTo>
                    <a:cubicBezTo>
                      <a:pt x="22" y="230"/>
                      <a:pt x="22" y="230"/>
                      <a:pt x="22" y="230"/>
                    </a:cubicBezTo>
                    <a:cubicBezTo>
                      <a:pt x="22" y="228"/>
                      <a:pt x="22" y="228"/>
                      <a:pt x="22" y="228"/>
                    </a:cubicBezTo>
                    <a:cubicBezTo>
                      <a:pt x="21" y="228"/>
                      <a:pt x="22" y="227"/>
                      <a:pt x="22" y="227"/>
                    </a:cubicBezTo>
                    <a:cubicBezTo>
                      <a:pt x="23" y="226"/>
                      <a:pt x="23" y="225"/>
                      <a:pt x="24" y="225"/>
                    </a:cubicBezTo>
                    <a:cubicBezTo>
                      <a:pt x="26" y="224"/>
                      <a:pt x="27" y="223"/>
                      <a:pt x="28" y="223"/>
                    </a:cubicBezTo>
                    <a:cubicBezTo>
                      <a:pt x="37" y="219"/>
                      <a:pt x="37" y="219"/>
                      <a:pt x="37" y="219"/>
                    </a:cubicBezTo>
                    <a:cubicBezTo>
                      <a:pt x="55" y="212"/>
                      <a:pt x="55" y="212"/>
                      <a:pt x="55" y="212"/>
                    </a:cubicBezTo>
                    <a:cubicBezTo>
                      <a:pt x="55" y="212"/>
                      <a:pt x="55" y="212"/>
                      <a:pt x="55" y="212"/>
                    </a:cubicBezTo>
                    <a:cubicBezTo>
                      <a:pt x="59" y="206"/>
                      <a:pt x="62" y="200"/>
                      <a:pt x="67" y="194"/>
                    </a:cubicBezTo>
                    <a:cubicBezTo>
                      <a:pt x="68" y="193"/>
                      <a:pt x="69" y="192"/>
                      <a:pt x="71" y="191"/>
                    </a:cubicBezTo>
                    <a:cubicBezTo>
                      <a:pt x="72" y="190"/>
                      <a:pt x="73" y="190"/>
                      <a:pt x="74" y="191"/>
                    </a:cubicBezTo>
                    <a:cubicBezTo>
                      <a:pt x="75" y="191"/>
                      <a:pt x="76" y="192"/>
                      <a:pt x="77" y="192"/>
                    </a:cubicBezTo>
                    <a:cubicBezTo>
                      <a:pt x="79" y="195"/>
                      <a:pt x="80" y="199"/>
                      <a:pt x="81" y="203"/>
                    </a:cubicBezTo>
                    <a:cubicBezTo>
                      <a:pt x="80" y="202"/>
                      <a:pt x="80" y="202"/>
                      <a:pt x="80" y="202"/>
                    </a:cubicBezTo>
                    <a:cubicBezTo>
                      <a:pt x="86" y="198"/>
                      <a:pt x="86" y="198"/>
                      <a:pt x="86" y="198"/>
                    </a:cubicBezTo>
                    <a:cubicBezTo>
                      <a:pt x="87" y="197"/>
                      <a:pt x="90" y="196"/>
                      <a:pt x="92" y="195"/>
                    </a:cubicBezTo>
                    <a:cubicBezTo>
                      <a:pt x="93" y="194"/>
                      <a:pt x="94" y="194"/>
                      <a:pt x="95" y="193"/>
                    </a:cubicBezTo>
                    <a:cubicBezTo>
                      <a:pt x="98" y="192"/>
                      <a:pt x="98" y="192"/>
                      <a:pt x="98" y="192"/>
                    </a:cubicBezTo>
                    <a:cubicBezTo>
                      <a:pt x="100" y="191"/>
                      <a:pt x="103" y="191"/>
                      <a:pt x="105" y="191"/>
                    </a:cubicBezTo>
                    <a:cubicBezTo>
                      <a:pt x="107" y="191"/>
                      <a:pt x="110" y="191"/>
                      <a:pt x="112" y="191"/>
                    </a:cubicBezTo>
                    <a:cubicBezTo>
                      <a:pt x="114" y="191"/>
                      <a:pt x="117" y="191"/>
                      <a:pt x="119" y="192"/>
                    </a:cubicBezTo>
                    <a:cubicBezTo>
                      <a:pt x="126" y="193"/>
                      <a:pt x="126" y="193"/>
                      <a:pt x="126" y="193"/>
                    </a:cubicBezTo>
                    <a:cubicBezTo>
                      <a:pt x="132" y="195"/>
                      <a:pt x="132" y="195"/>
                      <a:pt x="132" y="195"/>
                    </a:cubicBezTo>
                    <a:cubicBezTo>
                      <a:pt x="145" y="198"/>
                      <a:pt x="145" y="198"/>
                      <a:pt x="145" y="198"/>
                    </a:cubicBezTo>
                    <a:cubicBezTo>
                      <a:pt x="152" y="200"/>
                      <a:pt x="152" y="200"/>
                      <a:pt x="152" y="200"/>
                    </a:cubicBezTo>
                    <a:cubicBezTo>
                      <a:pt x="159" y="202"/>
                      <a:pt x="159" y="202"/>
                      <a:pt x="159" y="202"/>
                    </a:cubicBezTo>
                    <a:cubicBezTo>
                      <a:pt x="161" y="202"/>
                      <a:pt x="163" y="202"/>
                      <a:pt x="165" y="203"/>
                    </a:cubicBezTo>
                    <a:cubicBezTo>
                      <a:pt x="168" y="203"/>
                      <a:pt x="170" y="203"/>
                      <a:pt x="172" y="203"/>
                    </a:cubicBezTo>
                    <a:cubicBezTo>
                      <a:pt x="174" y="203"/>
                      <a:pt x="177" y="203"/>
                      <a:pt x="179" y="202"/>
                    </a:cubicBezTo>
                    <a:cubicBezTo>
                      <a:pt x="185" y="201"/>
                      <a:pt x="185" y="201"/>
                      <a:pt x="185" y="201"/>
                    </a:cubicBezTo>
                    <a:cubicBezTo>
                      <a:pt x="185" y="201"/>
                      <a:pt x="185" y="201"/>
                      <a:pt x="185" y="201"/>
                    </a:cubicBezTo>
                    <a:cubicBezTo>
                      <a:pt x="186" y="200"/>
                      <a:pt x="187" y="198"/>
                      <a:pt x="188" y="197"/>
                    </a:cubicBezTo>
                    <a:cubicBezTo>
                      <a:pt x="189" y="195"/>
                      <a:pt x="190" y="194"/>
                      <a:pt x="190" y="192"/>
                    </a:cubicBezTo>
                    <a:cubicBezTo>
                      <a:pt x="191" y="190"/>
                      <a:pt x="192" y="189"/>
                      <a:pt x="192" y="187"/>
                    </a:cubicBezTo>
                    <a:cubicBezTo>
                      <a:pt x="193" y="185"/>
                      <a:pt x="194" y="184"/>
                      <a:pt x="194" y="182"/>
                    </a:cubicBezTo>
                    <a:cubicBezTo>
                      <a:pt x="195" y="180"/>
                      <a:pt x="195" y="179"/>
                      <a:pt x="196" y="177"/>
                    </a:cubicBezTo>
                    <a:cubicBezTo>
                      <a:pt x="196" y="175"/>
                      <a:pt x="197" y="173"/>
                      <a:pt x="197" y="172"/>
                    </a:cubicBezTo>
                    <a:cubicBezTo>
                      <a:pt x="197" y="170"/>
                      <a:pt x="198" y="168"/>
                      <a:pt x="198" y="166"/>
                    </a:cubicBezTo>
                    <a:cubicBezTo>
                      <a:pt x="198" y="165"/>
                      <a:pt x="198" y="163"/>
                      <a:pt x="199" y="161"/>
                    </a:cubicBezTo>
                    <a:cubicBezTo>
                      <a:pt x="199" y="156"/>
                      <a:pt x="199" y="156"/>
                      <a:pt x="199" y="156"/>
                    </a:cubicBezTo>
                    <a:cubicBezTo>
                      <a:pt x="199" y="150"/>
                      <a:pt x="199" y="150"/>
                      <a:pt x="199" y="150"/>
                    </a:cubicBezTo>
                    <a:cubicBezTo>
                      <a:pt x="199" y="145"/>
                      <a:pt x="199" y="145"/>
                      <a:pt x="199" y="145"/>
                    </a:cubicBezTo>
                    <a:cubicBezTo>
                      <a:pt x="199" y="143"/>
                      <a:pt x="199" y="141"/>
                      <a:pt x="199" y="139"/>
                    </a:cubicBezTo>
                    <a:cubicBezTo>
                      <a:pt x="199" y="138"/>
                      <a:pt x="199" y="136"/>
                      <a:pt x="198" y="134"/>
                    </a:cubicBezTo>
                    <a:cubicBezTo>
                      <a:pt x="198" y="132"/>
                      <a:pt x="198" y="131"/>
                      <a:pt x="197" y="129"/>
                    </a:cubicBezTo>
                    <a:cubicBezTo>
                      <a:pt x="197" y="127"/>
                      <a:pt x="196" y="125"/>
                      <a:pt x="196" y="124"/>
                    </a:cubicBezTo>
                    <a:cubicBezTo>
                      <a:pt x="195" y="122"/>
                      <a:pt x="194" y="121"/>
                      <a:pt x="194" y="119"/>
                    </a:cubicBezTo>
                    <a:cubicBezTo>
                      <a:pt x="194" y="119"/>
                      <a:pt x="194" y="119"/>
                      <a:pt x="194" y="119"/>
                    </a:cubicBezTo>
                    <a:cubicBezTo>
                      <a:pt x="192" y="119"/>
                      <a:pt x="190" y="118"/>
                      <a:pt x="188" y="118"/>
                    </a:cubicBezTo>
                    <a:cubicBezTo>
                      <a:pt x="186" y="117"/>
                      <a:pt x="184" y="116"/>
                      <a:pt x="182" y="115"/>
                    </a:cubicBezTo>
                    <a:cubicBezTo>
                      <a:pt x="181" y="115"/>
                      <a:pt x="179" y="114"/>
                      <a:pt x="177" y="113"/>
                    </a:cubicBezTo>
                    <a:cubicBezTo>
                      <a:pt x="175" y="112"/>
                      <a:pt x="173" y="111"/>
                      <a:pt x="171" y="110"/>
                    </a:cubicBezTo>
                    <a:cubicBezTo>
                      <a:pt x="164" y="106"/>
                      <a:pt x="157" y="101"/>
                      <a:pt x="150" y="97"/>
                    </a:cubicBezTo>
                    <a:cubicBezTo>
                      <a:pt x="146" y="95"/>
                      <a:pt x="143" y="93"/>
                      <a:pt x="139" y="91"/>
                    </a:cubicBezTo>
                    <a:cubicBezTo>
                      <a:pt x="137" y="90"/>
                      <a:pt x="136" y="89"/>
                      <a:pt x="134" y="88"/>
                    </a:cubicBezTo>
                    <a:cubicBezTo>
                      <a:pt x="132" y="87"/>
                      <a:pt x="130" y="86"/>
                      <a:pt x="128" y="85"/>
                    </a:cubicBezTo>
                    <a:cubicBezTo>
                      <a:pt x="123" y="83"/>
                      <a:pt x="123" y="83"/>
                      <a:pt x="123" y="83"/>
                    </a:cubicBezTo>
                    <a:cubicBezTo>
                      <a:pt x="117" y="81"/>
                      <a:pt x="117" y="81"/>
                      <a:pt x="117" y="81"/>
                    </a:cubicBezTo>
                    <a:cubicBezTo>
                      <a:pt x="111" y="79"/>
                      <a:pt x="111" y="79"/>
                      <a:pt x="111" y="79"/>
                    </a:cubicBezTo>
                    <a:cubicBezTo>
                      <a:pt x="105" y="78"/>
                      <a:pt x="105" y="78"/>
                      <a:pt x="105" y="78"/>
                    </a:cubicBezTo>
                    <a:cubicBezTo>
                      <a:pt x="106" y="77"/>
                      <a:pt x="106" y="77"/>
                      <a:pt x="106" y="77"/>
                    </a:cubicBezTo>
                    <a:cubicBezTo>
                      <a:pt x="111" y="86"/>
                      <a:pt x="115" y="97"/>
                      <a:pt x="116" y="108"/>
                    </a:cubicBezTo>
                    <a:cubicBezTo>
                      <a:pt x="116" y="111"/>
                      <a:pt x="116" y="114"/>
                      <a:pt x="115" y="116"/>
                    </a:cubicBezTo>
                    <a:cubicBezTo>
                      <a:pt x="115" y="119"/>
                      <a:pt x="114" y="122"/>
                      <a:pt x="113" y="124"/>
                    </a:cubicBezTo>
                    <a:cubicBezTo>
                      <a:pt x="112" y="126"/>
                      <a:pt x="111" y="127"/>
                      <a:pt x="110" y="127"/>
                    </a:cubicBezTo>
                    <a:cubicBezTo>
                      <a:pt x="108" y="128"/>
                      <a:pt x="107" y="127"/>
                      <a:pt x="106" y="126"/>
                    </a:cubicBezTo>
                    <a:cubicBezTo>
                      <a:pt x="104" y="126"/>
                      <a:pt x="104" y="124"/>
                      <a:pt x="103" y="123"/>
                    </a:cubicBezTo>
                    <a:cubicBezTo>
                      <a:pt x="102" y="122"/>
                      <a:pt x="101" y="121"/>
                      <a:pt x="101" y="120"/>
                    </a:cubicBezTo>
                    <a:cubicBezTo>
                      <a:pt x="101" y="120"/>
                      <a:pt x="101" y="120"/>
                      <a:pt x="101" y="120"/>
                    </a:cubicBezTo>
                    <a:cubicBezTo>
                      <a:pt x="92" y="126"/>
                      <a:pt x="92" y="126"/>
                      <a:pt x="92" y="126"/>
                    </a:cubicBezTo>
                    <a:cubicBezTo>
                      <a:pt x="90" y="127"/>
                      <a:pt x="89" y="127"/>
                      <a:pt x="87" y="128"/>
                    </a:cubicBezTo>
                    <a:cubicBezTo>
                      <a:pt x="85" y="129"/>
                      <a:pt x="84" y="130"/>
                      <a:pt x="82" y="130"/>
                    </a:cubicBezTo>
                    <a:cubicBezTo>
                      <a:pt x="77" y="131"/>
                      <a:pt x="77" y="131"/>
                      <a:pt x="77" y="131"/>
                    </a:cubicBezTo>
                    <a:cubicBezTo>
                      <a:pt x="76" y="132"/>
                      <a:pt x="75" y="132"/>
                      <a:pt x="74" y="132"/>
                    </a:cubicBezTo>
                    <a:cubicBezTo>
                      <a:pt x="71" y="132"/>
                      <a:pt x="71" y="132"/>
                      <a:pt x="71" y="132"/>
                    </a:cubicBezTo>
                    <a:cubicBezTo>
                      <a:pt x="66" y="133"/>
                      <a:pt x="66" y="133"/>
                      <a:pt x="66" y="133"/>
                    </a:cubicBezTo>
                    <a:cubicBezTo>
                      <a:pt x="60" y="134"/>
                      <a:pt x="60" y="134"/>
                      <a:pt x="60" y="134"/>
                    </a:cubicBezTo>
                    <a:cubicBezTo>
                      <a:pt x="50" y="134"/>
                      <a:pt x="50" y="134"/>
                      <a:pt x="50" y="134"/>
                    </a:cubicBezTo>
                    <a:cubicBezTo>
                      <a:pt x="46" y="135"/>
                      <a:pt x="42" y="135"/>
                      <a:pt x="39" y="135"/>
                    </a:cubicBezTo>
                    <a:cubicBezTo>
                      <a:pt x="35" y="136"/>
                      <a:pt x="32" y="136"/>
                      <a:pt x="28" y="137"/>
                    </a:cubicBezTo>
                    <a:cubicBezTo>
                      <a:pt x="17" y="139"/>
                      <a:pt x="17" y="139"/>
                      <a:pt x="17" y="139"/>
                    </a:cubicBezTo>
                    <a:cubicBezTo>
                      <a:pt x="17" y="139"/>
                      <a:pt x="17" y="139"/>
                      <a:pt x="17" y="139"/>
                    </a:cubicBezTo>
                    <a:cubicBezTo>
                      <a:pt x="17" y="138"/>
                      <a:pt x="17" y="138"/>
                      <a:pt x="17" y="138"/>
                    </a:cubicBezTo>
                    <a:cubicBezTo>
                      <a:pt x="18" y="130"/>
                      <a:pt x="18" y="130"/>
                      <a:pt x="18" y="130"/>
                    </a:cubicBezTo>
                    <a:cubicBezTo>
                      <a:pt x="18" y="127"/>
                      <a:pt x="19" y="124"/>
                      <a:pt x="19" y="121"/>
                    </a:cubicBezTo>
                    <a:cubicBezTo>
                      <a:pt x="19" y="112"/>
                      <a:pt x="19" y="112"/>
                      <a:pt x="19" y="112"/>
                    </a:cubicBezTo>
                    <a:cubicBezTo>
                      <a:pt x="20" y="104"/>
                      <a:pt x="20" y="104"/>
                      <a:pt x="20" y="104"/>
                    </a:cubicBezTo>
                    <a:cubicBezTo>
                      <a:pt x="20" y="98"/>
                      <a:pt x="20" y="93"/>
                      <a:pt x="20" y="87"/>
                    </a:cubicBezTo>
                    <a:cubicBezTo>
                      <a:pt x="20" y="70"/>
                      <a:pt x="20" y="70"/>
                      <a:pt x="20" y="70"/>
                    </a:cubicBezTo>
                    <a:cubicBezTo>
                      <a:pt x="21" y="35"/>
                      <a:pt x="21" y="35"/>
                      <a:pt x="21" y="35"/>
                    </a:cubicBezTo>
                    <a:cubicBezTo>
                      <a:pt x="21" y="24"/>
                      <a:pt x="21" y="12"/>
                      <a:pt x="22" y="1"/>
                    </a:cubicBezTo>
                    <a:cubicBezTo>
                      <a:pt x="22" y="0"/>
                      <a:pt x="22" y="0"/>
                      <a:pt x="22" y="0"/>
                    </a:cubicBezTo>
                    <a:cubicBezTo>
                      <a:pt x="22" y="1"/>
                      <a:pt x="22" y="1"/>
                      <a:pt x="22" y="1"/>
                    </a:cubicBezTo>
                    <a:cubicBezTo>
                      <a:pt x="23" y="2"/>
                      <a:pt x="24" y="4"/>
                      <a:pt x="25" y="6"/>
                    </a:cubicBezTo>
                    <a:cubicBezTo>
                      <a:pt x="26" y="7"/>
                      <a:pt x="27" y="9"/>
                      <a:pt x="29" y="10"/>
                    </a:cubicBezTo>
                    <a:cubicBezTo>
                      <a:pt x="30" y="12"/>
                      <a:pt x="30" y="12"/>
                      <a:pt x="30" y="12"/>
                    </a:cubicBezTo>
                    <a:cubicBezTo>
                      <a:pt x="32" y="14"/>
                      <a:pt x="32" y="14"/>
                      <a:pt x="32" y="14"/>
                    </a:cubicBezTo>
                    <a:cubicBezTo>
                      <a:pt x="34" y="15"/>
                      <a:pt x="35" y="16"/>
                      <a:pt x="37" y="17"/>
                    </a:cubicBezTo>
                    <a:cubicBezTo>
                      <a:pt x="38" y="18"/>
                      <a:pt x="40" y="19"/>
                      <a:pt x="41" y="20"/>
                    </a:cubicBezTo>
                    <a:cubicBezTo>
                      <a:pt x="43" y="21"/>
                      <a:pt x="45" y="22"/>
                      <a:pt x="46" y="23"/>
                    </a:cubicBezTo>
                    <a:cubicBezTo>
                      <a:pt x="48" y="23"/>
                      <a:pt x="49" y="24"/>
                      <a:pt x="51" y="25"/>
                    </a:cubicBezTo>
                    <a:cubicBezTo>
                      <a:pt x="53" y="25"/>
                      <a:pt x="55" y="26"/>
                      <a:pt x="56" y="26"/>
                    </a:cubicBezTo>
                    <a:cubicBezTo>
                      <a:pt x="58" y="27"/>
                      <a:pt x="60" y="27"/>
                      <a:pt x="62" y="27"/>
                    </a:cubicBezTo>
                    <a:cubicBezTo>
                      <a:pt x="64" y="28"/>
                      <a:pt x="64" y="28"/>
                      <a:pt x="64" y="28"/>
                    </a:cubicBezTo>
                    <a:cubicBezTo>
                      <a:pt x="67" y="28"/>
                      <a:pt x="67" y="28"/>
                      <a:pt x="67" y="28"/>
                    </a:cubicBezTo>
                    <a:cubicBezTo>
                      <a:pt x="69" y="28"/>
                      <a:pt x="70" y="28"/>
                      <a:pt x="72" y="28"/>
                    </a:cubicBezTo>
                    <a:cubicBezTo>
                      <a:pt x="74" y="28"/>
                      <a:pt x="76" y="28"/>
                      <a:pt x="78" y="28"/>
                    </a:cubicBezTo>
                    <a:cubicBezTo>
                      <a:pt x="79" y="28"/>
                      <a:pt x="81" y="28"/>
                      <a:pt x="83" y="27"/>
                    </a:cubicBezTo>
                    <a:cubicBezTo>
                      <a:pt x="85" y="27"/>
                      <a:pt x="87" y="27"/>
                      <a:pt x="88" y="26"/>
                    </a:cubicBezTo>
                    <a:cubicBezTo>
                      <a:pt x="90" y="26"/>
                      <a:pt x="92" y="25"/>
                      <a:pt x="93" y="24"/>
                    </a:cubicBezTo>
                    <a:cubicBezTo>
                      <a:pt x="98" y="22"/>
                      <a:pt x="98" y="22"/>
                      <a:pt x="98" y="22"/>
                    </a:cubicBezTo>
                    <a:cubicBezTo>
                      <a:pt x="98" y="22"/>
                      <a:pt x="98" y="22"/>
                      <a:pt x="98" y="22"/>
                    </a:cubicBezTo>
                    <a:cubicBezTo>
                      <a:pt x="99" y="20"/>
                      <a:pt x="101" y="19"/>
                      <a:pt x="102" y="17"/>
                    </a:cubicBezTo>
                    <a:cubicBezTo>
                      <a:pt x="102" y="16"/>
                      <a:pt x="103" y="15"/>
                      <a:pt x="104" y="15"/>
                    </a:cubicBezTo>
                    <a:cubicBezTo>
                      <a:pt x="104" y="14"/>
                      <a:pt x="104" y="14"/>
                      <a:pt x="104" y="13"/>
                    </a:cubicBezTo>
                    <a:cubicBezTo>
                      <a:pt x="104" y="13"/>
                      <a:pt x="104" y="13"/>
                      <a:pt x="104" y="13"/>
                    </a:cubicBezTo>
                    <a:cubicBezTo>
                      <a:pt x="104" y="13"/>
                      <a:pt x="105" y="13"/>
                      <a:pt x="104" y="13"/>
                    </a:cubicBezTo>
                    <a:cubicBezTo>
                      <a:pt x="104" y="13"/>
                      <a:pt x="104" y="13"/>
                      <a:pt x="104" y="13"/>
                    </a:cubicBezTo>
                    <a:cubicBezTo>
                      <a:pt x="102" y="15"/>
                      <a:pt x="101" y="16"/>
                      <a:pt x="99" y="17"/>
                    </a:cubicBezTo>
                    <a:cubicBezTo>
                      <a:pt x="98" y="19"/>
                      <a:pt x="96" y="20"/>
                      <a:pt x="95" y="22"/>
                    </a:cubicBezTo>
                    <a:cubicBezTo>
                      <a:pt x="95" y="21"/>
                      <a:pt x="95" y="21"/>
                      <a:pt x="95" y="21"/>
                    </a:cubicBezTo>
                    <a:cubicBezTo>
                      <a:pt x="102" y="21"/>
                      <a:pt x="102" y="21"/>
                      <a:pt x="102" y="21"/>
                    </a:cubicBezTo>
                    <a:cubicBezTo>
                      <a:pt x="104" y="20"/>
                      <a:pt x="106" y="20"/>
                      <a:pt x="109" y="20"/>
                    </a:cubicBezTo>
                    <a:cubicBezTo>
                      <a:pt x="111" y="20"/>
                      <a:pt x="114" y="20"/>
                      <a:pt x="116" y="20"/>
                    </a:cubicBezTo>
                    <a:cubicBezTo>
                      <a:pt x="118" y="21"/>
                      <a:pt x="121" y="21"/>
                      <a:pt x="123" y="21"/>
                    </a:cubicBezTo>
                    <a:cubicBezTo>
                      <a:pt x="125" y="22"/>
                      <a:pt x="128" y="22"/>
                      <a:pt x="130" y="23"/>
                    </a:cubicBezTo>
                    <a:cubicBezTo>
                      <a:pt x="132" y="23"/>
                      <a:pt x="134" y="24"/>
                      <a:pt x="137" y="24"/>
                    </a:cubicBezTo>
                    <a:cubicBezTo>
                      <a:pt x="141" y="25"/>
                      <a:pt x="146" y="27"/>
                      <a:pt x="150" y="28"/>
                    </a:cubicBezTo>
                    <a:cubicBezTo>
                      <a:pt x="164" y="33"/>
                      <a:pt x="164" y="33"/>
                      <a:pt x="164" y="33"/>
                    </a:cubicBezTo>
                    <a:cubicBezTo>
                      <a:pt x="168" y="35"/>
                      <a:pt x="173" y="36"/>
                      <a:pt x="177" y="37"/>
                    </a:cubicBezTo>
                    <a:cubicBezTo>
                      <a:pt x="184" y="39"/>
                      <a:pt x="184" y="39"/>
                      <a:pt x="184" y="39"/>
                    </a:cubicBezTo>
                    <a:cubicBezTo>
                      <a:pt x="186" y="40"/>
                      <a:pt x="188" y="40"/>
                      <a:pt x="191" y="41"/>
                    </a:cubicBezTo>
                    <a:cubicBezTo>
                      <a:pt x="198" y="42"/>
                      <a:pt x="198" y="42"/>
                      <a:pt x="198" y="42"/>
                    </a:cubicBezTo>
                    <a:cubicBezTo>
                      <a:pt x="205" y="42"/>
                      <a:pt x="205" y="42"/>
                      <a:pt x="205" y="42"/>
                    </a:cubicBezTo>
                    <a:cubicBezTo>
                      <a:pt x="205" y="42"/>
                      <a:pt x="205" y="42"/>
                      <a:pt x="205" y="42"/>
                    </a:cubicBezTo>
                    <a:cubicBezTo>
                      <a:pt x="205" y="41"/>
                      <a:pt x="206" y="40"/>
                      <a:pt x="208" y="39"/>
                    </a:cubicBezTo>
                    <a:cubicBezTo>
                      <a:pt x="209" y="38"/>
                      <a:pt x="210" y="37"/>
                      <a:pt x="212" y="37"/>
                    </a:cubicBezTo>
                    <a:cubicBezTo>
                      <a:pt x="214" y="36"/>
                      <a:pt x="217" y="36"/>
                      <a:pt x="220" y="37"/>
                    </a:cubicBezTo>
                    <a:cubicBezTo>
                      <a:pt x="226" y="39"/>
                      <a:pt x="231" y="42"/>
                      <a:pt x="235" y="46"/>
                    </a:cubicBezTo>
                    <a:cubicBezTo>
                      <a:pt x="244" y="54"/>
                      <a:pt x="252" y="63"/>
                      <a:pt x="260" y="72"/>
                    </a:cubicBezTo>
                    <a:cubicBezTo>
                      <a:pt x="260" y="72"/>
                      <a:pt x="260" y="72"/>
                      <a:pt x="260" y="72"/>
                    </a:cubicBezTo>
                    <a:cubicBezTo>
                      <a:pt x="260" y="72"/>
                      <a:pt x="260" y="72"/>
                      <a:pt x="260" y="72"/>
                    </a:cubicBezTo>
                    <a:cubicBezTo>
                      <a:pt x="261" y="97"/>
                      <a:pt x="261" y="97"/>
                      <a:pt x="261" y="97"/>
                    </a:cubicBezTo>
                    <a:cubicBezTo>
                      <a:pt x="262" y="109"/>
                      <a:pt x="262" y="109"/>
                      <a:pt x="262" y="109"/>
                    </a:cubicBezTo>
                    <a:cubicBezTo>
                      <a:pt x="262" y="115"/>
                      <a:pt x="262" y="115"/>
                      <a:pt x="262" y="115"/>
                    </a:cubicBezTo>
                    <a:cubicBezTo>
                      <a:pt x="262" y="121"/>
                      <a:pt x="262" y="121"/>
                      <a:pt x="262" y="121"/>
                    </a:cubicBezTo>
                    <a:cubicBezTo>
                      <a:pt x="262" y="146"/>
                      <a:pt x="262" y="146"/>
                      <a:pt x="262" y="146"/>
                    </a:cubicBezTo>
                    <a:cubicBezTo>
                      <a:pt x="262" y="158"/>
                      <a:pt x="262" y="158"/>
                      <a:pt x="262" y="158"/>
                    </a:cubicBezTo>
                    <a:cubicBezTo>
                      <a:pt x="262" y="162"/>
                      <a:pt x="262" y="166"/>
                      <a:pt x="261" y="170"/>
                    </a:cubicBezTo>
                    <a:cubicBezTo>
                      <a:pt x="260" y="195"/>
                      <a:pt x="260" y="195"/>
                      <a:pt x="260" y="195"/>
                    </a:cubicBezTo>
                    <a:cubicBezTo>
                      <a:pt x="260" y="207"/>
                      <a:pt x="260" y="207"/>
                      <a:pt x="260" y="207"/>
                    </a:cubicBezTo>
                    <a:cubicBezTo>
                      <a:pt x="260" y="211"/>
                      <a:pt x="259" y="216"/>
                      <a:pt x="259" y="220"/>
                    </a:cubicBezTo>
                    <a:cubicBezTo>
                      <a:pt x="255" y="269"/>
                      <a:pt x="255" y="269"/>
                      <a:pt x="255" y="269"/>
                    </a:cubicBezTo>
                    <a:cubicBezTo>
                      <a:pt x="255" y="269"/>
                      <a:pt x="255" y="269"/>
                      <a:pt x="255" y="269"/>
                    </a:cubicBezTo>
                    <a:cubicBezTo>
                      <a:pt x="257" y="269"/>
                      <a:pt x="258" y="270"/>
                      <a:pt x="259" y="271"/>
                    </a:cubicBezTo>
                    <a:cubicBezTo>
                      <a:pt x="260" y="272"/>
                      <a:pt x="261" y="274"/>
                      <a:pt x="261" y="275"/>
                    </a:cubicBezTo>
                    <a:cubicBezTo>
                      <a:pt x="261" y="277"/>
                      <a:pt x="260" y="278"/>
                      <a:pt x="260" y="280"/>
                    </a:cubicBezTo>
                    <a:cubicBezTo>
                      <a:pt x="260" y="281"/>
                      <a:pt x="261" y="280"/>
                      <a:pt x="261" y="280"/>
                    </a:cubicBezTo>
                    <a:cubicBezTo>
                      <a:pt x="261" y="280"/>
                      <a:pt x="261" y="280"/>
                      <a:pt x="262" y="279"/>
                    </a:cubicBezTo>
                    <a:lnTo>
                      <a:pt x="264" y="278"/>
                    </a:lnTo>
                    <a:close/>
                    <a:moveTo>
                      <a:pt x="264" y="278"/>
                    </a:moveTo>
                    <a:cubicBezTo>
                      <a:pt x="262" y="279"/>
                      <a:pt x="262" y="279"/>
                      <a:pt x="262" y="279"/>
                    </a:cubicBezTo>
                    <a:cubicBezTo>
                      <a:pt x="261" y="280"/>
                      <a:pt x="261" y="280"/>
                      <a:pt x="261" y="280"/>
                    </a:cubicBezTo>
                    <a:cubicBezTo>
                      <a:pt x="261" y="280"/>
                      <a:pt x="260" y="281"/>
                      <a:pt x="260" y="280"/>
                    </a:cubicBezTo>
                    <a:cubicBezTo>
                      <a:pt x="260" y="278"/>
                      <a:pt x="261" y="277"/>
                      <a:pt x="261" y="275"/>
                    </a:cubicBezTo>
                    <a:cubicBezTo>
                      <a:pt x="261" y="274"/>
                      <a:pt x="260" y="272"/>
                      <a:pt x="259" y="271"/>
                    </a:cubicBezTo>
                    <a:cubicBezTo>
                      <a:pt x="258" y="270"/>
                      <a:pt x="257" y="269"/>
                      <a:pt x="255" y="269"/>
                    </a:cubicBezTo>
                    <a:cubicBezTo>
                      <a:pt x="255" y="269"/>
                      <a:pt x="255" y="269"/>
                      <a:pt x="255" y="269"/>
                    </a:cubicBezTo>
                    <a:cubicBezTo>
                      <a:pt x="255" y="269"/>
                      <a:pt x="255" y="269"/>
                      <a:pt x="255" y="269"/>
                    </a:cubicBezTo>
                    <a:cubicBezTo>
                      <a:pt x="259" y="220"/>
                      <a:pt x="259" y="220"/>
                      <a:pt x="259" y="220"/>
                    </a:cubicBezTo>
                    <a:cubicBezTo>
                      <a:pt x="259" y="216"/>
                      <a:pt x="260" y="211"/>
                      <a:pt x="260" y="207"/>
                    </a:cubicBezTo>
                    <a:cubicBezTo>
                      <a:pt x="260" y="195"/>
                      <a:pt x="260" y="195"/>
                      <a:pt x="260" y="195"/>
                    </a:cubicBezTo>
                    <a:cubicBezTo>
                      <a:pt x="261" y="170"/>
                      <a:pt x="261" y="170"/>
                      <a:pt x="261" y="170"/>
                    </a:cubicBezTo>
                    <a:cubicBezTo>
                      <a:pt x="261" y="166"/>
                      <a:pt x="262" y="162"/>
                      <a:pt x="262" y="158"/>
                    </a:cubicBezTo>
                    <a:cubicBezTo>
                      <a:pt x="262" y="146"/>
                      <a:pt x="262" y="146"/>
                      <a:pt x="262" y="146"/>
                    </a:cubicBezTo>
                    <a:cubicBezTo>
                      <a:pt x="262" y="121"/>
                      <a:pt x="262" y="121"/>
                      <a:pt x="262" y="121"/>
                    </a:cubicBezTo>
                    <a:cubicBezTo>
                      <a:pt x="262" y="115"/>
                      <a:pt x="262" y="115"/>
                      <a:pt x="262" y="115"/>
                    </a:cubicBezTo>
                    <a:cubicBezTo>
                      <a:pt x="262" y="109"/>
                      <a:pt x="262" y="109"/>
                      <a:pt x="262" y="109"/>
                    </a:cubicBezTo>
                    <a:cubicBezTo>
                      <a:pt x="261" y="97"/>
                      <a:pt x="261" y="97"/>
                      <a:pt x="261" y="97"/>
                    </a:cubicBezTo>
                    <a:cubicBezTo>
                      <a:pt x="260" y="72"/>
                      <a:pt x="260" y="72"/>
                      <a:pt x="260" y="72"/>
                    </a:cubicBezTo>
                    <a:cubicBezTo>
                      <a:pt x="260" y="72"/>
                      <a:pt x="260" y="72"/>
                      <a:pt x="260" y="72"/>
                    </a:cubicBezTo>
                    <a:cubicBezTo>
                      <a:pt x="252" y="63"/>
                      <a:pt x="244" y="54"/>
                      <a:pt x="235" y="46"/>
                    </a:cubicBezTo>
                    <a:cubicBezTo>
                      <a:pt x="231" y="43"/>
                      <a:pt x="226" y="39"/>
                      <a:pt x="220" y="37"/>
                    </a:cubicBezTo>
                    <a:cubicBezTo>
                      <a:pt x="217" y="36"/>
                      <a:pt x="214" y="36"/>
                      <a:pt x="212" y="37"/>
                    </a:cubicBezTo>
                    <a:cubicBezTo>
                      <a:pt x="210" y="38"/>
                      <a:pt x="209" y="38"/>
                      <a:pt x="208" y="39"/>
                    </a:cubicBezTo>
                    <a:cubicBezTo>
                      <a:pt x="207" y="40"/>
                      <a:pt x="206" y="41"/>
                      <a:pt x="205" y="43"/>
                    </a:cubicBezTo>
                    <a:cubicBezTo>
                      <a:pt x="205" y="43"/>
                      <a:pt x="205" y="43"/>
                      <a:pt x="205" y="43"/>
                    </a:cubicBezTo>
                    <a:cubicBezTo>
                      <a:pt x="205" y="43"/>
                      <a:pt x="205" y="43"/>
                      <a:pt x="205" y="43"/>
                    </a:cubicBezTo>
                    <a:cubicBezTo>
                      <a:pt x="198" y="42"/>
                      <a:pt x="198" y="42"/>
                      <a:pt x="198" y="42"/>
                    </a:cubicBezTo>
                    <a:cubicBezTo>
                      <a:pt x="191" y="41"/>
                      <a:pt x="191" y="41"/>
                      <a:pt x="191" y="41"/>
                    </a:cubicBezTo>
                    <a:cubicBezTo>
                      <a:pt x="188" y="41"/>
                      <a:pt x="186" y="40"/>
                      <a:pt x="184" y="40"/>
                    </a:cubicBezTo>
                    <a:cubicBezTo>
                      <a:pt x="177" y="38"/>
                      <a:pt x="177" y="38"/>
                      <a:pt x="177" y="38"/>
                    </a:cubicBezTo>
                    <a:cubicBezTo>
                      <a:pt x="172" y="36"/>
                      <a:pt x="168" y="35"/>
                      <a:pt x="163" y="33"/>
                    </a:cubicBezTo>
                    <a:cubicBezTo>
                      <a:pt x="150" y="29"/>
                      <a:pt x="150" y="29"/>
                      <a:pt x="150" y="29"/>
                    </a:cubicBezTo>
                    <a:cubicBezTo>
                      <a:pt x="146" y="27"/>
                      <a:pt x="141" y="26"/>
                      <a:pt x="137" y="25"/>
                    </a:cubicBezTo>
                    <a:cubicBezTo>
                      <a:pt x="134" y="24"/>
                      <a:pt x="132" y="23"/>
                      <a:pt x="130" y="23"/>
                    </a:cubicBezTo>
                    <a:cubicBezTo>
                      <a:pt x="127" y="23"/>
                      <a:pt x="125" y="22"/>
                      <a:pt x="123" y="22"/>
                    </a:cubicBezTo>
                    <a:cubicBezTo>
                      <a:pt x="120" y="22"/>
                      <a:pt x="118" y="21"/>
                      <a:pt x="116" y="21"/>
                    </a:cubicBezTo>
                    <a:cubicBezTo>
                      <a:pt x="113" y="21"/>
                      <a:pt x="111" y="21"/>
                      <a:pt x="109" y="21"/>
                    </a:cubicBezTo>
                    <a:cubicBezTo>
                      <a:pt x="106" y="21"/>
                      <a:pt x="104" y="21"/>
                      <a:pt x="102" y="21"/>
                    </a:cubicBezTo>
                    <a:cubicBezTo>
                      <a:pt x="95" y="22"/>
                      <a:pt x="95" y="22"/>
                      <a:pt x="95" y="22"/>
                    </a:cubicBezTo>
                    <a:cubicBezTo>
                      <a:pt x="94" y="22"/>
                      <a:pt x="94" y="22"/>
                      <a:pt x="94" y="22"/>
                    </a:cubicBezTo>
                    <a:cubicBezTo>
                      <a:pt x="95" y="21"/>
                      <a:pt x="95" y="21"/>
                      <a:pt x="95" y="21"/>
                    </a:cubicBezTo>
                    <a:cubicBezTo>
                      <a:pt x="96" y="20"/>
                      <a:pt x="97" y="18"/>
                      <a:pt x="99" y="17"/>
                    </a:cubicBezTo>
                    <a:cubicBezTo>
                      <a:pt x="100" y="16"/>
                      <a:pt x="102" y="14"/>
                      <a:pt x="104" y="13"/>
                    </a:cubicBezTo>
                    <a:cubicBezTo>
                      <a:pt x="104" y="13"/>
                      <a:pt x="104" y="13"/>
                      <a:pt x="104" y="13"/>
                    </a:cubicBezTo>
                    <a:cubicBezTo>
                      <a:pt x="104" y="12"/>
                      <a:pt x="105" y="13"/>
                      <a:pt x="105" y="13"/>
                    </a:cubicBezTo>
                    <a:cubicBezTo>
                      <a:pt x="105" y="13"/>
                      <a:pt x="105" y="13"/>
                      <a:pt x="105" y="14"/>
                    </a:cubicBezTo>
                    <a:cubicBezTo>
                      <a:pt x="105" y="14"/>
                      <a:pt x="104" y="15"/>
                      <a:pt x="104" y="15"/>
                    </a:cubicBezTo>
                    <a:cubicBezTo>
                      <a:pt x="103" y="16"/>
                      <a:pt x="103" y="17"/>
                      <a:pt x="102" y="18"/>
                    </a:cubicBezTo>
                    <a:cubicBezTo>
                      <a:pt x="101" y="19"/>
                      <a:pt x="100" y="21"/>
                      <a:pt x="99" y="22"/>
                    </a:cubicBezTo>
                    <a:cubicBezTo>
                      <a:pt x="98" y="23"/>
                      <a:pt x="98" y="23"/>
                      <a:pt x="98" y="23"/>
                    </a:cubicBezTo>
                    <a:cubicBezTo>
                      <a:pt x="98" y="23"/>
                      <a:pt x="98" y="23"/>
                      <a:pt x="98" y="23"/>
                    </a:cubicBezTo>
                    <a:cubicBezTo>
                      <a:pt x="94" y="25"/>
                      <a:pt x="94" y="25"/>
                      <a:pt x="94" y="25"/>
                    </a:cubicBezTo>
                    <a:cubicBezTo>
                      <a:pt x="92" y="26"/>
                      <a:pt x="90" y="26"/>
                      <a:pt x="88" y="27"/>
                    </a:cubicBezTo>
                    <a:cubicBezTo>
                      <a:pt x="87" y="27"/>
                      <a:pt x="85" y="28"/>
                      <a:pt x="83" y="28"/>
                    </a:cubicBezTo>
                    <a:cubicBezTo>
                      <a:pt x="81" y="29"/>
                      <a:pt x="79" y="29"/>
                      <a:pt x="78" y="29"/>
                    </a:cubicBezTo>
                    <a:cubicBezTo>
                      <a:pt x="76" y="29"/>
                      <a:pt x="74" y="29"/>
                      <a:pt x="72" y="29"/>
                    </a:cubicBezTo>
                    <a:cubicBezTo>
                      <a:pt x="70" y="29"/>
                      <a:pt x="69" y="29"/>
                      <a:pt x="67" y="29"/>
                    </a:cubicBezTo>
                    <a:cubicBezTo>
                      <a:pt x="64" y="29"/>
                      <a:pt x="64" y="29"/>
                      <a:pt x="64" y="29"/>
                    </a:cubicBezTo>
                    <a:cubicBezTo>
                      <a:pt x="61" y="28"/>
                      <a:pt x="61" y="28"/>
                      <a:pt x="61" y="28"/>
                    </a:cubicBezTo>
                    <a:cubicBezTo>
                      <a:pt x="60" y="28"/>
                      <a:pt x="58" y="27"/>
                      <a:pt x="56" y="27"/>
                    </a:cubicBezTo>
                    <a:cubicBezTo>
                      <a:pt x="54" y="26"/>
                      <a:pt x="53" y="26"/>
                      <a:pt x="51" y="25"/>
                    </a:cubicBezTo>
                    <a:cubicBezTo>
                      <a:pt x="49" y="25"/>
                      <a:pt x="47" y="24"/>
                      <a:pt x="46" y="23"/>
                    </a:cubicBezTo>
                    <a:cubicBezTo>
                      <a:pt x="44" y="22"/>
                      <a:pt x="43" y="22"/>
                      <a:pt x="41" y="21"/>
                    </a:cubicBezTo>
                    <a:cubicBezTo>
                      <a:pt x="39" y="20"/>
                      <a:pt x="38" y="19"/>
                      <a:pt x="36" y="18"/>
                    </a:cubicBezTo>
                    <a:cubicBezTo>
                      <a:pt x="35" y="17"/>
                      <a:pt x="33" y="16"/>
                      <a:pt x="32" y="14"/>
                    </a:cubicBezTo>
                    <a:cubicBezTo>
                      <a:pt x="30" y="13"/>
                      <a:pt x="30" y="13"/>
                      <a:pt x="30" y="13"/>
                    </a:cubicBezTo>
                    <a:cubicBezTo>
                      <a:pt x="28" y="11"/>
                      <a:pt x="28" y="11"/>
                      <a:pt x="28" y="11"/>
                    </a:cubicBezTo>
                    <a:cubicBezTo>
                      <a:pt x="27" y="9"/>
                      <a:pt x="26" y="8"/>
                      <a:pt x="25" y="6"/>
                    </a:cubicBezTo>
                    <a:cubicBezTo>
                      <a:pt x="23" y="5"/>
                      <a:pt x="23" y="3"/>
                      <a:pt x="22" y="1"/>
                    </a:cubicBezTo>
                    <a:cubicBezTo>
                      <a:pt x="23" y="1"/>
                      <a:pt x="23" y="1"/>
                      <a:pt x="23" y="1"/>
                    </a:cubicBezTo>
                    <a:cubicBezTo>
                      <a:pt x="22" y="13"/>
                      <a:pt x="22" y="24"/>
                      <a:pt x="22" y="35"/>
                    </a:cubicBezTo>
                    <a:cubicBezTo>
                      <a:pt x="21" y="70"/>
                      <a:pt x="21" y="70"/>
                      <a:pt x="21" y="70"/>
                    </a:cubicBezTo>
                    <a:cubicBezTo>
                      <a:pt x="21" y="87"/>
                      <a:pt x="21" y="87"/>
                      <a:pt x="21" y="87"/>
                    </a:cubicBezTo>
                    <a:cubicBezTo>
                      <a:pt x="21" y="93"/>
                      <a:pt x="21" y="98"/>
                      <a:pt x="21" y="104"/>
                    </a:cubicBezTo>
                    <a:cubicBezTo>
                      <a:pt x="20" y="113"/>
                      <a:pt x="20" y="113"/>
                      <a:pt x="20" y="113"/>
                    </a:cubicBezTo>
                    <a:cubicBezTo>
                      <a:pt x="20" y="121"/>
                      <a:pt x="20" y="121"/>
                      <a:pt x="20" y="121"/>
                    </a:cubicBezTo>
                    <a:cubicBezTo>
                      <a:pt x="19" y="124"/>
                      <a:pt x="19" y="127"/>
                      <a:pt x="19" y="130"/>
                    </a:cubicBezTo>
                    <a:cubicBezTo>
                      <a:pt x="18" y="138"/>
                      <a:pt x="18" y="138"/>
                      <a:pt x="18" y="138"/>
                    </a:cubicBezTo>
                    <a:cubicBezTo>
                      <a:pt x="17" y="138"/>
                      <a:pt x="17" y="138"/>
                      <a:pt x="17" y="138"/>
                    </a:cubicBezTo>
                    <a:cubicBezTo>
                      <a:pt x="28" y="136"/>
                      <a:pt x="28" y="136"/>
                      <a:pt x="28" y="136"/>
                    </a:cubicBezTo>
                    <a:cubicBezTo>
                      <a:pt x="32" y="135"/>
                      <a:pt x="35" y="135"/>
                      <a:pt x="39" y="134"/>
                    </a:cubicBezTo>
                    <a:cubicBezTo>
                      <a:pt x="42" y="134"/>
                      <a:pt x="46" y="134"/>
                      <a:pt x="50" y="133"/>
                    </a:cubicBezTo>
                    <a:cubicBezTo>
                      <a:pt x="60" y="133"/>
                      <a:pt x="60" y="133"/>
                      <a:pt x="60" y="133"/>
                    </a:cubicBezTo>
                    <a:cubicBezTo>
                      <a:pt x="66" y="132"/>
                      <a:pt x="66" y="132"/>
                      <a:pt x="66" y="132"/>
                    </a:cubicBezTo>
                    <a:cubicBezTo>
                      <a:pt x="71" y="131"/>
                      <a:pt x="71" y="131"/>
                      <a:pt x="71" y="131"/>
                    </a:cubicBezTo>
                    <a:cubicBezTo>
                      <a:pt x="74" y="131"/>
                      <a:pt x="74" y="131"/>
                      <a:pt x="74" y="131"/>
                    </a:cubicBezTo>
                    <a:cubicBezTo>
                      <a:pt x="75" y="131"/>
                      <a:pt x="75" y="131"/>
                      <a:pt x="76" y="130"/>
                    </a:cubicBezTo>
                    <a:cubicBezTo>
                      <a:pt x="82" y="129"/>
                      <a:pt x="82" y="129"/>
                      <a:pt x="82" y="129"/>
                    </a:cubicBezTo>
                    <a:cubicBezTo>
                      <a:pt x="83" y="128"/>
                      <a:pt x="85" y="128"/>
                      <a:pt x="87" y="127"/>
                    </a:cubicBezTo>
                    <a:cubicBezTo>
                      <a:pt x="88" y="126"/>
                      <a:pt x="90" y="126"/>
                      <a:pt x="91" y="125"/>
                    </a:cubicBezTo>
                    <a:cubicBezTo>
                      <a:pt x="101" y="119"/>
                      <a:pt x="101" y="119"/>
                      <a:pt x="101" y="119"/>
                    </a:cubicBezTo>
                    <a:cubicBezTo>
                      <a:pt x="101" y="119"/>
                      <a:pt x="101" y="119"/>
                      <a:pt x="101" y="119"/>
                    </a:cubicBezTo>
                    <a:cubicBezTo>
                      <a:pt x="102" y="119"/>
                      <a:pt x="102" y="119"/>
                      <a:pt x="102" y="119"/>
                    </a:cubicBezTo>
                    <a:cubicBezTo>
                      <a:pt x="102" y="120"/>
                      <a:pt x="103" y="122"/>
                      <a:pt x="104" y="123"/>
                    </a:cubicBezTo>
                    <a:cubicBezTo>
                      <a:pt x="104" y="124"/>
                      <a:pt x="105" y="125"/>
                      <a:pt x="106" y="125"/>
                    </a:cubicBezTo>
                    <a:cubicBezTo>
                      <a:pt x="107" y="126"/>
                      <a:pt x="108" y="127"/>
                      <a:pt x="109" y="126"/>
                    </a:cubicBezTo>
                    <a:cubicBezTo>
                      <a:pt x="111" y="126"/>
                      <a:pt x="111" y="125"/>
                      <a:pt x="112" y="124"/>
                    </a:cubicBezTo>
                    <a:cubicBezTo>
                      <a:pt x="113" y="122"/>
                      <a:pt x="114" y="119"/>
                      <a:pt x="114" y="116"/>
                    </a:cubicBezTo>
                    <a:cubicBezTo>
                      <a:pt x="115" y="114"/>
                      <a:pt x="115" y="111"/>
                      <a:pt x="115" y="108"/>
                    </a:cubicBezTo>
                    <a:cubicBezTo>
                      <a:pt x="114" y="97"/>
                      <a:pt x="110" y="87"/>
                      <a:pt x="105" y="78"/>
                    </a:cubicBezTo>
                    <a:cubicBezTo>
                      <a:pt x="104" y="77"/>
                      <a:pt x="104" y="77"/>
                      <a:pt x="104" y="77"/>
                    </a:cubicBezTo>
                    <a:cubicBezTo>
                      <a:pt x="105" y="77"/>
                      <a:pt x="105" y="77"/>
                      <a:pt x="105" y="77"/>
                    </a:cubicBezTo>
                    <a:cubicBezTo>
                      <a:pt x="111" y="78"/>
                      <a:pt x="111" y="78"/>
                      <a:pt x="111" y="78"/>
                    </a:cubicBezTo>
                    <a:cubicBezTo>
                      <a:pt x="117" y="80"/>
                      <a:pt x="117" y="80"/>
                      <a:pt x="117" y="80"/>
                    </a:cubicBezTo>
                    <a:cubicBezTo>
                      <a:pt x="123" y="82"/>
                      <a:pt x="123" y="82"/>
                      <a:pt x="123" y="82"/>
                    </a:cubicBezTo>
                    <a:cubicBezTo>
                      <a:pt x="129" y="84"/>
                      <a:pt x="129" y="84"/>
                      <a:pt x="129" y="84"/>
                    </a:cubicBezTo>
                    <a:cubicBezTo>
                      <a:pt x="131" y="85"/>
                      <a:pt x="132" y="86"/>
                      <a:pt x="134" y="87"/>
                    </a:cubicBezTo>
                    <a:cubicBezTo>
                      <a:pt x="136" y="88"/>
                      <a:pt x="138" y="89"/>
                      <a:pt x="140" y="90"/>
                    </a:cubicBezTo>
                    <a:cubicBezTo>
                      <a:pt x="143" y="92"/>
                      <a:pt x="147" y="94"/>
                      <a:pt x="151" y="96"/>
                    </a:cubicBezTo>
                    <a:cubicBezTo>
                      <a:pt x="158" y="100"/>
                      <a:pt x="165" y="104"/>
                      <a:pt x="172" y="108"/>
                    </a:cubicBezTo>
                    <a:cubicBezTo>
                      <a:pt x="174" y="109"/>
                      <a:pt x="176" y="111"/>
                      <a:pt x="177" y="111"/>
                    </a:cubicBezTo>
                    <a:cubicBezTo>
                      <a:pt x="179" y="112"/>
                      <a:pt x="181" y="113"/>
                      <a:pt x="183" y="114"/>
                    </a:cubicBezTo>
                    <a:cubicBezTo>
                      <a:pt x="185" y="115"/>
                      <a:pt x="187" y="116"/>
                      <a:pt x="189" y="116"/>
                    </a:cubicBezTo>
                    <a:cubicBezTo>
                      <a:pt x="191" y="117"/>
                      <a:pt x="193" y="117"/>
                      <a:pt x="194" y="118"/>
                    </a:cubicBezTo>
                    <a:cubicBezTo>
                      <a:pt x="195" y="118"/>
                      <a:pt x="195" y="118"/>
                      <a:pt x="195" y="118"/>
                    </a:cubicBezTo>
                    <a:cubicBezTo>
                      <a:pt x="195" y="118"/>
                      <a:pt x="195" y="118"/>
                      <a:pt x="195" y="118"/>
                    </a:cubicBezTo>
                    <a:cubicBezTo>
                      <a:pt x="196" y="120"/>
                      <a:pt x="196" y="122"/>
                      <a:pt x="197" y="123"/>
                    </a:cubicBezTo>
                    <a:cubicBezTo>
                      <a:pt x="198" y="125"/>
                      <a:pt x="198" y="127"/>
                      <a:pt x="199" y="129"/>
                    </a:cubicBezTo>
                    <a:cubicBezTo>
                      <a:pt x="199" y="130"/>
                      <a:pt x="199" y="132"/>
                      <a:pt x="200" y="134"/>
                    </a:cubicBezTo>
                    <a:cubicBezTo>
                      <a:pt x="200" y="136"/>
                      <a:pt x="200" y="138"/>
                      <a:pt x="200" y="139"/>
                    </a:cubicBezTo>
                    <a:cubicBezTo>
                      <a:pt x="200" y="141"/>
                      <a:pt x="201" y="143"/>
                      <a:pt x="201" y="145"/>
                    </a:cubicBezTo>
                    <a:cubicBezTo>
                      <a:pt x="201" y="150"/>
                      <a:pt x="201" y="150"/>
                      <a:pt x="201" y="150"/>
                    </a:cubicBezTo>
                    <a:cubicBezTo>
                      <a:pt x="200" y="156"/>
                      <a:pt x="200" y="156"/>
                      <a:pt x="200" y="156"/>
                    </a:cubicBezTo>
                    <a:cubicBezTo>
                      <a:pt x="200" y="161"/>
                      <a:pt x="200" y="161"/>
                      <a:pt x="200" y="161"/>
                    </a:cubicBezTo>
                    <a:cubicBezTo>
                      <a:pt x="200" y="163"/>
                      <a:pt x="199" y="165"/>
                      <a:pt x="199" y="167"/>
                    </a:cubicBezTo>
                    <a:cubicBezTo>
                      <a:pt x="199" y="168"/>
                      <a:pt x="199" y="170"/>
                      <a:pt x="198" y="172"/>
                    </a:cubicBezTo>
                    <a:cubicBezTo>
                      <a:pt x="198" y="174"/>
                      <a:pt x="197" y="175"/>
                      <a:pt x="197" y="177"/>
                    </a:cubicBezTo>
                    <a:cubicBezTo>
                      <a:pt x="197" y="179"/>
                      <a:pt x="196" y="181"/>
                      <a:pt x="196" y="182"/>
                    </a:cubicBezTo>
                    <a:cubicBezTo>
                      <a:pt x="195" y="184"/>
                      <a:pt x="194" y="186"/>
                      <a:pt x="194" y="188"/>
                    </a:cubicBezTo>
                    <a:cubicBezTo>
                      <a:pt x="193" y="189"/>
                      <a:pt x="192" y="191"/>
                      <a:pt x="192" y="193"/>
                    </a:cubicBezTo>
                    <a:cubicBezTo>
                      <a:pt x="191" y="194"/>
                      <a:pt x="190" y="196"/>
                      <a:pt x="189" y="197"/>
                    </a:cubicBezTo>
                    <a:cubicBezTo>
                      <a:pt x="188" y="199"/>
                      <a:pt x="187" y="200"/>
                      <a:pt x="186" y="202"/>
                    </a:cubicBezTo>
                    <a:cubicBezTo>
                      <a:pt x="186" y="202"/>
                      <a:pt x="186" y="202"/>
                      <a:pt x="186" y="202"/>
                    </a:cubicBezTo>
                    <a:cubicBezTo>
                      <a:pt x="186" y="202"/>
                      <a:pt x="186" y="202"/>
                      <a:pt x="186" y="202"/>
                    </a:cubicBezTo>
                    <a:cubicBezTo>
                      <a:pt x="179" y="204"/>
                      <a:pt x="179" y="204"/>
                      <a:pt x="179" y="204"/>
                    </a:cubicBezTo>
                    <a:cubicBezTo>
                      <a:pt x="177" y="204"/>
                      <a:pt x="174" y="204"/>
                      <a:pt x="172" y="204"/>
                    </a:cubicBezTo>
                    <a:cubicBezTo>
                      <a:pt x="170" y="204"/>
                      <a:pt x="168" y="204"/>
                      <a:pt x="165" y="204"/>
                    </a:cubicBezTo>
                    <a:cubicBezTo>
                      <a:pt x="163" y="204"/>
                      <a:pt x="161" y="204"/>
                      <a:pt x="158" y="203"/>
                    </a:cubicBezTo>
                    <a:cubicBezTo>
                      <a:pt x="152" y="202"/>
                      <a:pt x="152" y="202"/>
                      <a:pt x="152" y="202"/>
                    </a:cubicBezTo>
                    <a:cubicBezTo>
                      <a:pt x="145" y="200"/>
                      <a:pt x="145" y="200"/>
                      <a:pt x="145" y="200"/>
                    </a:cubicBezTo>
                    <a:cubicBezTo>
                      <a:pt x="132" y="196"/>
                      <a:pt x="132" y="196"/>
                      <a:pt x="132" y="196"/>
                    </a:cubicBezTo>
                    <a:cubicBezTo>
                      <a:pt x="125" y="194"/>
                      <a:pt x="125" y="194"/>
                      <a:pt x="125" y="194"/>
                    </a:cubicBezTo>
                    <a:cubicBezTo>
                      <a:pt x="119" y="193"/>
                      <a:pt x="119" y="193"/>
                      <a:pt x="119" y="193"/>
                    </a:cubicBezTo>
                    <a:cubicBezTo>
                      <a:pt x="116" y="193"/>
                      <a:pt x="114" y="193"/>
                      <a:pt x="112" y="192"/>
                    </a:cubicBezTo>
                    <a:cubicBezTo>
                      <a:pt x="110" y="192"/>
                      <a:pt x="107" y="192"/>
                      <a:pt x="105" y="193"/>
                    </a:cubicBezTo>
                    <a:cubicBezTo>
                      <a:pt x="103" y="193"/>
                      <a:pt x="101" y="193"/>
                      <a:pt x="99" y="194"/>
                    </a:cubicBezTo>
                    <a:cubicBezTo>
                      <a:pt x="95" y="195"/>
                      <a:pt x="95" y="195"/>
                      <a:pt x="95" y="195"/>
                    </a:cubicBezTo>
                    <a:cubicBezTo>
                      <a:pt x="94" y="195"/>
                      <a:pt x="93" y="195"/>
                      <a:pt x="92" y="196"/>
                    </a:cubicBezTo>
                    <a:cubicBezTo>
                      <a:pt x="90" y="197"/>
                      <a:pt x="88" y="198"/>
                      <a:pt x="86" y="199"/>
                    </a:cubicBezTo>
                    <a:cubicBezTo>
                      <a:pt x="81" y="203"/>
                      <a:pt x="81" y="203"/>
                      <a:pt x="81" y="203"/>
                    </a:cubicBezTo>
                    <a:cubicBezTo>
                      <a:pt x="80" y="204"/>
                      <a:pt x="80" y="204"/>
                      <a:pt x="80" y="204"/>
                    </a:cubicBezTo>
                    <a:cubicBezTo>
                      <a:pt x="80" y="203"/>
                      <a:pt x="80" y="203"/>
                      <a:pt x="80" y="203"/>
                    </a:cubicBezTo>
                    <a:cubicBezTo>
                      <a:pt x="79" y="200"/>
                      <a:pt x="77" y="196"/>
                      <a:pt x="75" y="194"/>
                    </a:cubicBezTo>
                    <a:cubicBezTo>
                      <a:pt x="74" y="192"/>
                      <a:pt x="73" y="192"/>
                      <a:pt x="72" y="192"/>
                    </a:cubicBezTo>
                    <a:cubicBezTo>
                      <a:pt x="70" y="193"/>
                      <a:pt x="69" y="194"/>
                      <a:pt x="68" y="195"/>
                    </a:cubicBezTo>
                    <a:cubicBezTo>
                      <a:pt x="63" y="201"/>
                      <a:pt x="60" y="207"/>
                      <a:pt x="56" y="213"/>
                    </a:cubicBezTo>
                    <a:cubicBezTo>
                      <a:pt x="56" y="213"/>
                      <a:pt x="56" y="213"/>
                      <a:pt x="56" y="213"/>
                    </a:cubicBezTo>
                    <a:cubicBezTo>
                      <a:pt x="56" y="214"/>
                      <a:pt x="56" y="214"/>
                      <a:pt x="56" y="214"/>
                    </a:cubicBezTo>
                    <a:cubicBezTo>
                      <a:pt x="38" y="221"/>
                      <a:pt x="38" y="221"/>
                      <a:pt x="38" y="221"/>
                    </a:cubicBezTo>
                    <a:cubicBezTo>
                      <a:pt x="29" y="224"/>
                      <a:pt x="29" y="224"/>
                      <a:pt x="29" y="224"/>
                    </a:cubicBezTo>
                    <a:cubicBezTo>
                      <a:pt x="28" y="225"/>
                      <a:pt x="26" y="226"/>
                      <a:pt x="25" y="226"/>
                    </a:cubicBezTo>
                    <a:cubicBezTo>
                      <a:pt x="24" y="227"/>
                      <a:pt x="24" y="227"/>
                      <a:pt x="23" y="228"/>
                    </a:cubicBezTo>
                    <a:cubicBezTo>
                      <a:pt x="23" y="228"/>
                      <a:pt x="23" y="229"/>
                      <a:pt x="23" y="229"/>
                    </a:cubicBezTo>
                    <a:cubicBezTo>
                      <a:pt x="23" y="230"/>
                      <a:pt x="23" y="230"/>
                      <a:pt x="23" y="230"/>
                    </a:cubicBezTo>
                    <a:cubicBezTo>
                      <a:pt x="23" y="230"/>
                      <a:pt x="23" y="230"/>
                      <a:pt x="23" y="230"/>
                    </a:cubicBezTo>
                    <a:cubicBezTo>
                      <a:pt x="15" y="263"/>
                      <a:pt x="15" y="263"/>
                      <a:pt x="15" y="263"/>
                    </a:cubicBezTo>
                    <a:cubicBezTo>
                      <a:pt x="14" y="267"/>
                      <a:pt x="14" y="267"/>
                      <a:pt x="14" y="267"/>
                    </a:cubicBezTo>
                    <a:cubicBezTo>
                      <a:pt x="13" y="272"/>
                      <a:pt x="13" y="272"/>
                      <a:pt x="13" y="272"/>
                    </a:cubicBezTo>
                    <a:cubicBezTo>
                      <a:pt x="12" y="280"/>
                      <a:pt x="12" y="280"/>
                      <a:pt x="12" y="280"/>
                    </a:cubicBezTo>
                    <a:cubicBezTo>
                      <a:pt x="9" y="297"/>
                      <a:pt x="9" y="297"/>
                      <a:pt x="9" y="297"/>
                    </a:cubicBezTo>
                    <a:cubicBezTo>
                      <a:pt x="8" y="303"/>
                      <a:pt x="7" y="308"/>
                      <a:pt x="6" y="314"/>
                    </a:cubicBezTo>
                    <a:cubicBezTo>
                      <a:pt x="4" y="331"/>
                      <a:pt x="4" y="331"/>
                      <a:pt x="4" y="331"/>
                    </a:cubicBezTo>
                    <a:cubicBezTo>
                      <a:pt x="4" y="334"/>
                      <a:pt x="4" y="337"/>
                      <a:pt x="4" y="340"/>
                    </a:cubicBezTo>
                    <a:cubicBezTo>
                      <a:pt x="3" y="348"/>
                      <a:pt x="3" y="348"/>
                      <a:pt x="3" y="348"/>
                    </a:cubicBezTo>
                    <a:cubicBezTo>
                      <a:pt x="2" y="366"/>
                      <a:pt x="2" y="366"/>
                      <a:pt x="2" y="366"/>
                    </a:cubicBezTo>
                    <a:cubicBezTo>
                      <a:pt x="2" y="371"/>
                      <a:pt x="1" y="377"/>
                      <a:pt x="1" y="383"/>
                    </a:cubicBezTo>
                    <a:cubicBezTo>
                      <a:pt x="1" y="400"/>
                      <a:pt x="1" y="400"/>
                      <a:pt x="1" y="400"/>
                    </a:cubicBezTo>
                    <a:cubicBezTo>
                      <a:pt x="1" y="435"/>
                      <a:pt x="1" y="435"/>
                      <a:pt x="1" y="435"/>
                    </a:cubicBezTo>
                    <a:cubicBezTo>
                      <a:pt x="1" y="458"/>
                      <a:pt x="1" y="481"/>
                      <a:pt x="1" y="504"/>
                    </a:cubicBezTo>
                    <a:cubicBezTo>
                      <a:pt x="0" y="503"/>
                      <a:pt x="0" y="503"/>
                      <a:pt x="0" y="503"/>
                    </a:cubicBezTo>
                    <a:cubicBezTo>
                      <a:pt x="33" y="499"/>
                      <a:pt x="33" y="499"/>
                      <a:pt x="33" y="499"/>
                    </a:cubicBezTo>
                    <a:cubicBezTo>
                      <a:pt x="38" y="498"/>
                      <a:pt x="43" y="498"/>
                      <a:pt x="49" y="497"/>
                    </a:cubicBezTo>
                    <a:cubicBezTo>
                      <a:pt x="65" y="496"/>
                      <a:pt x="65" y="496"/>
                      <a:pt x="65" y="496"/>
                    </a:cubicBezTo>
                    <a:cubicBezTo>
                      <a:pt x="75" y="495"/>
                      <a:pt x="86" y="494"/>
                      <a:pt x="97" y="493"/>
                    </a:cubicBezTo>
                    <a:cubicBezTo>
                      <a:pt x="129" y="490"/>
                      <a:pt x="129" y="490"/>
                      <a:pt x="129" y="490"/>
                    </a:cubicBezTo>
                    <a:cubicBezTo>
                      <a:pt x="134" y="490"/>
                      <a:pt x="140" y="489"/>
                      <a:pt x="145" y="488"/>
                    </a:cubicBezTo>
                    <a:cubicBezTo>
                      <a:pt x="161" y="486"/>
                      <a:pt x="161" y="486"/>
                      <a:pt x="161" y="486"/>
                    </a:cubicBezTo>
                    <a:cubicBezTo>
                      <a:pt x="177" y="484"/>
                      <a:pt x="177" y="484"/>
                      <a:pt x="177" y="484"/>
                    </a:cubicBezTo>
                    <a:cubicBezTo>
                      <a:pt x="182" y="483"/>
                      <a:pt x="188" y="482"/>
                      <a:pt x="193" y="481"/>
                    </a:cubicBezTo>
                    <a:cubicBezTo>
                      <a:pt x="209" y="477"/>
                      <a:pt x="209" y="477"/>
                      <a:pt x="209" y="477"/>
                    </a:cubicBezTo>
                    <a:cubicBezTo>
                      <a:pt x="214" y="476"/>
                      <a:pt x="219" y="475"/>
                      <a:pt x="224" y="474"/>
                    </a:cubicBezTo>
                    <a:cubicBezTo>
                      <a:pt x="255" y="464"/>
                      <a:pt x="255" y="464"/>
                      <a:pt x="255" y="464"/>
                    </a:cubicBezTo>
                    <a:cubicBezTo>
                      <a:pt x="255" y="465"/>
                      <a:pt x="255" y="465"/>
                      <a:pt x="255" y="465"/>
                    </a:cubicBezTo>
                    <a:cubicBezTo>
                      <a:pt x="253" y="456"/>
                      <a:pt x="253" y="456"/>
                      <a:pt x="253" y="456"/>
                    </a:cubicBezTo>
                    <a:cubicBezTo>
                      <a:pt x="253" y="454"/>
                      <a:pt x="252" y="453"/>
                      <a:pt x="252" y="451"/>
                    </a:cubicBezTo>
                    <a:cubicBezTo>
                      <a:pt x="251" y="446"/>
                      <a:pt x="251" y="446"/>
                      <a:pt x="251" y="446"/>
                    </a:cubicBezTo>
                    <a:cubicBezTo>
                      <a:pt x="251" y="443"/>
                      <a:pt x="251" y="440"/>
                      <a:pt x="250" y="437"/>
                    </a:cubicBezTo>
                    <a:cubicBezTo>
                      <a:pt x="250" y="434"/>
                      <a:pt x="250" y="431"/>
                      <a:pt x="250" y="428"/>
                    </a:cubicBezTo>
                    <a:cubicBezTo>
                      <a:pt x="250" y="424"/>
                      <a:pt x="250" y="421"/>
                      <a:pt x="250" y="418"/>
                    </a:cubicBezTo>
                    <a:cubicBezTo>
                      <a:pt x="250" y="415"/>
                      <a:pt x="250" y="412"/>
                      <a:pt x="250" y="409"/>
                    </a:cubicBezTo>
                    <a:cubicBezTo>
                      <a:pt x="250" y="406"/>
                      <a:pt x="251" y="402"/>
                      <a:pt x="251" y="399"/>
                    </a:cubicBezTo>
                    <a:cubicBezTo>
                      <a:pt x="252" y="398"/>
                      <a:pt x="252" y="396"/>
                      <a:pt x="252" y="395"/>
                    </a:cubicBezTo>
                    <a:cubicBezTo>
                      <a:pt x="253" y="390"/>
                      <a:pt x="253" y="390"/>
                      <a:pt x="253" y="390"/>
                    </a:cubicBezTo>
                    <a:cubicBezTo>
                      <a:pt x="253" y="390"/>
                      <a:pt x="253" y="390"/>
                      <a:pt x="253" y="390"/>
                    </a:cubicBezTo>
                    <a:cubicBezTo>
                      <a:pt x="240" y="380"/>
                      <a:pt x="226" y="371"/>
                      <a:pt x="211" y="365"/>
                    </a:cubicBezTo>
                    <a:cubicBezTo>
                      <a:pt x="203" y="362"/>
                      <a:pt x="195" y="360"/>
                      <a:pt x="187" y="360"/>
                    </a:cubicBezTo>
                    <a:cubicBezTo>
                      <a:pt x="183" y="360"/>
                      <a:pt x="179" y="360"/>
                      <a:pt x="176" y="362"/>
                    </a:cubicBezTo>
                    <a:cubicBezTo>
                      <a:pt x="174" y="363"/>
                      <a:pt x="172" y="365"/>
                      <a:pt x="171" y="366"/>
                    </a:cubicBezTo>
                    <a:cubicBezTo>
                      <a:pt x="170" y="368"/>
                      <a:pt x="169" y="370"/>
                      <a:pt x="169" y="372"/>
                    </a:cubicBezTo>
                    <a:cubicBezTo>
                      <a:pt x="169" y="372"/>
                      <a:pt x="169" y="372"/>
                      <a:pt x="169" y="372"/>
                    </a:cubicBezTo>
                    <a:cubicBezTo>
                      <a:pt x="168" y="372"/>
                      <a:pt x="168" y="372"/>
                      <a:pt x="168" y="372"/>
                    </a:cubicBezTo>
                    <a:cubicBezTo>
                      <a:pt x="166" y="373"/>
                      <a:pt x="163" y="374"/>
                      <a:pt x="161" y="375"/>
                    </a:cubicBezTo>
                    <a:cubicBezTo>
                      <a:pt x="158" y="375"/>
                      <a:pt x="156" y="376"/>
                      <a:pt x="153" y="376"/>
                    </a:cubicBezTo>
                    <a:cubicBezTo>
                      <a:pt x="152" y="376"/>
                      <a:pt x="150" y="376"/>
                      <a:pt x="149" y="375"/>
                    </a:cubicBezTo>
                    <a:cubicBezTo>
                      <a:pt x="148" y="375"/>
                      <a:pt x="148" y="375"/>
                      <a:pt x="147" y="375"/>
                    </a:cubicBezTo>
                    <a:cubicBezTo>
                      <a:pt x="147" y="375"/>
                      <a:pt x="146" y="374"/>
                      <a:pt x="146" y="374"/>
                    </a:cubicBezTo>
                    <a:cubicBezTo>
                      <a:pt x="146" y="374"/>
                      <a:pt x="146" y="375"/>
                      <a:pt x="146" y="375"/>
                    </a:cubicBezTo>
                    <a:cubicBezTo>
                      <a:pt x="146" y="378"/>
                      <a:pt x="146" y="381"/>
                      <a:pt x="146" y="383"/>
                    </a:cubicBezTo>
                    <a:cubicBezTo>
                      <a:pt x="146" y="384"/>
                      <a:pt x="146" y="384"/>
                      <a:pt x="146" y="384"/>
                    </a:cubicBezTo>
                    <a:cubicBezTo>
                      <a:pt x="146" y="384"/>
                      <a:pt x="146" y="384"/>
                      <a:pt x="146" y="384"/>
                    </a:cubicBezTo>
                    <a:cubicBezTo>
                      <a:pt x="142" y="386"/>
                      <a:pt x="142" y="386"/>
                      <a:pt x="142" y="386"/>
                    </a:cubicBezTo>
                    <a:cubicBezTo>
                      <a:pt x="141" y="387"/>
                      <a:pt x="140" y="388"/>
                      <a:pt x="139" y="389"/>
                    </a:cubicBezTo>
                    <a:cubicBezTo>
                      <a:pt x="135" y="391"/>
                      <a:pt x="135" y="391"/>
                      <a:pt x="135" y="391"/>
                    </a:cubicBezTo>
                    <a:cubicBezTo>
                      <a:pt x="133" y="392"/>
                      <a:pt x="132" y="392"/>
                      <a:pt x="130" y="393"/>
                    </a:cubicBezTo>
                    <a:cubicBezTo>
                      <a:pt x="129" y="393"/>
                      <a:pt x="128" y="394"/>
                      <a:pt x="126" y="394"/>
                    </a:cubicBezTo>
                    <a:cubicBezTo>
                      <a:pt x="125" y="395"/>
                      <a:pt x="123" y="395"/>
                      <a:pt x="122" y="396"/>
                    </a:cubicBezTo>
                    <a:cubicBezTo>
                      <a:pt x="118" y="397"/>
                      <a:pt x="118" y="397"/>
                      <a:pt x="118" y="397"/>
                    </a:cubicBezTo>
                    <a:cubicBezTo>
                      <a:pt x="113" y="398"/>
                      <a:pt x="113" y="398"/>
                      <a:pt x="113" y="398"/>
                    </a:cubicBezTo>
                    <a:cubicBezTo>
                      <a:pt x="110" y="398"/>
                      <a:pt x="107" y="398"/>
                      <a:pt x="104" y="398"/>
                    </a:cubicBezTo>
                    <a:cubicBezTo>
                      <a:pt x="101" y="399"/>
                      <a:pt x="98" y="399"/>
                      <a:pt x="95" y="399"/>
                    </a:cubicBezTo>
                    <a:cubicBezTo>
                      <a:pt x="94" y="399"/>
                      <a:pt x="92" y="400"/>
                      <a:pt x="91" y="400"/>
                    </a:cubicBezTo>
                    <a:cubicBezTo>
                      <a:pt x="90" y="400"/>
                      <a:pt x="89" y="400"/>
                      <a:pt x="89" y="401"/>
                    </a:cubicBezTo>
                    <a:cubicBezTo>
                      <a:pt x="88" y="401"/>
                      <a:pt x="87" y="401"/>
                      <a:pt x="87" y="402"/>
                    </a:cubicBezTo>
                    <a:cubicBezTo>
                      <a:pt x="85" y="403"/>
                      <a:pt x="85" y="403"/>
                      <a:pt x="85" y="403"/>
                    </a:cubicBezTo>
                    <a:cubicBezTo>
                      <a:pt x="85" y="404"/>
                      <a:pt x="84" y="405"/>
                      <a:pt x="84" y="405"/>
                    </a:cubicBezTo>
                    <a:cubicBezTo>
                      <a:pt x="83" y="406"/>
                      <a:pt x="83" y="407"/>
                      <a:pt x="83" y="407"/>
                    </a:cubicBezTo>
                    <a:cubicBezTo>
                      <a:pt x="82" y="410"/>
                      <a:pt x="82" y="410"/>
                      <a:pt x="82" y="410"/>
                    </a:cubicBezTo>
                    <a:cubicBezTo>
                      <a:pt x="82" y="410"/>
                      <a:pt x="82" y="410"/>
                      <a:pt x="82" y="410"/>
                    </a:cubicBezTo>
                    <a:cubicBezTo>
                      <a:pt x="82" y="410"/>
                      <a:pt x="82" y="410"/>
                      <a:pt x="82" y="410"/>
                    </a:cubicBezTo>
                    <a:cubicBezTo>
                      <a:pt x="78" y="400"/>
                      <a:pt x="75" y="390"/>
                      <a:pt x="73" y="379"/>
                    </a:cubicBezTo>
                    <a:cubicBezTo>
                      <a:pt x="71" y="369"/>
                      <a:pt x="70" y="358"/>
                      <a:pt x="70" y="348"/>
                    </a:cubicBezTo>
                    <a:cubicBezTo>
                      <a:pt x="70" y="337"/>
                      <a:pt x="72" y="326"/>
                      <a:pt x="74" y="316"/>
                    </a:cubicBezTo>
                    <a:cubicBezTo>
                      <a:pt x="76" y="311"/>
                      <a:pt x="77" y="306"/>
                      <a:pt x="80" y="301"/>
                    </a:cubicBezTo>
                    <a:cubicBezTo>
                      <a:pt x="81" y="299"/>
                      <a:pt x="82" y="297"/>
                      <a:pt x="84" y="295"/>
                    </a:cubicBezTo>
                    <a:cubicBezTo>
                      <a:pt x="85" y="293"/>
                      <a:pt x="87" y="291"/>
                      <a:pt x="89" y="289"/>
                    </a:cubicBezTo>
                    <a:cubicBezTo>
                      <a:pt x="89" y="289"/>
                      <a:pt x="89" y="289"/>
                      <a:pt x="89" y="289"/>
                    </a:cubicBezTo>
                    <a:cubicBezTo>
                      <a:pt x="89" y="289"/>
                      <a:pt x="89" y="289"/>
                      <a:pt x="89" y="289"/>
                    </a:cubicBezTo>
                    <a:cubicBezTo>
                      <a:pt x="95" y="288"/>
                      <a:pt x="95" y="288"/>
                      <a:pt x="95" y="288"/>
                    </a:cubicBezTo>
                    <a:cubicBezTo>
                      <a:pt x="97" y="287"/>
                      <a:pt x="99" y="287"/>
                      <a:pt x="101" y="287"/>
                    </a:cubicBezTo>
                    <a:cubicBezTo>
                      <a:pt x="103" y="287"/>
                      <a:pt x="105" y="287"/>
                      <a:pt x="107" y="288"/>
                    </a:cubicBezTo>
                    <a:cubicBezTo>
                      <a:pt x="109" y="288"/>
                      <a:pt x="111" y="288"/>
                      <a:pt x="113" y="289"/>
                    </a:cubicBezTo>
                    <a:cubicBezTo>
                      <a:pt x="115" y="289"/>
                      <a:pt x="117" y="290"/>
                      <a:pt x="119" y="290"/>
                    </a:cubicBezTo>
                    <a:cubicBezTo>
                      <a:pt x="125" y="293"/>
                      <a:pt x="125" y="293"/>
                      <a:pt x="125" y="293"/>
                    </a:cubicBezTo>
                    <a:cubicBezTo>
                      <a:pt x="128" y="294"/>
                      <a:pt x="132" y="296"/>
                      <a:pt x="136" y="297"/>
                    </a:cubicBezTo>
                    <a:cubicBezTo>
                      <a:pt x="141" y="300"/>
                      <a:pt x="141" y="300"/>
                      <a:pt x="141" y="300"/>
                    </a:cubicBezTo>
                    <a:cubicBezTo>
                      <a:pt x="147" y="302"/>
                      <a:pt x="147" y="302"/>
                      <a:pt x="147" y="302"/>
                    </a:cubicBezTo>
                    <a:cubicBezTo>
                      <a:pt x="149" y="302"/>
                      <a:pt x="151" y="303"/>
                      <a:pt x="153" y="304"/>
                    </a:cubicBezTo>
                    <a:cubicBezTo>
                      <a:pt x="155" y="304"/>
                      <a:pt x="156" y="304"/>
                      <a:pt x="158" y="304"/>
                    </a:cubicBezTo>
                    <a:cubicBezTo>
                      <a:pt x="160" y="304"/>
                      <a:pt x="162" y="305"/>
                      <a:pt x="164" y="304"/>
                    </a:cubicBezTo>
                    <a:cubicBezTo>
                      <a:pt x="166" y="304"/>
                      <a:pt x="168" y="304"/>
                      <a:pt x="170" y="303"/>
                    </a:cubicBezTo>
                    <a:cubicBezTo>
                      <a:pt x="172" y="303"/>
                      <a:pt x="174" y="302"/>
                      <a:pt x="176" y="301"/>
                    </a:cubicBezTo>
                    <a:cubicBezTo>
                      <a:pt x="181" y="298"/>
                      <a:pt x="181" y="298"/>
                      <a:pt x="181" y="298"/>
                    </a:cubicBezTo>
                    <a:cubicBezTo>
                      <a:pt x="181" y="298"/>
                      <a:pt x="181" y="298"/>
                      <a:pt x="181" y="298"/>
                    </a:cubicBezTo>
                    <a:cubicBezTo>
                      <a:pt x="183" y="298"/>
                      <a:pt x="185" y="297"/>
                      <a:pt x="186" y="297"/>
                    </a:cubicBezTo>
                    <a:cubicBezTo>
                      <a:pt x="188" y="296"/>
                      <a:pt x="190" y="295"/>
                      <a:pt x="192" y="295"/>
                    </a:cubicBezTo>
                    <a:cubicBezTo>
                      <a:pt x="193" y="295"/>
                      <a:pt x="195" y="294"/>
                      <a:pt x="197" y="294"/>
                    </a:cubicBezTo>
                    <a:cubicBezTo>
                      <a:pt x="199" y="294"/>
                      <a:pt x="200" y="294"/>
                      <a:pt x="202" y="294"/>
                    </a:cubicBezTo>
                    <a:cubicBezTo>
                      <a:pt x="209" y="293"/>
                      <a:pt x="216" y="293"/>
                      <a:pt x="224" y="292"/>
                    </a:cubicBezTo>
                    <a:cubicBezTo>
                      <a:pt x="229" y="292"/>
                      <a:pt x="229" y="292"/>
                      <a:pt x="229" y="292"/>
                    </a:cubicBezTo>
                    <a:cubicBezTo>
                      <a:pt x="234" y="291"/>
                      <a:pt x="234" y="291"/>
                      <a:pt x="234" y="291"/>
                    </a:cubicBezTo>
                    <a:cubicBezTo>
                      <a:pt x="239" y="290"/>
                      <a:pt x="239" y="290"/>
                      <a:pt x="239" y="290"/>
                    </a:cubicBezTo>
                    <a:cubicBezTo>
                      <a:pt x="241" y="289"/>
                      <a:pt x="243" y="288"/>
                      <a:pt x="244" y="288"/>
                    </a:cubicBezTo>
                    <a:cubicBezTo>
                      <a:pt x="246" y="287"/>
                      <a:pt x="248" y="286"/>
                      <a:pt x="249" y="286"/>
                    </a:cubicBezTo>
                    <a:cubicBezTo>
                      <a:pt x="251" y="285"/>
                      <a:pt x="253" y="284"/>
                      <a:pt x="254" y="283"/>
                    </a:cubicBezTo>
                    <a:cubicBezTo>
                      <a:pt x="256" y="283"/>
                      <a:pt x="257" y="282"/>
                      <a:pt x="259" y="281"/>
                    </a:cubicBezTo>
                    <a:lnTo>
                      <a:pt x="264" y="278"/>
                    </a:ln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sp>
            <p:nvSpPr>
              <p:cNvPr id="149" name="Freeform 283"/>
              <p:cNvSpPr>
                <a:spLocks noEditPoints="1"/>
              </p:cNvSpPr>
              <p:nvPr/>
            </p:nvSpPr>
            <p:spPr bwMode="auto">
              <a:xfrm>
                <a:off x="2665413" y="5614988"/>
                <a:ext cx="887413" cy="1508125"/>
              </a:xfrm>
              <a:custGeom>
                <a:avLst/>
                <a:gdLst>
                  <a:gd name="T0" fmla="*/ 204 w 274"/>
                  <a:gd name="T1" fmla="*/ 287 h 465"/>
                  <a:gd name="T2" fmla="*/ 113 w 274"/>
                  <a:gd name="T3" fmla="*/ 269 h 465"/>
                  <a:gd name="T4" fmla="*/ 76 w 274"/>
                  <a:gd name="T5" fmla="*/ 315 h 465"/>
                  <a:gd name="T6" fmla="*/ 96 w 274"/>
                  <a:gd name="T7" fmla="*/ 372 h 465"/>
                  <a:gd name="T8" fmla="*/ 157 w 274"/>
                  <a:gd name="T9" fmla="*/ 364 h 465"/>
                  <a:gd name="T10" fmla="*/ 181 w 274"/>
                  <a:gd name="T11" fmla="*/ 350 h 465"/>
                  <a:gd name="T12" fmla="*/ 247 w 274"/>
                  <a:gd name="T13" fmla="*/ 355 h 465"/>
                  <a:gd name="T14" fmla="*/ 248 w 274"/>
                  <a:gd name="T15" fmla="*/ 390 h 465"/>
                  <a:gd name="T16" fmla="*/ 261 w 274"/>
                  <a:gd name="T17" fmla="*/ 464 h 465"/>
                  <a:gd name="T18" fmla="*/ 107 w 274"/>
                  <a:gd name="T19" fmla="*/ 461 h 465"/>
                  <a:gd name="T20" fmla="*/ 8 w 274"/>
                  <a:gd name="T21" fmla="*/ 434 h 465"/>
                  <a:gd name="T22" fmla="*/ 8 w 274"/>
                  <a:gd name="T23" fmla="*/ 246 h 465"/>
                  <a:gd name="T24" fmla="*/ 49 w 274"/>
                  <a:gd name="T25" fmla="*/ 189 h 465"/>
                  <a:gd name="T26" fmla="*/ 74 w 274"/>
                  <a:gd name="T27" fmla="*/ 173 h 465"/>
                  <a:gd name="T28" fmla="*/ 121 w 274"/>
                  <a:gd name="T29" fmla="*/ 181 h 465"/>
                  <a:gd name="T30" fmla="*/ 191 w 274"/>
                  <a:gd name="T31" fmla="*/ 188 h 465"/>
                  <a:gd name="T32" fmla="*/ 200 w 274"/>
                  <a:gd name="T33" fmla="*/ 96 h 465"/>
                  <a:gd name="T34" fmla="*/ 116 w 274"/>
                  <a:gd name="T35" fmla="*/ 82 h 465"/>
                  <a:gd name="T36" fmla="*/ 50 w 274"/>
                  <a:gd name="T37" fmla="*/ 111 h 465"/>
                  <a:gd name="T38" fmla="*/ 26 w 274"/>
                  <a:gd name="T39" fmla="*/ 69 h 465"/>
                  <a:gd name="T40" fmla="*/ 14 w 274"/>
                  <a:gd name="T41" fmla="*/ 1 h 465"/>
                  <a:gd name="T42" fmla="*/ 106 w 274"/>
                  <a:gd name="T43" fmla="*/ 2 h 465"/>
                  <a:gd name="T44" fmla="*/ 108 w 274"/>
                  <a:gd name="T45" fmla="*/ 18 h 465"/>
                  <a:gd name="T46" fmla="*/ 131 w 274"/>
                  <a:gd name="T47" fmla="*/ 5 h 465"/>
                  <a:gd name="T48" fmla="*/ 200 w 274"/>
                  <a:gd name="T49" fmla="*/ 5 h 465"/>
                  <a:gd name="T50" fmla="*/ 271 w 274"/>
                  <a:gd name="T51" fmla="*/ 58 h 465"/>
                  <a:gd name="T52" fmla="*/ 270 w 274"/>
                  <a:gd name="T53" fmla="*/ 179 h 465"/>
                  <a:gd name="T54" fmla="*/ 268 w 274"/>
                  <a:gd name="T55" fmla="*/ 203 h 465"/>
                  <a:gd name="T56" fmla="*/ 271 w 274"/>
                  <a:gd name="T57" fmla="*/ 58 h 465"/>
                  <a:gd name="T58" fmla="*/ 186 w 274"/>
                  <a:gd name="T59" fmla="*/ 5 h 465"/>
                  <a:gd name="T60" fmla="*/ 125 w 274"/>
                  <a:gd name="T61" fmla="*/ 9 h 465"/>
                  <a:gd name="T62" fmla="*/ 107 w 274"/>
                  <a:gd name="T63" fmla="*/ 18 h 465"/>
                  <a:gd name="T64" fmla="*/ 106 w 274"/>
                  <a:gd name="T65" fmla="*/ 2 h 465"/>
                  <a:gd name="T66" fmla="*/ 19 w 274"/>
                  <a:gd name="T67" fmla="*/ 15 h 465"/>
                  <a:gd name="T68" fmla="*/ 29 w 274"/>
                  <a:gd name="T69" fmla="*/ 97 h 465"/>
                  <a:gd name="T70" fmla="*/ 116 w 274"/>
                  <a:gd name="T71" fmla="*/ 117 h 465"/>
                  <a:gd name="T72" fmla="*/ 158 w 274"/>
                  <a:gd name="T73" fmla="*/ 88 h 465"/>
                  <a:gd name="T74" fmla="*/ 201 w 274"/>
                  <a:gd name="T75" fmla="*/ 123 h 465"/>
                  <a:gd name="T76" fmla="*/ 191 w 274"/>
                  <a:gd name="T77" fmla="*/ 202 h 465"/>
                  <a:gd name="T78" fmla="*/ 107 w 274"/>
                  <a:gd name="T79" fmla="*/ 179 h 465"/>
                  <a:gd name="T80" fmla="*/ 70 w 274"/>
                  <a:gd name="T81" fmla="*/ 176 h 465"/>
                  <a:gd name="T82" fmla="*/ 15 w 274"/>
                  <a:gd name="T83" fmla="*/ 216 h 465"/>
                  <a:gd name="T84" fmla="*/ 2 w 274"/>
                  <a:gd name="T85" fmla="*/ 340 h 465"/>
                  <a:gd name="T86" fmla="*/ 45 w 274"/>
                  <a:gd name="T87" fmla="*/ 461 h 465"/>
                  <a:gd name="T88" fmla="*/ 261 w 274"/>
                  <a:gd name="T89" fmla="*/ 464 h 465"/>
                  <a:gd name="T90" fmla="*/ 248 w 274"/>
                  <a:gd name="T91" fmla="*/ 397 h 465"/>
                  <a:gd name="T92" fmla="*/ 247 w 274"/>
                  <a:gd name="T93" fmla="*/ 356 h 465"/>
                  <a:gd name="T94" fmla="*/ 181 w 274"/>
                  <a:gd name="T95" fmla="*/ 350 h 465"/>
                  <a:gd name="T96" fmla="*/ 157 w 274"/>
                  <a:gd name="T97" fmla="*/ 374 h 465"/>
                  <a:gd name="T98" fmla="*/ 96 w 274"/>
                  <a:gd name="T99" fmla="*/ 373 h 465"/>
                  <a:gd name="T100" fmla="*/ 74 w 274"/>
                  <a:gd name="T101" fmla="*/ 328 h 465"/>
                  <a:gd name="T102" fmla="*/ 85 w 274"/>
                  <a:gd name="T103" fmla="*/ 261 h 465"/>
                  <a:gd name="T104" fmla="*/ 197 w 274"/>
                  <a:gd name="T105" fmla="*/ 293 h 465"/>
                  <a:gd name="T106" fmla="*/ 261 w 274"/>
                  <a:gd name="T107" fmla="*/ 251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4" h="465">
                    <a:moveTo>
                      <a:pt x="261" y="251"/>
                    </a:moveTo>
                    <a:cubicBezTo>
                      <a:pt x="253" y="256"/>
                      <a:pt x="253" y="256"/>
                      <a:pt x="253" y="256"/>
                    </a:cubicBezTo>
                    <a:cubicBezTo>
                      <a:pt x="245" y="261"/>
                      <a:pt x="245" y="261"/>
                      <a:pt x="245" y="261"/>
                    </a:cubicBezTo>
                    <a:cubicBezTo>
                      <a:pt x="228" y="271"/>
                      <a:pt x="228" y="271"/>
                      <a:pt x="228" y="271"/>
                    </a:cubicBezTo>
                    <a:cubicBezTo>
                      <a:pt x="223" y="274"/>
                      <a:pt x="217" y="277"/>
                      <a:pt x="212" y="281"/>
                    </a:cubicBezTo>
                    <a:cubicBezTo>
                      <a:pt x="204" y="287"/>
                      <a:pt x="204" y="287"/>
                      <a:pt x="204" y="287"/>
                    </a:cubicBezTo>
                    <a:cubicBezTo>
                      <a:pt x="197" y="293"/>
                      <a:pt x="197" y="293"/>
                      <a:pt x="197" y="293"/>
                    </a:cubicBezTo>
                    <a:cubicBezTo>
                      <a:pt x="197" y="293"/>
                      <a:pt x="197" y="293"/>
                      <a:pt x="197" y="293"/>
                    </a:cubicBezTo>
                    <a:cubicBezTo>
                      <a:pt x="197" y="293"/>
                      <a:pt x="197" y="293"/>
                      <a:pt x="197" y="293"/>
                    </a:cubicBezTo>
                    <a:cubicBezTo>
                      <a:pt x="169" y="286"/>
                      <a:pt x="169" y="286"/>
                      <a:pt x="169" y="286"/>
                    </a:cubicBezTo>
                    <a:cubicBezTo>
                      <a:pt x="141" y="278"/>
                      <a:pt x="141" y="278"/>
                      <a:pt x="141" y="278"/>
                    </a:cubicBezTo>
                    <a:cubicBezTo>
                      <a:pt x="113" y="269"/>
                      <a:pt x="113" y="269"/>
                      <a:pt x="113" y="269"/>
                    </a:cubicBezTo>
                    <a:cubicBezTo>
                      <a:pt x="86" y="261"/>
                      <a:pt x="86" y="261"/>
                      <a:pt x="86" y="261"/>
                    </a:cubicBezTo>
                    <a:cubicBezTo>
                      <a:pt x="86" y="261"/>
                      <a:pt x="86" y="261"/>
                      <a:pt x="86" y="261"/>
                    </a:cubicBezTo>
                    <a:cubicBezTo>
                      <a:pt x="82" y="274"/>
                      <a:pt x="82" y="274"/>
                      <a:pt x="82" y="274"/>
                    </a:cubicBezTo>
                    <a:cubicBezTo>
                      <a:pt x="79" y="288"/>
                      <a:pt x="79" y="288"/>
                      <a:pt x="79" y="288"/>
                    </a:cubicBezTo>
                    <a:cubicBezTo>
                      <a:pt x="77" y="301"/>
                      <a:pt x="77" y="301"/>
                      <a:pt x="77" y="301"/>
                    </a:cubicBezTo>
                    <a:cubicBezTo>
                      <a:pt x="76" y="315"/>
                      <a:pt x="76" y="315"/>
                      <a:pt x="76" y="315"/>
                    </a:cubicBezTo>
                    <a:cubicBezTo>
                      <a:pt x="75" y="329"/>
                      <a:pt x="75" y="329"/>
                      <a:pt x="75" y="329"/>
                    </a:cubicBezTo>
                    <a:cubicBezTo>
                      <a:pt x="75" y="333"/>
                      <a:pt x="75" y="338"/>
                      <a:pt x="74" y="342"/>
                    </a:cubicBezTo>
                    <a:cubicBezTo>
                      <a:pt x="74" y="347"/>
                      <a:pt x="75" y="351"/>
                      <a:pt x="75" y="356"/>
                    </a:cubicBezTo>
                    <a:cubicBezTo>
                      <a:pt x="76" y="370"/>
                      <a:pt x="76" y="370"/>
                      <a:pt x="76" y="370"/>
                    </a:cubicBezTo>
                    <a:cubicBezTo>
                      <a:pt x="75" y="369"/>
                      <a:pt x="75" y="369"/>
                      <a:pt x="75" y="369"/>
                    </a:cubicBezTo>
                    <a:cubicBezTo>
                      <a:pt x="96" y="372"/>
                      <a:pt x="96" y="372"/>
                      <a:pt x="96" y="372"/>
                    </a:cubicBezTo>
                    <a:cubicBezTo>
                      <a:pt x="116" y="375"/>
                      <a:pt x="116" y="375"/>
                      <a:pt x="116" y="375"/>
                    </a:cubicBezTo>
                    <a:cubicBezTo>
                      <a:pt x="136" y="379"/>
                      <a:pt x="136" y="379"/>
                      <a:pt x="136" y="379"/>
                    </a:cubicBezTo>
                    <a:cubicBezTo>
                      <a:pt x="156" y="383"/>
                      <a:pt x="156" y="383"/>
                      <a:pt x="156" y="383"/>
                    </a:cubicBezTo>
                    <a:cubicBezTo>
                      <a:pt x="156" y="384"/>
                      <a:pt x="156" y="384"/>
                      <a:pt x="156" y="384"/>
                    </a:cubicBezTo>
                    <a:cubicBezTo>
                      <a:pt x="156" y="374"/>
                      <a:pt x="156" y="374"/>
                      <a:pt x="156" y="374"/>
                    </a:cubicBezTo>
                    <a:cubicBezTo>
                      <a:pt x="157" y="364"/>
                      <a:pt x="157" y="364"/>
                      <a:pt x="157" y="364"/>
                    </a:cubicBezTo>
                    <a:cubicBezTo>
                      <a:pt x="157" y="359"/>
                      <a:pt x="157" y="359"/>
                      <a:pt x="157" y="359"/>
                    </a:cubicBezTo>
                    <a:cubicBezTo>
                      <a:pt x="157" y="358"/>
                      <a:pt x="157" y="356"/>
                      <a:pt x="158" y="355"/>
                    </a:cubicBezTo>
                    <a:cubicBezTo>
                      <a:pt x="159" y="345"/>
                      <a:pt x="159" y="345"/>
                      <a:pt x="159" y="345"/>
                    </a:cubicBezTo>
                    <a:cubicBezTo>
                      <a:pt x="160" y="345"/>
                      <a:pt x="160" y="345"/>
                      <a:pt x="160" y="345"/>
                    </a:cubicBezTo>
                    <a:cubicBezTo>
                      <a:pt x="160" y="345"/>
                      <a:pt x="160" y="345"/>
                      <a:pt x="160" y="345"/>
                    </a:cubicBezTo>
                    <a:cubicBezTo>
                      <a:pt x="181" y="350"/>
                      <a:pt x="181" y="350"/>
                      <a:pt x="181" y="350"/>
                    </a:cubicBezTo>
                    <a:cubicBezTo>
                      <a:pt x="192" y="352"/>
                      <a:pt x="192" y="352"/>
                      <a:pt x="192" y="352"/>
                    </a:cubicBezTo>
                    <a:cubicBezTo>
                      <a:pt x="203" y="354"/>
                      <a:pt x="203" y="354"/>
                      <a:pt x="203" y="354"/>
                    </a:cubicBezTo>
                    <a:cubicBezTo>
                      <a:pt x="214" y="355"/>
                      <a:pt x="214" y="355"/>
                      <a:pt x="214" y="355"/>
                    </a:cubicBezTo>
                    <a:cubicBezTo>
                      <a:pt x="225" y="356"/>
                      <a:pt x="225" y="356"/>
                      <a:pt x="225" y="356"/>
                    </a:cubicBezTo>
                    <a:cubicBezTo>
                      <a:pt x="236" y="356"/>
                      <a:pt x="236" y="356"/>
                      <a:pt x="236" y="356"/>
                    </a:cubicBezTo>
                    <a:cubicBezTo>
                      <a:pt x="247" y="355"/>
                      <a:pt x="247" y="355"/>
                      <a:pt x="247" y="355"/>
                    </a:cubicBezTo>
                    <a:cubicBezTo>
                      <a:pt x="248" y="355"/>
                      <a:pt x="248" y="355"/>
                      <a:pt x="248" y="355"/>
                    </a:cubicBezTo>
                    <a:cubicBezTo>
                      <a:pt x="248" y="356"/>
                      <a:pt x="248" y="356"/>
                      <a:pt x="248" y="356"/>
                    </a:cubicBezTo>
                    <a:cubicBezTo>
                      <a:pt x="247" y="369"/>
                      <a:pt x="247" y="369"/>
                      <a:pt x="247" y="369"/>
                    </a:cubicBezTo>
                    <a:cubicBezTo>
                      <a:pt x="247" y="372"/>
                      <a:pt x="247" y="374"/>
                      <a:pt x="247" y="376"/>
                    </a:cubicBezTo>
                    <a:cubicBezTo>
                      <a:pt x="248" y="383"/>
                      <a:pt x="248" y="383"/>
                      <a:pt x="248" y="383"/>
                    </a:cubicBezTo>
                    <a:cubicBezTo>
                      <a:pt x="248" y="385"/>
                      <a:pt x="248" y="388"/>
                      <a:pt x="248" y="390"/>
                    </a:cubicBezTo>
                    <a:cubicBezTo>
                      <a:pt x="249" y="397"/>
                      <a:pt x="249" y="397"/>
                      <a:pt x="249" y="397"/>
                    </a:cubicBezTo>
                    <a:cubicBezTo>
                      <a:pt x="249" y="399"/>
                      <a:pt x="249" y="401"/>
                      <a:pt x="250" y="403"/>
                    </a:cubicBezTo>
                    <a:cubicBezTo>
                      <a:pt x="251" y="410"/>
                      <a:pt x="251" y="410"/>
                      <a:pt x="251" y="410"/>
                    </a:cubicBezTo>
                    <a:cubicBezTo>
                      <a:pt x="251" y="415"/>
                      <a:pt x="252" y="419"/>
                      <a:pt x="253" y="424"/>
                    </a:cubicBezTo>
                    <a:cubicBezTo>
                      <a:pt x="256" y="437"/>
                      <a:pt x="256" y="437"/>
                      <a:pt x="256" y="437"/>
                    </a:cubicBezTo>
                    <a:cubicBezTo>
                      <a:pt x="258" y="446"/>
                      <a:pt x="260" y="455"/>
                      <a:pt x="261" y="464"/>
                    </a:cubicBezTo>
                    <a:cubicBezTo>
                      <a:pt x="261" y="465"/>
                      <a:pt x="261" y="465"/>
                      <a:pt x="261" y="465"/>
                    </a:cubicBezTo>
                    <a:cubicBezTo>
                      <a:pt x="261" y="465"/>
                      <a:pt x="261" y="465"/>
                      <a:pt x="261" y="465"/>
                    </a:cubicBezTo>
                    <a:cubicBezTo>
                      <a:pt x="230" y="465"/>
                      <a:pt x="230" y="465"/>
                      <a:pt x="230" y="465"/>
                    </a:cubicBezTo>
                    <a:cubicBezTo>
                      <a:pt x="199" y="465"/>
                      <a:pt x="199" y="465"/>
                      <a:pt x="199" y="465"/>
                    </a:cubicBezTo>
                    <a:cubicBezTo>
                      <a:pt x="179" y="464"/>
                      <a:pt x="158" y="463"/>
                      <a:pt x="138" y="462"/>
                    </a:cubicBezTo>
                    <a:cubicBezTo>
                      <a:pt x="107" y="461"/>
                      <a:pt x="107" y="461"/>
                      <a:pt x="107" y="461"/>
                    </a:cubicBezTo>
                    <a:cubicBezTo>
                      <a:pt x="76" y="461"/>
                      <a:pt x="76" y="461"/>
                      <a:pt x="76" y="461"/>
                    </a:cubicBezTo>
                    <a:cubicBezTo>
                      <a:pt x="45" y="462"/>
                      <a:pt x="45" y="462"/>
                      <a:pt x="45" y="462"/>
                    </a:cubicBezTo>
                    <a:cubicBezTo>
                      <a:pt x="15" y="465"/>
                      <a:pt x="15" y="465"/>
                      <a:pt x="15" y="465"/>
                    </a:cubicBezTo>
                    <a:cubicBezTo>
                      <a:pt x="14" y="465"/>
                      <a:pt x="14" y="465"/>
                      <a:pt x="14" y="465"/>
                    </a:cubicBezTo>
                    <a:cubicBezTo>
                      <a:pt x="14" y="464"/>
                      <a:pt x="14" y="464"/>
                      <a:pt x="14" y="464"/>
                    </a:cubicBezTo>
                    <a:cubicBezTo>
                      <a:pt x="8" y="434"/>
                      <a:pt x="8" y="434"/>
                      <a:pt x="8" y="434"/>
                    </a:cubicBezTo>
                    <a:cubicBezTo>
                      <a:pt x="3" y="403"/>
                      <a:pt x="3" y="403"/>
                      <a:pt x="3" y="403"/>
                    </a:cubicBezTo>
                    <a:cubicBezTo>
                      <a:pt x="1" y="371"/>
                      <a:pt x="1" y="371"/>
                      <a:pt x="1" y="371"/>
                    </a:cubicBezTo>
                    <a:cubicBezTo>
                      <a:pt x="0" y="340"/>
                      <a:pt x="0" y="340"/>
                      <a:pt x="0" y="340"/>
                    </a:cubicBezTo>
                    <a:cubicBezTo>
                      <a:pt x="1" y="309"/>
                      <a:pt x="1" y="309"/>
                      <a:pt x="1" y="309"/>
                    </a:cubicBezTo>
                    <a:cubicBezTo>
                      <a:pt x="4" y="277"/>
                      <a:pt x="4" y="277"/>
                      <a:pt x="4" y="277"/>
                    </a:cubicBezTo>
                    <a:cubicBezTo>
                      <a:pt x="8" y="246"/>
                      <a:pt x="8" y="246"/>
                      <a:pt x="8" y="246"/>
                    </a:cubicBezTo>
                    <a:cubicBezTo>
                      <a:pt x="14" y="215"/>
                      <a:pt x="14" y="215"/>
                      <a:pt x="14" y="215"/>
                    </a:cubicBezTo>
                    <a:cubicBezTo>
                      <a:pt x="14" y="215"/>
                      <a:pt x="14" y="215"/>
                      <a:pt x="14" y="215"/>
                    </a:cubicBezTo>
                    <a:cubicBezTo>
                      <a:pt x="14" y="215"/>
                      <a:pt x="14" y="215"/>
                      <a:pt x="14" y="215"/>
                    </a:cubicBezTo>
                    <a:cubicBezTo>
                      <a:pt x="14" y="215"/>
                      <a:pt x="14" y="215"/>
                      <a:pt x="14" y="215"/>
                    </a:cubicBezTo>
                    <a:cubicBezTo>
                      <a:pt x="45" y="191"/>
                      <a:pt x="45" y="191"/>
                      <a:pt x="45" y="191"/>
                    </a:cubicBezTo>
                    <a:cubicBezTo>
                      <a:pt x="49" y="189"/>
                      <a:pt x="49" y="189"/>
                      <a:pt x="49" y="189"/>
                    </a:cubicBezTo>
                    <a:cubicBezTo>
                      <a:pt x="50" y="188"/>
                      <a:pt x="52" y="187"/>
                      <a:pt x="53" y="186"/>
                    </a:cubicBezTo>
                    <a:cubicBezTo>
                      <a:pt x="61" y="180"/>
                      <a:pt x="61" y="180"/>
                      <a:pt x="61" y="180"/>
                    </a:cubicBezTo>
                    <a:cubicBezTo>
                      <a:pt x="62" y="179"/>
                      <a:pt x="64" y="178"/>
                      <a:pt x="65" y="177"/>
                    </a:cubicBezTo>
                    <a:cubicBezTo>
                      <a:pt x="66" y="176"/>
                      <a:pt x="68" y="175"/>
                      <a:pt x="69" y="175"/>
                    </a:cubicBezTo>
                    <a:cubicBezTo>
                      <a:pt x="72" y="174"/>
                      <a:pt x="72" y="174"/>
                      <a:pt x="72" y="174"/>
                    </a:cubicBezTo>
                    <a:cubicBezTo>
                      <a:pt x="74" y="173"/>
                      <a:pt x="74" y="173"/>
                      <a:pt x="74" y="173"/>
                    </a:cubicBezTo>
                    <a:cubicBezTo>
                      <a:pt x="76" y="173"/>
                      <a:pt x="77" y="173"/>
                      <a:pt x="79" y="173"/>
                    </a:cubicBezTo>
                    <a:cubicBezTo>
                      <a:pt x="79" y="173"/>
                      <a:pt x="79" y="173"/>
                      <a:pt x="79" y="173"/>
                    </a:cubicBezTo>
                    <a:cubicBezTo>
                      <a:pt x="79" y="173"/>
                      <a:pt x="79" y="173"/>
                      <a:pt x="79" y="173"/>
                    </a:cubicBezTo>
                    <a:cubicBezTo>
                      <a:pt x="93" y="175"/>
                      <a:pt x="93" y="175"/>
                      <a:pt x="93" y="175"/>
                    </a:cubicBezTo>
                    <a:cubicBezTo>
                      <a:pt x="107" y="178"/>
                      <a:pt x="107" y="178"/>
                      <a:pt x="107" y="178"/>
                    </a:cubicBezTo>
                    <a:cubicBezTo>
                      <a:pt x="121" y="181"/>
                      <a:pt x="121" y="181"/>
                      <a:pt x="121" y="181"/>
                    </a:cubicBezTo>
                    <a:cubicBezTo>
                      <a:pt x="135" y="186"/>
                      <a:pt x="135" y="186"/>
                      <a:pt x="135" y="186"/>
                    </a:cubicBezTo>
                    <a:cubicBezTo>
                      <a:pt x="144" y="188"/>
                      <a:pt x="153" y="191"/>
                      <a:pt x="162" y="194"/>
                    </a:cubicBezTo>
                    <a:cubicBezTo>
                      <a:pt x="176" y="198"/>
                      <a:pt x="176" y="198"/>
                      <a:pt x="176" y="198"/>
                    </a:cubicBezTo>
                    <a:cubicBezTo>
                      <a:pt x="190" y="201"/>
                      <a:pt x="190" y="201"/>
                      <a:pt x="190" y="201"/>
                    </a:cubicBezTo>
                    <a:cubicBezTo>
                      <a:pt x="189" y="201"/>
                      <a:pt x="189" y="201"/>
                      <a:pt x="189" y="201"/>
                    </a:cubicBezTo>
                    <a:cubicBezTo>
                      <a:pt x="191" y="188"/>
                      <a:pt x="191" y="188"/>
                      <a:pt x="191" y="188"/>
                    </a:cubicBezTo>
                    <a:cubicBezTo>
                      <a:pt x="193" y="175"/>
                      <a:pt x="193" y="175"/>
                      <a:pt x="193" y="175"/>
                    </a:cubicBezTo>
                    <a:cubicBezTo>
                      <a:pt x="197" y="149"/>
                      <a:pt x="197" y="149"/>
                      <a:pt x="197" y="149"/>
                    </a:cubicBezTo>
                    <a:cubicBezTo>
                      <a:pt x="199" y="136"/>
                      <a:pt x="199" y="136"/>
                      <a:pt x="199" y="136"/>
                    </a:cubicBezTo>
                    <a:cubicBezTo>
                      <a:pt x="200" y="123"/>
                      <a:pt x="200" y="123"/>
                      <a:pt x="200" y="123"/>
                    </a:cubicBezTo>
                    <a:cubicBezTo>
                      <a:pt x="200" y="110"/>
                      <a:pt x="200" y="110"/>
                      <a:pt x="200" y="110"/>
                    </a:cubicBezTo>
                    <a:cubicBezTo>
                      <a:pt x="200" y="96"/>
                      <a:pt x="200" y="96"/>
                      <a:pt x="200" y="96"/>
                    </a:cubicBezTo>
                    <a:cubicBezTo>
                      <a:pt x="200" y="97"/>
                      <a:pt x="200" y="97"/>
                      <a:pt x="200" y="97"/>
                    </a:cubicBezTo>
                    <a:cubicBezTo>
                      <a:pt x="179" y="92"/>
                      <a:pt x="179" y="92"/>
                      <a:pt x="179" y="92"/>
                    </a:cubicBezTo>
                    <a:cubicBezTo>
                      <a:pt x="158" y="89"/>
                      <a:pt x="158" y="89"/>
                      <a:pt x="158" y="89"/>
                    </a:cubicBezTo>
                    <a:cubicBezTo>
                      <a:pt x="137" y="86"/>
                      <a:pt x="137" y="86"/>
                      <a:pt x="137" y="86"/>
                    </a:cubicBezTo>
                    <a:cubicBezTo>
                      <a:pt x="116" y="83"/>
                      <a:pt x="116" y="83"/>
                      <a:pt x="116" y="83"/>
                    </a:cubicBezTo>
                    <a:cubicBezTo>
                      <a:pt x="116" y="82"/>
                      <a:pt x="116" y="82"/>
                      <a:pt x="116" y="82"/>
                    </a:cubicBezTo>
                    <a:cubicBezTo>
                      <a:pt x="116" y="117"/>
                      <a:pt x="116" y="117"/>
                      <a:pt x="116" y="117"/>
                    </a:cubicBezTo>
                    <a:cubicBezTo>
                      <a:pt x="116" y="118"/>
                      <a:pt x="116" y="118"/>
                      <a:pt x="116" y="118"/>
                    </a:cubicBezTo>
                    <a:cubicBezTo>
                      <a:pt x="116" y="118"/>
                      <a:pt x="116" y="118"/>
                      <a:pt x="116" y="118"/>
                    </a:cubicBezTo>
                    <a:cubicBezTo>
                      <a:pt x="94" y="115"/>
                      <a:pt x="94" y="115"/>
                      <a:pt x="94" y="115"/>
                    </a:cubicBezTo>
                    <a:cubicBezTo>
                      <a:pt x="72" y="113"/>
                      <a:pt x="72" y="113"/>
                      <a:pt x="72" y="113"/>
                    </a:cubicBezTo>
                    <a:cubicBezTo>
                      <a:pt x="50" y="111"/>
                      <a:pt x="50" y="111"/>
                      <a:pt x="50" y="111"/>
                    </a:cubicBezTo>
                    <a:cubicBezTo>
                      <a:pt x="28" y="111"/>
                      <a:pt x="28" y="111"/>
                      <a:pt x="28" y="111"/>
                    </a:cubicBezTo>
                    <a:cubicBezTo>
                      <a:pt x="28" y="111"/>
                      <a:pt x="28" y="111"/>
                      <a:pt x="28" y="111"/>
                    </a:cubicBezTo>
                    <a:cubicBezTo>
                      <a:pt x="28" y="110"/>
                      <a:pt x="28" y="110"/>
                      <a:pt x="28" y="110"/>
                    </a:cubicBezTo>
                    <a:cubicBezTo>
                      <a:pt x="28" y="97"/>
                      <a:pt x="28" y="97"/>
                      <a:pt x="28" y="97"/>
                    </a:cubicBezTo>
                    <a:cubicBezTo>
                      <a:pt x="27" y="83"/>
                      <a:pt x="27" y="83"/>
                      <a:pt x="27" y="83"/>
                    </a:cubicBezTo>
                    <a:cubicBezTo>
                      <a:pt x="26" y="69"/>
                      <a:pt x="26" y="69"/>
                      <a:pt x="26" y="69"/>
                    </a:cubicBezTo>
                    <a:cubicBezTo>
                      <a:pt x="26" y="65"/>
                      <a:pt x="25" y="60"/>
                      <a:pt x="25" y="56"/>
                    </a:cubicBezTo>
                    <a:cubicBezTo>
                      <a:pt x="24" y="51"/>
                      <a:pt x="24" y="47"/>
                      <a:pt x="23" y="42"/>
                    </a:cubicBezTo>
                    <a:cubicBezTo>
                      <a:pt x="21" y="29"/>
                      <a:pt x="21" y="29"/>
                      <a:pt x="21" y="29"/>
                    </a:cubicBezTo>
                    <a:cubicBezTo>
                      <a:pt x="18" y="15"/>
                      <a:pt x="18" y="15"/>
                      <a:pt x="18" y="15"/>
                    </a:cubicBezTo>
                    <a:cubicBezTo>
                      <a:pt x="14" y="2"/>
                      <a:pt x="14" y="2"/>
                      <a:pt x="14" y="2"/>
                    </a:cubicBezTo>
                    <a:cubicBezTo>
                      <a:pt x="14" y="1"/>
                      <a:pt x="14" y="1"/>
                      <a:pt x="14" y="1"/>
                    </a:cubicBezTo>
                    <a:cubicBezTo>
                      <a:pt x="15" y="1"/>
                      <a:pt x="15" y="1"/>
                      <a:pt x="15" y="1"/>
                    </a:cubicBezTo>
                    <a:cubicBezTo>
                      <a:pt x="38" y="1"/>
                      <a:pt x="38" y="1"/>
                      <a:pt x="38" y="1"/>
                    </a:cubicBezTo>
                    <a:cubicBezTo>
                      <a:pt x="60" y="0"/>
                      <a:pt x="60" y="0"/>
                      <a:pt x="60" y="0"/>
                    </a:cubicBezTo>
                    <a:cubicBezTo>
                      <a:pt x="83" y="0"/>
                      <a:pt x="83" y="0"/>
                      <a:pt x="83" y="0"/>
                    </a:cubicBezTo>
                    <a:cubicBezTo>
                      <a:pt x="106" y="2"/>
                      <a:pt x="106" y="2"/>
                      <a:pt x="106" y="2"/>
                    </a:cubicBezTo>
                    <a:cubicBezTo>
                      <a:pt x="106" y="2"/>
                      <a:pt x="106" y="2"/>
                      <a:pt x="106" y="2"/>
                    </a:cubicBezTo>
                    <a:cubicBezTo>
                      <a:pt x="106" y="2"/>
                      <a:pt x="106" y="2"/>
                      <a:pt x="106" y="2"/>
                    </a:cubicBezTo>
                    <a:cubicBezTo>
                      <a:pt x="106" y="7"/>
                      <a:pt x="106" y="7"/>
                      <a:pt x="106" y="7"/>
                    </a:cubicBezTo>
                    <a:cubicBezTo>
                      <a:pt x="106" y="9"/>
                      <a:pt x="106" y="11"/>
                      <a:pt x="107" y="13"/>
                    </a:cubicBezTo>
                    <a:cubicBezTo>
                      <a:pt x="107" y="15"/>
                      <a:pt x="107" y="15"/>
                      <a:pt x="107" y="15"/>
                    </a:cubicBezTo>
                    <a:cubicBezTo>
                      <a:pt x="107" y="16"/>
                      <a:pt x="107" y="16"/>
                      <a:pt x="107" y="16"/>
                    </a:cubicBezTo>
                    <a:cubicBezTo>
                      <a:pt x="107" y="17"/>
                      <a:pt x="107" y="17"/>
                      <a:pt x="108" y="18"/>
                    </a:cubicBezTo>
                    <a:cubicBezTo>
                      <a:pt x="109" y="23"/>
                      <a:pt x="109" y="23"/>
                      <a:pt x="109" y="23"/>
                    </a:cubicBezTo>
                    <a:cubicBezTo>
                      <a:pt x="109" y="23"/>
                      <a:pt x="109" y="23"/>
                      <a:pt x="109" y="23"/>
                    </a:cubicBezTo>
                    <a:cubicBezTo>
                      <a:pt x="113" y="17"/>
                      <a:pt x="113" y="17"/>
                      <a:pt x="113" y="17"/>
                    </a:cubicBezTo>
                    <a:cubicBezTo>
                      <a:pt x="115" y="15"/>
                      <a:pt x="117" y="14"/>
                      <a:pt x="119" y="12"/>
                    </a:cubicBezTo>
                    <a:cubicBezTo>
                      <a:pt x="120" y="11"/>
                      <a:pt x="122" y="10"/>
                      <a:pt x="124" y="8"/>
                    </a:cubicBezTo>
                    <a:cubicBezTo>
                      <a:pt x="127" y="7"/>
                      <a:pt x="129" y="6"/>
                      <a:pt x="131" y="5"/>
                    </a:cubicBezTo>
                    <a:cubicBezTo>
                      <a:pt x="133" y="5"/>
                      <a:pt x="135" y="4"/>
                      <a:pt x="138" y="3"/>
                    </a:cubicBezTo>
                    <a:cubicBezTo>
                      <a:pt x="140" y="3"/>
                      <a:pt x="142" y="3"/>
                      <a:pt x="144" y="2"/>
                    </a:cubicBezTo>
                    <a:cubicBezTo>
                      <a:pt x="147" y="2"/>
                      <a:pt x="149" y="2"/>
                      <a:pt x="151" y="2"/>
                    </a:cubicBezTo>
                    <a:cubicBezTo>
                      <a:pt x="154" y="2"/>
                      <a:pt x="156" y="2"/>
                      <a:pt x="158" y="2"/>
                    </a:cubicBezTo>
                    <a:cubicBezTo>
                      <a:pt x="168" y="2"/>
                      <a:pt x="177" y="4"/>
                      <a:pt x="186" y="4"/>
                    </a:cubicBezTo>
                    <a:cubicBezTo>
                      <a:pt x="191" y="5"/>
                      <a:pt x="195" y="5"/>
                      <a:pt x="200" y="5"/>
                    </a:cubicBezTo>
                    <a:cubicBezTo>
                      <a:pt x="207" y="5"/>
                      <a:pt x="207" y="5"/>
                      <a:pt x="207" y="5"/>
                    </a:cubicBezTo>
                    <a:cubicBezTo>
                      <a:pt x="214" y="5"/>
                      <a:pt x="214" y="5"/>
                      <a:pt x="214" y="5"/>
                    </a:cubicBezTo>
                    <a:cubicBezTo>
                      <a:pt x="214" y="5"/>
                      <a:pt x="214" y="5"/>
                      <a:pt x="214" y="5"/>
                    </a:cubicBezTo>
                    <a:cubicBezTo>
                      <a:pt x="214" y="5"/>
                      <a:pt x="214" y="5"/>
                      <a:pt x="214" y="5"/>
                    </a:cubicBezTo>
                    <a:cubicBezTo>
                      <a:pt x="271" y="58"/>
                      <a:pt x="271" y="58"/>
                      <a:pt x="271" y="58"/>
                    </a:cubicBezTo>
                    <a:cubicBezTo>
                      <a:pt x="271" y="58"/>
                      <a:pt x="271" y="58"/>
                      <a:pt x="271" y="58"/>
                    </a:cubicBezTo>
                    <a:cubicBezTo>
                      <a:pt x="271" y="58"/>
                      <a:pt x="271" y="58"/>
                      <a:pt x="271" y="58"/>
                    </a:cubicBezTo>
                    <a:cubicBezTo>
                      <a:pt x="273" y="82"/>
                      <a:pt x="273" y="82"/>
                      <a:pt x="273" y="82"/>
                    </a:cubicBezTo>
                    <a:cubicBezTo>
                      <a:pt x="274" y="106"/>
                      <a:pt x="274" y="106"/>
                      <a:pt x="274" y="106"/>
                    </a:cubicBezTo>
                    <a:cubicBezTo>
                      <a:pt x="274" y="130"/>
                      <a:pt x="274" y="130"/>
                      <a:pt x="274" y="130"/>
                    </a:cubicBezTo>
                    <a:cubicBezTo>
                      <a:pt x="272" y="155"/>
                      <a:pt x="272" y="155"/>
                      <a:pt x="272" y="155"/>
                    </a:cubicBezTo>
                    <a:cubicBezTo>
                      <a:pt x="270" y="179"/>
                      <a:pt x="270" y="179"/>
                      <a:pt x="270" y="179"/>
                    </a:cubicBezTo>
                    <a:cubicBezTo>
                      <a:pt x="268" y="203"/>
                      <a:pt x="268" y="203"/>
                      <a:pt x="268" y="203"/>
                    </a:cubicBezTo>
                    <a:cubicBezTo>
                      <a:pt x="265" y="227"/>
                      <a:pt x="265" y="227"/>
                      <a:pt x="265" y="227"/>
                    </a:cubicBezTo>
                    <a:lnTo>
                      <a:pt x="261" y="251"/>
                    </a:lnTo>
                    <a:close/>
                    <a:moveTo>
                      <a:pt x="261" y="251"/>
                    </a:moveTo>
                    <a:cubicBezTo>
                      <a:pt x="265" y="227"/>
                      <a:pt x="265" y="227"/>
                      <a:pt x="265" y="227"/>
                    </a:cubicBezTo>
                    <a:cubicBezTo>
                      <a:pt x="268" y="203"/>
                      <a:pt x="268" y="203"/>
                      <a:pt x="268" y="203"/>
                    </a:cubicBezTo>
                    <a:cubicBezTo>
                      <a:pt x="270" y="179"/>
                      <a:pt x="270" y="179"/>
                      <a:pt x="270" y="179"/>
                    </a:cubicBezTo>
                    <a:cubicBezTo>
                      <a:pt x="272" y="155"/>
                      <a:pt x="272" y="155"/>
                      <a:pt x="272" y="155"/>
                    </a:cubicBezTo>
                    <a:cubicBezTo>
                      <a:pt x="273" y="130"/>
                      <a:pt x="273" y="130"/>
                      <a:pt x="273" y="130"/>
                    </a:cubicBezTo>
                    <a:cubicBezTo>
                      <a:pt x="274" y="106"/>
                      <a:pt x="274" y="106"/>
                      <a:pt x="274" y="106"/>
                    </a:cubicBezTo>
                    <a:cubicBezTo>
                      <a:pt x="273" y="82"/>
                      <a:pt x="273" y="82"/>
                      <a:pt x="273" y="82"/>
                    </a:cubicBezTo>
                    <a:cubicBezTo>
                      <a:pt x="271" y="58"/>
                      <a:pt x="271" y="58"/>
                      <a:pt x="271" y="58"/>
                    </a:cubicBezTo>
                    <a:cubicBezTo>
                      <a:pt x="271" y="58"/>
                      <a:pt x="271" y="58"/>
                      <a:pt x="271" y="58"/>
                    </a:cubicBezTo>
                    <a:cubicBezTo>
                      <a:pt x="214" y="5"/>
                      <a:pt x="214" y="5"/>
                      <a:pt x="214" y="5"/>
                    </a:cubicBezTo>
                    <a:cubicBezTo>
                      <a:pt x="214" y="6"/>
                      <a:pt x="214" y="6"/>
                      <a:pt x="214" y="6"/>
                    </a:cubicBezTo>
                    <a:cubicBezTo>
                      <a:pt x="207" y="6"/>
                      <a:pt x="207" y="6"/>
                      <a:pt x="207" y="6"/>
                    </a:cubicBezTo>
                    <a:cubicBezTo>
                      <a:pt x="200" y="6"/>
                      <a:pt x="200" y="6"/>
                      <a:pt x="200" y="6"/>
                    </a:cubicBezTo>
                    <a:cubicBezTo>
                      <a:pt x="195" y="6"/>
                      <a:pt x="191" y="5"/>
                      <a:pt x="186" y="5"/>
                    </a:cubicBezTo>
                    <a:cubicBezTo>
                      <a:pt x="177" y="4"/>
                      <a:pt x="168" y="3"/>
                      <a:pt x="158" y="3"/>
                    </a:cubicBezTo>
                    <a:cubicBezTo>
                      <a:pt x="156" y="2"/>
                      <a:pt x="154" y="3"/>
                      <a:pt x="151" y="3"/>
                    </a:cubicBezTo>
                    <a:cubicBezTo>
                      <a:pt x="149" y="2"/>
                      <a:pt x="147" y="3"/>
                      <a:pt x="144" y="3"/>
                    </a:cubicBezTo>
                    <a:cubicBezTo>
                      <a:pt x="142" y="3"/>
                      <a:pt x="140" y="4"/>
                      <a:pt x="138" y="4"/>
                    </a:cubicBezTo>
                    <a:cubicBezTo>
                      <a:pt x="135" y="4"/>
                      <a:pt x="133" y="5"/>
                      <a:pt x="131" y="6"/>
                    </a:cubicBezTo>
                    <a:cubicBezTo>
                      <a:pt x="129" y="7"/>
                      <a:pt x="127" y="8"/>
                      <a:pt x="125" y="9"/>
                    </a:cubicBezTo>
                    <a:cubicBezTo>
                      <a:pt x="123" y="10"/>
                      <a:pt x="121" y="11"/>
                      <a:pt x="119" y="13"/>
                    </a:cubicBezTo>
                    <a:cubicBezTo>
                      <a:pt x="117" y="14"/>
                      <a:pt x="115" y="16"/>
                      <a:pt x="114" y="17"/>
                    </a:cubicBezTo>
                    <a:cubicBezTo>
                      <a:pt x="109" y="23"/>
                      <a:pt x="109" y="23"/>
                      <a:pt x="109" y="23"/>
                    </a:cubicBezTo>
                    <a:cubicBezTo>
                      <a:pt x="109" y="23"/>
                      <a:pt x="109" y="23"/>
                      <a:pt x="109" y="23"/>
                    </a:cubicBezTo>
                    <a:cubicBezTo>
                      <a:pt x="109" y="23"/>
                      <a:pt x="109" y="23"/>
                      <a:pt x="109" y="23"/>
                    </a:cubicBezTo>
                    <a:cubicBezTo>
                      <a:pt x="107" y="18"/>
                      <a:pt x="107" y="18"/>
                      <a:pt x="107" y="18"/>
                    </a:cubicBezTo>
                    <a:cubicBezTo>
                      <a:pt x="107" y="17"/>
                      <a:pt x="107" y="17"/>
                      <a:pt x="107" y="17"/>
                    </a:cubicBezTo>
                    <a:cubicBezTo>
                      <a:pt x="106" y="15"/>
                      <a:pt x="106" y="15"/>
                      <a:pt x="106" y="15"/>
                    </a:cubicBezTo>
                    <a:cubicBezTo>
                      <a:pt x="106" y="13"/>
                      <a:pt x="106" y="13"/>
                      <a:pt x="106" y="13"/>
                    </a:cubicBezTo>
                    <a:cubicBezTo>
                      <a:pt x="106" y="11"/>
                      <a:pt x="106" y="9"/>
                      <a:pt x="106" y="7"/>
                    </a:cubicBezTo>
                    <a:cubicBezTo>
                      <a:pt x="106" y="2"/>
                      <a:pt x="106" y="2"/>
                      <a:pt x="106" y="2"/>
                    </a:cubicBezTo>
                    <a:cubicBezTo>
                      <a:pt x="106" y="2"/>
                      <a:pt x="106" y="2"/>
                      <a:pt x="106" y="2"/>
                    </a:cubicBezTo>
                    <a:cubicBezTo>
                      <a:pt x="83" y="1"/>
                      <a:pt x="83" y="1"/>
                      <a:pt x="83" y="1"/>
                    </a:cubicBezTo>
                    <a:cubicBezTo>
                      <a:pt x="60" y="1"/>
                      <a:pt x="60" y="1"/>
                      <a:pt x="60" y="1"/>
                    </a:cubicBezTo>
                    <a:cubicBezTo>
                      <a:pt x="38" y="2"/>
                      <a:pt x="38" y="2"/>
                      <a:pt x="38" y="2"/>
                    </a:cubicBezTo>
                    <a:cubicBezTo>
                      <a:pt x="15" y="2"/>
                      <a:pt x="15" y="2"/>
                      <a:pt x="15" y="2"/>
                    </a:cubicBezTo>
                    <a:cubicBezTo>
                      <a:pt x="15" y="2"/>
                      <a:pt x="15" y="2"/>
                      <a:pt x="15" y="2"/>
                    </a:cubicBezTo>
                    <a:cubicBezTo>
                      <a:pt x="19" y="15"/>
                      <a:pt x="19" y="15"/>
                      <a:pt x="19" y="15"/>
                    </a:cubicBezTo>
                    <a:cubicBezTo>
                      <a:pt x="22" y="28"/>
                      <a:pt x="22" y="28"/>
                      <a:pt x="22" y="28"/>
                    </a:cubicBezTo>
                    <a:cubicBezTo>
                      <a:pt x="24" y="42"/>
                      <a:pt x="24" y="42"/>
                      <a:pt x="24" y="42"/>
                    </a:cubicBezTo>
                    <a:cubicBezTo>
                      <a:pt x="25" y="46"/>
                      <a:pt x="25" y="51"/>
                      <a:pt x="26" y="56"/>
                    </a:cubicBezTo>
                    <a:cubicBezTo>
                      <a:pt x="26" y="60"/>
                      <a:pt x="27" y="65"/>
                      <a:pt x="27" y="69"/>
                    </a:cubicBezTo>
                    <a:cubicBezTo>
                      <a:pt x="28" y="83"/>
                      <a:pt x="28" y="83"/>
                      <a:pt x="28" y="83"/>
                    </a:cubicBezTo>
                    <a:cubicBezTo>
                      <a:pt x="29" y="97"/>
                      <a:pt x="29" y="97"/>
                      <a:pt x="29" y="97"/>
                    </a:cubicBezTo>
                    <a:cubicBezTo>
                      <a:pt x="29" y="110"/>
                      <a:pt x="29" y="110"/>
                      <a:pt x="29" y="110"/>
                    </a:cubicBezTo>
                    <a:cubicBezTo>
                      <a:pt x="28" y="110"/>
                      <a:pt x="28" y="110"/>
                      <a:pt x="28" y="110"/>
                    </a:cubicBezTo>
                    <a:cubicBezTo>
                      <a:pt x="50" y="111"/>
                      <a:pt x="50" y="111"/>
                      <a:pt x="50" y="111"/>
                    </a:cubicBezTo>
                    <a:cubicBezTo>
                      <a:pt x="72" y="112"/>
                      <a:pt x="72" y="112"/>
                      <a:pt x="72" y="112"/>
                    </a:cubicBezTo>
                    <a:cubicBezTo>
                      <a:pt x="94" y="114"/>
                      <a:pt x="94" y="114"/>
                      <a:pt x="94" y="114"/>
                    </a:cubicBezTo>
                    <a:cubicBezTo>
                      <a:pt x="116" y="117"/>
                      <a:pt x="116" y="117"/>
                      <a:pt x="116" y="117"/>
                    </a:cubicBezTo>
                    <a:cubicBezTo>
                      <a:pt x="115" y="117"/>
                      <a:pt x="115" y="117"/>
                      <a:pt x="115" y="117"/>
                    </a:cubicBezTo>
                    <a:cubicBezTo>
                      <a:pt x="115" y="82"/>
                      <a:pt x="115" y="82"/>
                      <a:pt x="115" y="82"/>
                    </a:cubicBezTo>
                    <a:cubicBezTo>
                      <a:pt x="115" y="82"/>
                      <a:pt x="115" y="82"/>
                      <a:pt x="115" y="82"/>
                    </a:cubicBezTo>
                    <a:cubicBezTo>
                      <a:pt x="116" y="82"/>
                      <a:pt x="116" y="82"/>
                      <a:pt x="116" y="82"/>
                    </a:cubicBezTo>
                    <a:cubicBezTo>
                      <a:pt x="137" y="85"/>
                      <a:pt x="137" y="85"/>
                      <a:pt x="137" y="85"/>
                    </a:cubicBezTo>
                    <a:cubicBezTo>
                      <a:pt x="158" y="88"/>
                      <a:pt x="158" y="88"/>
                      <a:pt x="158" y="88"/>
                    </a:cubicBezTo>
                    <a:cubicBezTo>
                      <a:pt x="179" y="91"/>
                      <a:pt x="179" y="91"/>
                      <a:pt x="179" y="91"/>
                    </a:cubicBezTo>
                    <a:cubicBezTo>
                      <a:pt x="200" y="96"/>
                      <a:pt x="200" y="96"/>
                      <a:pt x="200" y="96"/>
                    </a:cubicBezTo>
                    <a:cubicBezTo>
                      <a:pt x="201" y="96"/>
                      <a:pt x="201" y="96"/>
                      <a:pt x="201" y="96"/>
                    </a:cubicBezTo>
                    <a:cubicBezTo>
                      <a:pt x="201" y="96"/>
                      <a:pt x="201" y="96"/>
                      <a:pt x="201" y="96"/>
                    </a:cubicBezTo>
                    <a:cubicBezTo>
                      <a:pt x="202" y="110"/>
                      <a:pt x="202" y="110"/>
                      <a:pt x="202" y="110"/>
                    </a:cubicBezTo>
                    <a:cubicBezTo>
                      <a:pt x="201" y="123"/>
                      <a:pt x="201" y="123"/>
                      <a:pt x="201" y="123"/>
                    </a:cubicBezTo>
                    <a:cubicBezTo>
                      <a:pt x="200" y="136"/>
                      <a:pt x="200" y="136"/>
                      <a:pt x="200" y="136"/>
                    </a:cubicBezTo>
                    <a:cubicBezTo>
                      <a:pt x="198" y="149"/>
                      <a:pt x="198" y="149"/>
                      <a:pt x="198" y="149"/>
                    </a:cubicBezTo>
                    <a:cubicBezTo>
                      <a:pt x="194" y="175"/>
                      <a:pt x="194" y="175"/>
                      <a:pt x="194" y="175"/>
                    </a:cubicBezTo>
                    <a:cubicBezTo>
                      <a:pt x="192" y="188"/>
                      <a:pt x="192" y="188"/>
                      <a:pt x="192" y="188"/>
                    </a:cubicBezTo>
                    <a:cubicBezTo>
                      <a:pt x="191" y="202"/>
                      <a:pt x="191" y="202"/>
                      <a:pt x="191" y="202"/>
                    </a:cubicBezTo>
                    <a:cubicBezTo>
                      <a:pt x="191" y="202"/>
                      <a:pt x="191" y="202"/>
                      <a:pt x="191" y="202"/>
                    </a:cubicBezTo>
                    <a:cubicBezTo>
                      <a:pt x="190" y="202"/>
                      <a:pt x="190" y="202"/>
                      <a:pt x="190" y="202"/>
                    </a:cubicBezTo>
                    <a:cubicBezTo>
                      <a:pt x="176" y="199"/>
                      <a:pt x="176" y="199"/>
                      <a:pt x="176" y="199"/>
                    </a:cubicBezTo>
                    <a:cubicBezTo>
                      <a:pt x="162" y="195"/>
                      <a:pt x="162" y="195"/>
                      <a:pt x="162" y="195"/>
                    </a:cubicBezTo>
                    <a:cubicBezTo>
                      <a:pt x="153" y="193"/>
                      <a:pt x="144" y="190"/>
                      <a:pt x="135" y="187"/>
                    </a:cubicBezTo>
                    <a:cubicBezTo>
                      <a:pt x="121" y="183"/>
                      <a:pt x="121" y="183"/>
                      <a:pt x="121" y="183"/>
                    </a:cubicBezTo>
                    <a:cubicBezTo>
                      <a:pt x="107" y="179"/>
                      <a:pt x="107" y="179"/>
                      <a:pt x="107" y="179"/>
                    </a:cubicBezTo>
                    <a:cubicBezTo>
                      <a:pt x="93" y="176"/>
                      <a:pt x="93" y="176"/>
                      <a:pt x="93" y="176"/>
                    </a:cubicBezTo>
                    <a:cubicBezTo>
                      <a:pt x="79" y="174"/>
                      <a:pt x="79" y="174"/>
                      <a:pt x="79" y="174"/>
                    </a:cubicBezTo>
                    <a:cubicBezTo>
                      <a:pt x="79" y="174"/>
                      <a:pt x="79" y="174"/>
                      <a:pt x="79" y="174"/>
                    </a:cubicBezTo>
                    <a:cubicBezTo>
                      <a:pt x="77" y="174"/>
                      <a:pt x="76" y="174"/>
                      <a:pt x="74" y="175"/>
                    </a:cubicBezTo>
                    <a:cubicBezTo>
                      <a:pt x="72" y="175"/>
                      <a:pt x="72" y="175"/>
                      <a:pt x="72" y="175"/>
                    </a:cubicBezTo>
                    <a:cubicBezTo>
                      <a:pt x="70" y="176"/>
                      <a:pt x="70" y="176"/>
                      <a:pt x="70" y="176"/>
                    </a:cubicBezTo>
                    <a:cubicBezTo>
                      <a:pt x="68" y="177"/>
                      <a:pt x="67" y="178"/>
                      <a:pt x="66" y="179"/>
                    </a:cubicBezTo>
                    <a:cubicBezTo>
                      <a:pt x="64" y="179"/>
                      <a:pt x="63" y="180"/>
                      <a:pt x="62" y="181"/>
                    </a:cubicBezTo>
                    <a:cubicBezTo>
                      <a:pt x="54" y="187"/>
                      <a:pt x="54" y="187"/>
                      <a:pt x="54" y="187"/>
                    </a:cubicBezTo>
                    <a:cubicBezTo>
                      <a:pt x="53" y="188"/>
                      <a:pt x="51" y="189"/>
                      <a:pt x="50" y="190"/>
                    </a:cubicBezTo>
                    <a:cubicBezTo>
                      <a:pt x="46" y="193"/>
                      <a:pt x="46" y="193"/>
                      <a:pt x="46" y="193"/>
                    </a:cubicBezTo>
                    <a:cubicBezTo>
                      <a:pt x="15" y="216"/>
                      <a:pt x="15" y="216"/>
                      <a:pt x="15" y="216"/>
                    </a:cubicBezTo>
                    <a:cubicBezTo>
                      <a:pt x="15" y="216"/>
                      <a:pt x="15" y="216"/>
                      <a:pt x="15" y="216"/>
                    </a:cubicBezTo>
                    <a:cubicBezTo>
                      <a:pt x="16" y="216"/>
                      <a:pt x="16" y="216"/>
                      <a:pt x="16" y="216"/>
                    </a:cubicBezTo>
                    <a:cubicBezTo>
                      <a:pt x="10" y="246"/>
                      <a:pt x="10" y="246"/>
                      <a:pt x="10" y="246"/>
                    </a:cubicBezTo>
                    <a:cubicBezTo>
                      <a:pt x="6" y="277"/>
                      <a:pt x="6" y="277"/>
                      <a:pt x="6" y="277"/>
                    </a:cubicBezTo>
                    <a:cubicBezTo>
                      <a:pt x="3" y="309"/>
                      <a:pt x="3" y="309"/>
                      <a:pt x="3" y="309"/>
                    </a:cubicBezTo>
                    <a:cubicBezTo>
                      <a:pt x="2" y="340"/>
                      <a:pt x="2" y="340"/>
                      <a:pt x="2" y="340"/>
                    </a:cubicBezTo>
                    <a:cubicBezTo>
                      <a:pt x="2" y="371"/>
                      <a:pt x="2" y="371"/>
                      <a:pt x="2" y="371"/>
                    </a:cubicBezTo>
                    <a:cubicBezTo>
                      <a:pt x="5" y="402"/>
                      <a:pt x="5" y="402"/>
                      <a:pt x="5" y="402"/>
                    </a:cubicBezTo>
                    <a:cubicBezTo>
                      <a:pt x="9" y="433"/>
                      <a:pt x="9" y="433"/>
                      <a:pt x="9" y="433"/>
                    </a:cubicBezTo>
                    <a:cubicBezTo>
                      <a:pt x="15" y="464"/>
                      <a:pt x="15" y="464"/>
                      <a:pt x="15" y="464"/>
                    </a:cubicBezTo>
                    <a:cubicBezTo>
                      <a:pt x="15" y="464"/>
                      <a:pt x="15" y="464"/>
                      <a:pt x="15" y="464"/>
                    </a:cubicBezTo>
                    <a:cubicBezTo>
                      <a:pt x="45" y="461"/>
                      <a:pt x="45" y="461"/>
                      <a:pt x="45" y="461"/>
                    </a:cubicBezTo>
                    <a:cubicBezTo>
                      <a:pt x="76" y="460"/>
                      <a:pt x="76" y="460"/>
                      <a:pt x="76" y="460"/>
                    </a:cubicBezTo>
                    <a:cubicBezTo>
                      <a:pt x="107" y="460"/>
                      <a:pt x="107" y="460"/>
                      <a:pt x="107" y="460"/>
                    </a:cubicBezTo>
                    <a:cubicBezTo>
                      <a:pt x="138" y="461"/>
                      <a:pt x="138" y="461"/>
                      <a:pt x="138" y="461"/>
                    </a:cubicBezTo>
                    <a:cubicBezTo>
                      <a:pt x="158" y="462"/>
                      <a:pt x="179" y="463"/>
                      <a:pt x="199" y="464"/>
                    </a:cubicBezTo>
                    <a:cubicBezTo>
                      <a:pt x="230" y="464"/>
                      <a:pt x="230" y="464"/>
                      <a:pt x="230" y="464"/>
                    </a:cubicBezTo>
                    <a:cubicBezTo>
                      <a:pt x="261" y="464"/>
                      <a:pt x="261" y="464"/>
                      <a:pt x="261" y="464"/>
                    </a:cubicBezTo>
                    <a:cubicBezTo>
                      <a:pt x="260" y="464"/>
                      <a:pt x="260" y="464"/>
                      <a:pt x="260" y="464"/>
                    </a:cubicBezTo>
                    <a:cubicBezTo>
                      <a:pt x="259" y="455"/>
                      <a:pt x="257" y="446"/>
                      <a:pt x="255" y="437"/>
                    </a:cubicBezTo>
                    <a:cubicBezTo>
                      <a:pt x="252" y="424"/>
                      <a:pt x="252" y="424"/>
                      <a:pt x="252" y="424"/>
                    </a:cubicBezTo>
                    <a:cubicBezTo>
                      <a:pt x="251" y="419"/>
                      <a:pt x="251" y="415"/>
                      <a:pt x="250" y="410"/>
                    </a:cubicBezTo>
                    <a:cubicBezTo>
                      <a:pt x="249" y="404"/>
                      <a:pt x="249" y="404"/>
                      <a:pt x="249" y="404"/>
                    </a:cubicBezTo>
                    <a:cubicBezTo>
                      <a:pt x="249" y="401"/>
                      <a:pt x="248" y="399"/>
                      <a:pt x="248" y="397"/>
                    </a:cubicBezTo>
                    <a:cubicBezTo>
                      <a:pt x="247" y="390"/>
                      <a:pt x="247" y="390"/>
                      <a:pt x="247" y="390"/>
                    </a:cubicBezTo>
                    <a:cubicBezTo>
                      <a:pt x="247" y="388"/>
                      <a:pt x="247" y="385"/>
                      <a:pt x="247" y="383"/>
                    </a:cubicBezTo>
                    <a:cubicBezTo>
                      <a:pt x="247" y="376"/>
                      <a:pt x="247" y="376"/>
                      <a:pt x="247" y="376"/>
                    </a:cubicBezTo>
                    <a:cubicBezTo>
                      <a:pt x="247" y="374"/>
                      <a:pt x="246" y="372"/>
                      <a:pt x="246" y="369"/>
                    </a:cubicBezTo>
                    <a:cubicBezTo>
                      <a:pt x="247" y="356"/>
                      <a:pt x="247" y="356"/>
                      <a:pt x="247" y="356"/>
                    </a:cubicBezTo>
                    <a:cubicBezTo>
                      <a:pt x="247" y="356"/>
                      <a:pt x="247" y="356"/>
                      <a:pt x="247" y="356"/>
                    </a:cubicBezTo>
                    <a:cubicBezTo>
                      <a:pt x="236" y="357"/>
                      <a:pt x="236" y="357"/>
                      <a:pt x="236" y="357"/>
                    </a:cubicBezTo>
                    <a:cubicBezTo>
                      <a:pt x="225" y="357"/>
                      <a:pt x="225" y="357"/>
                      <a:pt x="225" y="357"/>
                    </a:cubicBezTo>
                    <a:cubicBezTo>
                      <a:pt x="214" y="356"/>
                      <a:pt x="214" y="356"/>
                      <a:pt x="214" y="356"/>
                    </a:cubicBezTo>
                    <a:cubicBezTo>
                      <a:pt x="203" y="355"/>
                      <a:pt x="203" y="355"/>
                      <a:pt x="203" y="355"/>
                    </a:cubicBezTo>
                    <a:cubicBezTo>
                      <a:pt x="192" y="353"/>
                      <a:pt x="192" y="353"/>
                      <a:pt x="192" y="353"/>
                    </a:cubicBezTo>
                    <a:cubicBezTo>
                      <a:pt x="181" y="350"/>
                      <a:pt x="181" y="350"/>
                      <a:pt x="181" y="350"/>
                    </a:cubicBezTo>
                    <a:cubicBezTo>
                      <a:pt x="160" y="345"/>
                      <a:pt x="160" y="345"/>
                      <a:pt x="160" y="345"/>
                    </a:cubicBezTo>
                    <a:cubicBezTo>
                      <a:pt x="160" y="345"/>
                      <a:pt x="160" y="345"/>
                      <a:pt x="160" y="345"/>
                    </a:cubicBezTo>
                    <a:cubicBezTo>
                      <a:pt x="158" y="355"/>
                      <a:pt x="158" y="355"/>
                      <a:pt x="158" y="355"/>
                    </a:cubicBezTo>
                    <a:cubicBezTo>
                      <a:pt x="158" y="356"/>
                      <a:pt x="158" y="358"/>
                      <a:pt x="158" y="359"/>
                    </a:cubicBezTo>
                    <a:cubicBezTo>
                      <a:pt x="157" y="364"/>
                      <a:pt x="157" y="364"/>
                      <a:pt x="157" y="364"/>
                    </a:cubicBezTo>
                    <a:cubicBezTo>
                      <a:pt x="157" y="374"/>
                      <a:pt x="157" y="374"/>
                      <a:pt x="157" y="374"/>
                    </a:cubicBezTo>
                    <a:cubicBezTo>
                      <a:pt x="157" y="384"/>
                      <a:pt x="157" y="384"/>
                      <a:pt x="157" y="384"/>
                    </a:cubicBezTo>
                    <a:cubicBezTo>
                      <a:pt x="157" y="384"/>
                      <a:pt x="157" y="384"/>
                      <a:pt x="157" y="384"/>
                    </a:cubicBezTo>
                    <a:cubicBezTo>
                      <a:pt x="156" y="384"/>
                      <a:pt x="156" y="384"/>
                      <a:pt x="156" y="384"/>
                    </a:cubicBezTo>
                    <a:cubicBezTo>
                      <a:pt x="136" y="379"/>
                      <a:pt x="136" y="379"/>
                      <a:pt x="136" y="379"/>
                    </a:cubicBezTo>
                    <a:cubicBezTo>
                      <a:pt x="116" y="376"/>
                      <a:pt x="116" y="376"/>
                      <a:pt x="116" y="376"/>
                    </a:cubicBezTo>
                    <a:cubicBezTo>
                      <a:pt x="96" y="373"/>
                      <a:pt x="96" y="373"/>
                      <a:pt x="96" y="373"/>
                    </a:cubicBezTo>
                    <a:cubicBezTo>
                      <a:pt x="75" y="370"/>
                      <a:pt x="75" y="370"/>
                      <a:pt x="75" y="370"/>
                    </a:cubicBezTo>
                    <a:cubicBezTo>
                      <a:pt x="75" y="370"/>
                      <a:pt x="75" y="370"/>
                      <a:pt x="75" y="370"/>
                    </a:cubicBezTo>
                    <a:cubicBezTo>
                      <a:pt x="75" y="370"/>
                      <a:pt x="75" y="370"/>
                      <a:pt x="75" y="370"/>
                    </a:cubicBezTo>
                    <a:cubicBezTo>
                      <a:pt x="74" y="356"/>
                      <a:pt x="74" y="356"/>
                      <a:pt x="74" y="356"/>
                    </a:cubicBezTo>
                    <a:cubicBezTo>
                      <a:pt x="74" y="351"/>
                      <a:pt x="74" y="347"/>
                      <a:pt x="74" y="342"/>
                    </a:cubicBezTo>
                    <a:cubicBezTo>
                      <a:pt x="74" y="338"/>
                      <a:pt x="74" y="333"/>
                      <a:pt x="74" y="328"/>
                    </a:cubicBezTo>
                    <a:cubicBezTo>
                      <a:pt x="75" y="315"/>
                      <a:pt x="75" y="315"/>
                      <a:pt x="75" y="315"/>
                    </a:cubicBezTo>
                    <a:cubicBezTo>
                      <a:pt x="77" y="301"/>
                      <a:pt x="77" y="301"/>
                      <a:pt x="77" y="301"/>
                    </a:cubicBezTo>
                    <a:cubicBezTo>
                      <a:pt x="79" y="288"/>
                      <a:pt x="79" y="288"/>
                      <a:pt x="79" y="288"/>
                    </a:cubicBezTo>
                    <a:cubicBezTo>
                      <a:pt x="82" y="274"/>
                      <a:pt x="82" y="274"/>
                      <a:pt x="82" y="274"/>
                    </a:cubicBezTo>
                    <a:cubicBezTo>
                      <a:pt x="85" y="261"/>
                      <a:pt x="85" y="261"/>
                      <a:pt x="85" y="261"/>
                    </a:cubicBezTo>
                    <a:cubicBezTo>
                      <a:pt x="85" y="261"/>
                      <a:pt x="85" y="261"/>
                      <a:pt x="85" y="261"/>
                    </a:cubicBezTo>
                    <a:cubicBezTo>
                      <a:pt x="86" y="261"/>
                      <a:pt x="86" y="261"/>
                      <a:pt x="86" y="261"/>
                    </a:cubicBezTo>
                    <a:cubicBezTo>
                      <a:pt x="113" y="269"/>
                      <a:pt x="113" y="269"/>
                      <a:pt x="113" y="269"/>
                    </a:cubicBezTo>
                    <a:cubicBezTo>
                      <a:pt x="141" y="278"/>
                      <a:pt x="141" y="278"/>
                      <a:pt x="141" y="278"/>
                    </a:cubicBezTo>
                    <a:cubicBezTo>
                      <a:pt x="169" y="286"/>
                      <a:pt x="169" y="286"/>
                      <a:pt x="169" y="286"/>
                    </a:cubicBezTo>
                    <a:cubicBezTo>
                      <a:pt x="197" y="292"/>
                      <a:pt x="197" y="292"/>
                      <a:pt x="197" y="292"/>
                    </a:cubicBezTo>
                    <a:cubicBezTo>
                      <a:pt x="197" y="293"/>
                      <a:pt x="197" y="293"/>
                      <a:pt x="197" y="293"/>
                    </a:cubicBezTo>
                    <a:cubicBezTo>
                      <a:pt x="204" y="286"/>
                      <a:pt x="204" y="286"/>
                      <a:pt x="204" y="286"/>
                    </a:cubicBezTo>
                    <a:cubicBezTo>
                      <a:pt x="212" y="281"/>
                      <a:pt x="212" y="281"/>
                      <a:pt x="212" y="281"/>
                    </a:cubicBezTo>
                    <a:cubicBezTo>
                      <a:pt x="217" y="277"/>
                      <a:pt x="223" y="274"/>
                      <a:pt x="228" y="271"/>
                    </a:cubicBezTo>
                    <a:cubicBezTo>
                      <a:pt x="245" y="261"/>
                      <a:pt x="245" y="261"/>
                      <a:pt x="245" y="261"/>
                    </a:cubicBezTo>
                    <a:cubicBezTo>
                      <a:pt x="253" y="256"/>
                      <a:pt x="253" y="256"/>
                      <a:pt x="253" y="256"/>
                    </a:cubicBezTo>
                    <a:lnTo>
                      <a:pt x="261" y="251"/>
                    </a:ln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sp>
            <p:nvSpPr>
              <p:cNvPr id="150" name="Freeform 284"/>
              <p:cNvSpPr>
                <a:spLocks noEditPoints="1"/>
              </p:cNvSpPr>
              <p:nvPr/>
            </p:nvSpPr>
            <p:spPr bwMode="auto">
              <a:xfrm>
                <a:off x="2703513" y="5621338"/>
                <a:ext cx="806450" cy="1495425"/>
              </a:xfrm>
              <a:custGeom>
                <a:avLst/>
                <a:gdLst>
                  <a:gd name="T0" fmla="*/ 398 w 508"/>
                  <a:gd name="T1" fmla="*/ 558 h 942"/>
                  <a:gd name="T2" fmla="*/ 398 w 508"/>
                  <a:gd name="T3" fmla="*/ 558 h 942"/>
                  <a:gd name="T4" fmla="*/ 169 w 508"/>
                  <a:gd name="T5" fmla="*/ 558 h 942"/>
                  <a:gd name="T6" fmla="*/ 169 w 508"/>
                  <a:gd name="T7" fmla="*/ 766 h 942"/>
                  <a:gd name="T8" fmla="*/ 341 w 508"/>
                  <a:gd name="T9" fmla="*/ 768 h 942"/>
                  <a:gd name="T10" fmla="*/ 341 w 508"/>
                  <a:gd name="T11" fmla="*/ 691 h 942"/>
                  <a:gd name="T12" fmla="*/ 508 w 508"/>
                  <a:gd name="T13" fmla="*/ 691 h 942"/>
                  <a:gd name="T14" fmla="*/ 508 w 508"/>
                  <a:gd name="T15" fmla="*/ 691 h 942"/>
                  <a:gd name="T16" fmla="*/ 508 w 508"/>
                  <a:gd name="T17" fmla="*/ 942 h 942"/>
                  <a:gd name="T18" fmla="*/ 2 w 508"/>
                  <a:gd name="T19" fmla="*/ 942 h 942"/>
                  <a:gd name="T20" fmla="*/ 2 w 508"/>
                  <a:gd name="T21" fmla="*/ 942 h 942"/>
                  <a:gd name="T22" fmla="*/ 0 w 508"/>
                  <a:gd name="T23" fmla="*/ 480 h 942"/>
                  <a:gd name="T24" fmla="*/ 108 w 508"/>
                  <a:gd name="T25" fmla="*/ 382 h 942"/>
                  <a:gd name="T26" fmla="*/ 110 w 508"/>
                  <a:gd name="T27" fmla="*/ 382 h 942"/>
                  <a:gd name="T28" fmla="*/ 339 w 508"/>
                  <a:gd name="T29" fmla="*/ 384 h 942"/>
                  <a:gd name="T30" fmla="*/ 341 w 508"/>
                  <a:gd name="T31" fmla="*/ 176 h 942"/>
                  <a:gd name="T32" fmla="*/ 171 w 508"/>
                  <a:gd name="T33" fmla="*/ 174 h 942"/>
                  <a:gd name="T34" fmla="*/ 171 w 508"/>
                  <a:gd name="T35" fmla="*/ 251 h 942"/>
                  <a:gd name="T36" fmla="*/ 2 w 508"/>
                  <a:gd name="T37" fmla="*/ 251 h 942"/>
                  <a:gd name="T38" fmla="*/ 2 w 508"/>
                  <a:gd name="T39" fmla="*/ 249 h 942"/>
                  <a:gd name="T40" fmla="*/ 2 w 508"/>
                  <a:gd name="T41" fmla="*/ 0 h 942"/>
                  <a:gd name="T42" fmla="*/ 171 w 508"/>
                  <a:gd name="T43" fmla="*/ 0 h 942"/>
                  <a:gd name="T44" fmla="*/ 171 w 508"/>
                  <a:gd name="T45" fmla="*/ 0 h 942"/>
                  <a:gd name="T46" fmla="*/ 171 w 508"/>
                  <a:gd name="T47" fmla="*/ 49 h 942"/>
                  <a:gd name="T48" fmla="*/ 225 w 508"/>
                  <a:gd name="T49" fmla="*/ 0 h 942"/>
                  <a:gd name="T50" fmla="*/ 400 w 508"/>
                  <a:gd name="T51" fmla="*/ 0 h 942"/>
                  <a:gd name="T52" fmla="*/ 402 w 508"/>
                  <a:gd name="T53" fmla="*/ 0 h 942"/>
                  <a:gd name="T54" fmla="*/ 508 w 508"/>
                  <a:gd name="T55" fmla="*/ 98 h 942"/>
                  <a:gd name="T56" fmla="*/ 508 w 508"/>
                  <a:gd name="T57" fmla="*/ 460 h 942"/>
                  <a:gd name="T58" fmla="*/ 508 w 508"/>
                  <a:gd name="T59" fmla="*/ 98 h 942"/>
                  <a:gd name="T60" fmla="*/ 400 w 508"/>
                  <a:gd name="T61" fmla="*/ 0 h 942"/>
                  <a:gd name="T62" fmla="*/ 225 w 508"/>
                  <a:gd name="T63" fmla="*/ 0 h 942"/>
                  <a:gd name="T64" fmla="*/ 171 w 508"/>
                  <a:gd name="T65" fmla="*/ 49 h 942"/>
                  <a:gd name="T66" fmla="*/ 171 w 508"/>
                  <a:gd name="T67" fmla="*/ 49 h 942"/>
                  <a:gd name="T68" fmla="*/ 171 w 508"/>
                  <a:gd name="T69" fmla="*/ 0 h 942"/>
                  <a:gd name="T70" fmla="*/ 4 w 508"/>
                  <a:gd name="T71" fmla="*/ 0 h 942"/>
                  <a:gd name="T72" fmla="*/ 2 w 508"/>
                  <a:gd name="T73" fmla="*/ 249 h 942"/>
                  <a:gd name="T74" fmla="*/ 169 w 508"/>
                  <a:gd name="T75" fmla="*/ 249 h 942"/>
                  <a:gd name="T76" fmla="*/ 169 w 508"/>
                  <a:gd name="T77" fmla="*/ 171 h 942"/>
                  <a:gd name="T78" fmla="*/ 341 w 508"/>
                  <a:gd name="T79" fmla="*/ 171 h 942"/>
                  <a:gd name="T80" fmla="*/ 343 w 508"/>
                  <a:gd name="T81" fmla="*/ 174 h 942"/>
                  <a:gd name="T82" fmla="*/ 343 w 508"/>
                  <a:gd name="T83" fmla="*/ 384 h 942"/>
                  <a:gd name="T84" fmla="*/ 110 w 508"/>
                  <a:gd name="T85" fmla="*/ 384 h 942"/>
                  <a:gd name="T86" fmla="*/ 4 w 508"/>
                  <a:gd name="T87" fmla="*/ 482 h 942"/>
                  <a:gd name="T88" fmla="*/ 4 w 508"/>
                  <a:gd name="T89" fmla="*/ 942 h 942"/>
                  <a:gd name="T90" fmla="*/ 508 w 508"/>
                  <a:gd name="T91" fmla="*/ 940 h 942"/>
                  <a:gd name="T92" fmla="*/ 508 w 508"/>
                  <a:gd name="T93" fmla="*/ 691 h 942"/>
                  <a:gd name="T94" fmla="*/ 341 w 508"/>
                  <a:gd name="T95" fmla="*/ 693 h 942"/>
                  <a:gd name="T96" fmla="*/ 341 w 508"/>
                  <a:gd name="T97" fmla="*/ 768 h 942"/>
                  <a:gd name="T98" fmla="*/ 341 w 508"/>
                  <a:gd name="T99" fmla="*/ 768 h 942"/>
                  <a:gd name="T100" fmla="*/ 169 w 508"/>
                  <a:gd name="T101" fmla="*/ 768 h 942"/>
                  <a:gd name="T102" fmla="*/ 169 w 508"/>
                  <a:gd name="T103" fmla="*/ 558 h 942"/>
                  <a:gd name="T104" fmla="*/ 169 w 508"/>
                  <a:gd name="T105" fmla="*/ 558 h 942"/>
                  <a:gd name="T106" fmla="*/ 398 w 508"/>
                  <a:gd name="T107" fmla="*/ 558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8" h="942">
                    <a:moveTo>
                      <a:pt x="508" y="460"/>
                    </a:moveTo>
                    <a:lnTo>
                      <a:pt x="398" y="558"/>
                    </a:lnTo>
                    <a:lnTo>
                      <a:pt x="398" y="558"/>
                    </a:lnTo>
                    <a:lnTo>
                      <a:pt x="398" y="558"/>
                    </a:lnTo>
                    <a:lnTo>
                      <a:pt x="169" y="558"/>
                    </a:lnTo>
                    <a:lnTo>
                      <a:pt x="169" y="558"/>
                    </a:lnTo>
                    <a:lnTo>
                      <a:pt x="169" y="768"/>
                    </a:lnTo>
                    <a:lnTo>
                      <a:pt x="169" y="766"/>
                    </a:lnTo>
                    <a:lnTo>
                      <a:pt x="341" y="766"/>
                    </a:lnTo>
                    <a:lnTo>
                      <a:pt x="341" y="768"/>
                    </a:lnTo>
                    <a:lnTo>
                      <a:pt x="341" y="691"/>
                    </a:lnTo>
                    <a:lnTo>
                      <a:pt x="341" y="691"/>
                    </a:lnTo>
                    <a:lnTo>
                      <a:pt x="341" y="691"/>
                    </a:lnTo>
                    <a:lnTo>
                      <a:pt x="508" y="691"/>
                    </a:lnTo>
                    <a:lnTo>
                      <a:pt x="508" y="691"/>
                    </a:lnTo>
                    <a:lnTo>
                      <a:pt x="508" y="691"/>
                    </a:lnTo>
                    <a:lnTo>
                      <a:pt x="508" y="942"/>
                    </a:lnTo>
                    <a:lnTo>
                      <a:pt x="508" y="942"/>
                    </a:lnTo>
                    <a:lnTo>
                      <a:pt x="508" y="942"/>
                    </a:lnTo>
                    <a:lnTo>
                      <a:pt x="2" y="942"/>
                    </a:lnTo>
                    <a:lnTo>
                      <a:pt x="2" y="942"/>
                    </a:lnTo>
                    <a:lnTo>
                      <a:pt x="2" y="942"/>
                    </a:lnTo>
                    <a:lnTo>
                      <a:pt x="0" y="482"/>
                    </a:lnTo>
                    <a:lnTo>
                      <a:pt x="0" y="480"/>
                    </a:lnTo>
                    <a:lnTo>
                      <a:pt x="2" y="480"/>
                    </a:lnTo>
                    <a:lnTo>
                      <a:pt x="108" y="382"/>
                    </a:lnTo>
                    <a:lnTo>
                      <a:pt x="110" y="382"/>
                    </a:lnTo>
                    <a:lnTo>
                      <a:pt x="110" y="382"/>
                    </a:lnTo>
                    <a:lnTo>
                      <a:pt x="341" y="382"/>
                    </a:lnTo>
                    <a:lnTo>
                      <a:pt x="339" y="384"/>
                    </a:lnTo>
                    <a:lnTo>
                      <a:pt x="339" y="174"/>
                    </a:lnTo>
                    <a:lnTo>
                      <a:pt x="341" y="176"/>
                    </a:lnTo>
                    <a:lnTo>
                      <a:pt x="171" y="176"/>
                    </a:lnTo>
                    <a:lnTo>
                      <a:pt x="171" y="174"/>
                    </a:lnTo>
                    <a:lnTo>
                      <a:pt x="171" y="249"/>
                    </a:lnTo>
                    <a:lnTo>
                      <a:pt x="171" y="251"/>
                    </a:lnTo>
                    <a:lnTo>
                      <a:pt x="171" y="251"/>
                    </a:lnTo>
                    <a:lnTo>
                      <a:pt x="2" y="251"/>
                    </a:lnTo>
                    <a:lnTo>
                      <a:pt x="2" y="251"/>
                    </a:lnTo>
                    <a:lnTo>
                      <a:pt x="2" y="249"/>
                    </a:lnTo>
                    <a:lnTo>
                      <a:pt x="2" y="0"/>
                    </a:lnTo>
                    <a:lnTo>
                      <a:pt x="2" y="0"/>
                    </a:lnTo>
                    <a:lnTo>
                      <a:pt x="2" y="0"/>
                    </a:lnTo>
                    <a:lnTo>
                      <a:pt x="171" y="0"/>
                    </a:lnTo>
                    <a:lnTo>
                      <a:pt x="171" y="0"/>
                    </a:lnTo>
                    <a:lnTo>
                      <a:pt x="171" y="0"/>
                    </a:lnTo>
                    <a:lnTo>
                      <a:pt x="171" y="49"/>
                    </a:lnTo>
                    <a:lnTo>
                      <a:pt x="171" y="49"/>
                    </a:lnTo>
                    <a:lnTo>
                      <a:pt x="225" y="0"/>
                    </a:lnTo>
                    <a:lnTo>
                      <a:pt x="225" y="0"/>
                    </a:lnTo>
                    <a:lnTo>
                      <a:pt x="225" y="0"/>
                    </a:lnTo>
                    <a:lnTo>
                      <a:pt x="400" y="0"/>
                    </a:lnTo>
                    <a:lnTo>
                      <a:pt x="402" y="0"/>
                    </a:lnTo>
                    <a:lnTo>
                      <a:pt x="402" y="0"/>
                    </a:lnTo>
                    <a:lnTo>
                      <a:pt x="508" y="98"/>
                    </a:lnTo>
                    <a:lnTo>
                      <a:pt x="508" y="98"/>
                    </a:lnTo>
                    <a:lnTo>
                      <a:pt x="508" y="98"/>
                    </a:lnTo>
                    <a:lnTo>
                      <a:pt x="508" y="460"/>
                    </a:lnTo>
                    <a:close/>
                    <a:moveTo>
                      <a:pt x="508" y="460"/>
                    </a:moveTo>
                    <a:lnTo>
                      <a:pt x="508" y="98"/>
                    </a:lnTo>
                    <a:lnTo>
                      <a:pt x="508" y="98"/>
                    </a:lnTo>
                    <a:lnTo>
                      <a:pt x="400" y="0"/>
                    </a:lnTo>
                    <a:lnTo>
                      <a:pt x="400" y="0"/>
                    </a:lnTo>
                    <a:lnTo>
                      <a:pt x="225" y="0"/>
                    </a:lnTo>
                    <a:lnTo>
                      <a:pt x="227" y="0"/>
                    </a:lnTo>
                    <a:lnTo>
                      <a:pt x="171" y="49"/>
                    </a:lnTo>
                    <a:lnTo>
                      <a:pt x="171" y="51"/>
                    </a:lnTo>
                    <a:lnTo>
                      <a:pt x="171" y="49"/>
                    </a:lnTo>
                    <a:lnTo>
                      <a:pt x="171" y="0"/>
                    </a:lnTo>
                    <a:lnTo>
                      <a:pt x="171" y="0"/>
                    </a:lnTo>
                    <a:lnTo>
                      <a:pt x="2" y="0"/>
                    </a:lnTo>
                    <a:lnTo>
                      <a:pt x="4" y="0"/>
                    </a:lnTo>
                    <a:lnTo>
                      <a:pt x="4" y="249"/>
                    </a:lnTo>
                    <a:lnTo>
                      <a:pt x="2" y="249"/>
                    </a:lnTo>
                    <a:lnTo>
                      <a:pt x="171" y="249"/>
                    </a:lnTo>
                    <a:lnTo>
                      <a:pt x="169" y="249"/>
                    </a:lnTo>
                    <a:lnTo>
                      <a:pt x="169" y="174"/>
                    </a:lnTo>
                    <a:lnTo>
                      <a:pt x="169" y="171"/>
                    </a:lnTo>
                    <a:lnTo>
                      <a:pt x="171" y="171"/>
                    </a:lnTo>
                    <a:lnTo>
                      <a:pt x="341" y="171"/>
                    </a:lnTo>
                    <a:lnTo>
                      <a:pt x="343" y="171"/>
                    </a:lnTo>
                    <a:lnTo>
                      <a:pt x="343" y="174"/>
                    </a:lnTo>
                    <a:lnTo>
                      <a:pt x="343" y="384"/>
                    </a:lnTo>
                    <a:lnTo>
                      <a:pt x="343" y="384"/>
                    </a:lnTo>
                    <a:lnTo>
                      <a:pt x="341" y="384"/>
                    </a:lnTo>
                    <a:lnTo>
                      <a:pt x="110" y="384"/>
                    </a:lnTo>
                    <a:lnTo>
                      <a:pt x="110" y="384"/>
                    </a:lnTo>
                    <a:lnTo>
                      <a:pt x="4" y="482"/>
                    </a:lnTo>
                    <a:lnTo>
                      <a:pt x="4" y="482"/>
                    </a:lnTo>
                    <a:lnTo>
                      <a:pt x="4" y="942"/>
                    </a:lnTo>
                    <a:lnTo>
                      <a:pt x="2" y="940"/>
                    </a:lnTo>
                    <a:lnTo>
                      <a:pt x="508" y="940"/>
                    </a:lnTo>
                    <a:lnTo>
                      <a:pt x="506" y="942"/>
                    </a:lnTo>
                    <a:lnTo>
                      <a:pt x="508" y="691"/>
                    </a:lnTo>
                    <a:lnTo>
                      <a:pt x="508" y="693"/>
                    </a:lnTo>
                    <a:lnTo>
                      <a:pt x="341" y="693"/>
                    </a:lnTo>
                    <a:lnTo>
                      <a:pt x="341" y="691"/>
                    </a:lnTo>
                    <a:lnTo>
                      <a:pt x="341" y="768"/>
                    </a:lnTo>
                    <a:lnTo>
                      <a:pt x="341" y="768"/>
                    </a:lnTo>
                    <a:lnTo>
                      <a:pt x="341" y="768"/>
                    </a:lnTo>
                    <a:lnTo>
                      <a:pt x="169" y="768"/>
                    </a:lnTo>
                    <a:lnTo>
                      <a:pt x="169" y="768"/>
                    </a:lnTo>
                    <a:lnTo>
                      <a:pt x="169" y="768"/>
                    </a:lnTo>
                    <a:lnTo>
                      <a:pt x="169" y="558"/>
                    </a:lnTo>
                    <a:lnTo>
                      <a:pt x="169" y="558"/>
                    </a:lnTo>
                    <a:lnTo>
                      <a:pt x="169" y="558"/>
                    </a:lnTo>
                    <a:lnTo>
                      <a:pt x="398" y="558"/>
                    </a:lnTo>
                    <a:lnTo>
                      <a:pt x="398" y="558"/>
                    </a:lnTo>
                    <a:lnTo>
                      <a:pt x="508" y="460"/>
                    </a:ln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sp>
            <p:nvSpPr>
              <p:cNvPr id="151" name="Freeform 285"/>
              <p:cNvSpPr>
                <a:spLocks noEditPoints="1"/>
              </p:cNvSpPr>
              <p:nvPr/>
            </p:nvSpPr>
            <p:spPr bwMode="auto">
              <a:xfrm>
                <a:off x="2703513" y="5643563"/>
                <a:ext cx="806450" cy="1420813"/>
              </a:xfrm>
              <a:custGeom>
                <a:avLst/>
                <a:gdLst>
                  <a:gd name="T0" fmla="*/ 396 w 508"/>
                  <a:gd name="T1" fmla="*/ 529 h 895"/>
                  <a:gd name="T2" fmla="*/ 394 w 508"/>
                  <a:gd name="T3" fmla="*/ 529 h 895"/>
                  <a:gd name="T4" fmla="*/ 176 w 508"/>
                  <a:gd name="T5" fmla="*/ 529 h 895"/>
                  <a:gd name="T6" fmla="*/ 171 w 508"/>
                  <a:gd name="T7" fmla="*/ 720 h 895"/>
                  <a:gd name="T8" fmla="*/ 333 w 508"/>
                  <a:gd name="T9" fmla="*/ 724 h 895"/>
                  <a:gd name="T10" fmla="*/ 333 w 508"/>
                  <a:gd name="T11" fmla="*/ 648 h 895"/>
                  <a:gd name="T12" fmla="*/ 500 w 508"/>
                  <a:gd name="T13" fmla="*/ 646 h 895"/>
                  <a:gd name="T14" fmla="*/ 508 w 508"/>
                  <a:gd name="T15" fmla="*/ 654 h 895"/>
                  <a:gd name="T16" fmla="*/ 508 w 508"/>
                  <a:gd name="T17" fmla="*/ 895 h 895"/>
                  <a:gd name="T18" fmla="*/ 10 w 508"/>
                  <a:gd name="T19" fmla="*/ 895 h 895"/>
                  <a:gd name="T20" fmla="*/ 0 w 508"/>
                  <a:gd name="T21" fmla="*/ 887 h 895"/>
                  <a:gd name="T22" fmla="*/ 0 w 508"/>
                  <a:gd name="T23" fmla="*/ 454 h 895"/>
                  <a:gd name="T24" fmla="*/ 108 w 508"/>
                  <a:gd name="T25" fmla="*/ 358 h 895"/>
                  <a:gd name="T26" fmla="*/ 114 w 508"/>
                  <a:gd name="T27" fmla="*/ 356 h 895"/>
                  <a:gd name="T28" fmla="*/ 329 w 508"/>
                  <a:gd name="T29" fmla="*/ 366 h 895"/>
                  <a:gd name="T30" fmla="*/ 339 w 508"/>
                  <a:gd name="T31" fmla="*/ 178 h 895"/>
                  <a:gd name="T32" fmla="*/ 182 w 508"/>
                  <a:gd name="T33" fmla="*/ 170 h 895"/>
                  <a:gd name="T34" fmla="*/ 182 w 508"/>
                  <a:gd name="T35" fmla="*/ 249 h 895"/>
                  <a:gd name="T36" fmla="*/ 10 w 508"/>
                  <a:gd name="T37" fmla="*/ 249 h 895"/>
                  <a:gd name="T38" fmla="*/ 2 w 508"/>
                  <a:gd name="T39" fmla="*/ 241 h 895"/>
                  <a:gd name="T40" fmla="*/ 2 w 508"/>
                  <a:gd name="T41" fmla="*/ 0 h 895"/>
                  <a:gd name="T42" fmla="*/ 174 w 508"/>
                  <a:gd name="T43" fmla="*/ 0 h 895"/>
                  <a:gd name="T44" fmla="*/ 180 w 508"/>
                  <a:gd name="T45" fmla="*/ 6 h 895"/>
                  <a:gd name="T46" fmla="*/ 169 w 508"/>
                  <a:gd name="T47" fmla="*/ 49 h 895"/>
                  <a:gd name="T48" fmla="*/ 225 w 508"/>
                  <a:gd name="T49" fmla="*/ 2 h 895"/>
                  <a:gd name="T50" fmla="*/ 396 w 508"/>
                  <a:gd name="T51" fmla="*/ 2 h 895"/>
                  <a:gd name="T52" fmla="*/ 400 w 508"/>
                  <a:gd name="T53" fmla="*/ 4 h 895"/>
                  <a:gd name="T54" fmla="*/ 504 w 508"/>
                  <a:gd name="T55" fmla="*/ 98 h 895"/>
                  <a:gd name="T56" fmla="*/ 500 w 508"/>
                  <a:gd name="T57" fmla="*/ 435 h 895"/>
                  <a:gd name="T58" fmla="*/ 498 w 508"/>
                  <a:gd name="T59" fmla="*/ 98 h 895"/>
                  <a:gd name="T60" fmla="*/ 394 w 508"/>
                  <a:gd name="T61" fmla="*/ 10 h 895"/>
                  <a:gd name="T62" fmla="*/ 227 w 508"/>
                  <a:gd name="T63" fmla="*/ 12 h 895"/>
                  <a:gd name="T64" fmla="*/ 178 w 508"/>
                  <a:gd name="T65" fmla="*/ 57 h 895"/>
                  <a:gd name="T66" fmla="*/ 167 w 508"/>
                  <a:gd name="T67" fmla="*/ 53 h 895"/>
                  <a:gd name="T68" fmla="*/ 174 w 508"/>
                  <a:gd name="T69" fmla="*/ 12 h 895"/>
                  <a:gd name="T70" fmla="*/ 16 w 508"/>
                  <a:gd name="T71" fmla="*/ 6 h 895"/>
                  <a:gd name="T72" fmla="*/ 10 w 508"/>
                  <a:gd name="T73" fmla="*/ 233 h 895"/>
                  <a:gd name="T74" fmla="*/ 165 w 508"/>
                  <a:gd name="T75" fmla="*/ 241 h 895"/>
                  <a:gd name="T76" fmla="*/ 165 w 508"/>
                  <a:gd name="T77" fmla="*/ 162 h 895"/>
                  <a:gd name="T78" fmla="*/ 339 w 508"/>
                  <a:gd name="T79" fmla="*/ 160 h 895"/>
                  <a:gd name="T80" fmla="*/ 347 w 508"/>
                  <a:gd name="T81" fmla="*/ 170 h 895"/>
                  <a:gd name="T82" fmla="*/ 347 w 508"/>
                  <a:gd name="T83" fmla="*/ 374 h 895"/>
                  <a:gd name="T84" fmla="*/ 114 w 508"/>
                  <a:gd name="T85" fmla="*/ 376 h 895"/>
                  <a:gd name="T86" fmla="*/ 16 w 508"/>
                  <a:gd name="T87" fmla="*/ 464 h 895"/>
                  <a:gd name="T88" fmla="*/ 18 w 508"/>
                  <a:gd name="T89" fmla="*/ 887 h 895"/>
                  <a:gd name="T90" fmla="*/ 500 w 508"/>
                  <a:gd name="T91" fmla="*/ 879 h 895"/>
                  <a:gd name="T92" fmla="*/ 494 w 508"/>
                  <a:gd name="T93" fmla="*/ 654 h 895"/>
                  <a:gd name="T94" fmla="*/ 339 w 508"/>
                  <a:gd name="T95" fmla="*/ 660 h 895"/>
                  <a:gd name="T96" fmla="*/ 345 w 508"/>
                  <a:gd name="T97" fmla="*/ 724 h 895"/>
                  <a:gd name="T98" fmla="*/ 339 w 508"/>
                  <a:gd name="T99" fmla="*/ 730 h 895"/>
                  <a:gd name="T100" fmla="*/ 167 w 508"/>
                  <a:gd name="T101" fmla="*/ 730 h 895"/>
                  <a:gd name="T102" fmla="*/ 169 w 508"/>
                  <a:gd name="T103" fmla="*/ 529 h 895"/>
                  <a:gd name="T104" fmla="*/ 171 w 508"/>
                  <a:gd name="T105" fmla="*/ 525 h 895"/>
                  <a:gd name="T106" fmla="*/ 392 w 508"/>
                  <a:gd name="T107" fmla="*/ 527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8" h="895">
                    <a:moveTo>
                      <a:pt x="500" y="435"/>
                    </a:moveTo>
                    <a:lnTo>
                      <a:pt x="396" y="529"/>
                    </a:lnTo>
                    <a:lnTo>
                      <a:pt x="394" y="529"/>
                    </a:lnTo>
                    <a:lnTo>
                      <a:pt x="394" y="529"/>
                    </a:lnTo>
                    <a:lnTo>
                      <a:pt x="171" y="532"/>
                    </a:lnTo>
                    <a:lnTo>
                      <a:pt x="176" y="529"/>
                    </a:lnTo>
                    <a:lnTo>
                      <a:pt x="178" y="724"/>
                    </a:lnTo>
                    <a:lnTo>
                      <a:pt x="171" y="720"/>
                    </a:lnTo>
                    <a:lnTo>
                      <a:pt x="339" y="720"/>
                    </a:lnTo>
                    <a:lnTo>
                      <a:pt x="333" y="724"/>
                    </a:lnTo>
                    <a:lnTo>
                      <a:pt x="333" y="654"/>
                    </a:lnTo>
                    <a:lnTo>
                      <a:pt x="333" y="648"/>
                    </a:lnTo>
                    <a:lnTo>
                      <a:pt x="339" y="648"/>
                    </a:lnTo>
                    <a:lnTo>
                      <a:pt x="500" y="646"/>
                    </a:lnTo>
                    <a:lnTo>
                      <a:pt x="508" y="646"/>
                    </a:lnTo>
                    <a:lnTo>
                      <a:pt x="508" y="654"/>
                    </a:lnTo>
                    <a:lnTo>
                      <a:pt x="508" y="887"/>
                    </a:lnTo>
                    <a:lnTo>
                      <a:pt x="508" y="895"/>
                    </a:lnTo>
                    <a:lnTo>
                      <a:pt x="500" y="895"/>
                    </a:lnTo>
                    <a:lnTo>
                      <a:pt x="10" y="895"/>
                    </a:lnTo>
                    <a:lnTo>
                      <a:pt x="0" y="895"/>
                    </a:lnTo>
                    <a:lnTo>
                      <a:pt x="0" y="887"/>
                    </a:lnTo>
                    <a:lnTo>
                      <a:pt x="0" y="458"/>
                    </a:lnTo>
                    <a:lnTo>
                      <a:pt x="0" y="454"/>
                    </a:lnTo>
                    <a:lnTo>
                      <a:pt x="4" y="450"/>
                    </a:lnTo>
                    <a:lnTo>
                      <a:pt x="108" y="358"/>
                    </a:lnTo>
                    <a:lnTo>
                      <a:pt x="110" y="356"/>
                    </a:lnTo>
                    <a:lnTo>
                      <a:pt x="114" y="356"/>
                    </a:lnTo>
                    <a:lnTo>
                      <a:pt x="339" y="356"/>
                    </a:lnTo>
                    <a:lnTo>
                      <a:pt x="329" y="366"/>
                    </a:lnTo>
                    <a:lnTo>
                      <a:pt x="329" y="170"/>
                    </a:lnTo>
                    <a:lnTo>
                      <a:pt x="339" y="178"/>
                    </a:lnTo>
                    <a:lnTo>
                      <a:pt x="174" y="178"/>
                    </a:lnTo>
                    <a:lnTo>
                      <a:pt x="182" y="170"/>
                    </a:lnTo>
                    <a:lnTo>
                      <a:pt x="182" y="241"/>
                    </a:lnTo>
                    <a:lnTo>
                      <a:pt x="182" y="249"/>
                    </a:lnTo>
                    <a:lnTo>
                      <a:pt x="174" y="249"/>
                    </a:lnTo>
                    <a:lnTo>
                      <a:pt x="10" y="249"/>
                    </a:lnTo>
                    <a:lnTo>
                      <a:pt x="2" y="249"/>
                    </a:lnTo>
                    <a:lnTo>
                      <a:pt x="2" y="241"/>
                    </a:lnTo>
                    <a:lnTo>
                      <a:pt x="2" y="6"/>
                    </a:lnTo>
                    <a:lnTo>
                      <a:pt x="2" y="0"/>
                    </a:lnTo>
                    <a:lnTo>
                      <a:pt x="10" y="0"/>
                    </a:lnTo>
                    <a:lnTo>
                      <a:pt x="174" y="0"/>
                    </a:lnTo>
                    <a:lnTo>
                      <a:pt x="180" y="0"/>
                    </a:lnTo>
                    <a:lnTo>
                      <a:pt x="180" y="6"/>
                    </a:lnTo>
                    <a:lnTo>
                      <a:pt x="180" y="53"/>
                    </a:lnTo>
                    <a:lnTo>
                      <a:pt x="169" y="49"/>
                    </a:lnTo>
                    <a:lnTo>
                      <a:pt x="222" y="2"/>
                    </a:lnTo>
                    <a:lnTo>
                      <a:pt x="225" y="2"/>
                    </a:lnTo>
                    <a:lnTo>
                      <a:pt x="227" y="2"/>
                    </a:lnTo>
                    <a:lnTo>
                      <a:pt x="396" y="2"/>
                    </a:lnTo>
                    <a:lnTo>
                      <a:pt x="398" y="2"/>
                    </a:lnTo>
                    <a:lnTo>
                      <a:pt x="400" y="4"/>
                    </a:lnTo>
                    <a:lnTo>
                      <a:pt x="502" y="96"/>
                    </a:lnTo>
                    <a:lnTo>
                      <a:pt x="504" y="98"/>
                    </a:lnTo>
                    <a:lnTo>
                      <a:pt x="504" y="98"/>
                    </a:lnTo>
                    <a:lnTo>
                      <a:pt x="500" y="435"/>
                    </a:lnTo>
                    <a:close/>
                    <a:moveTo>
                      <a:pt x="500" y="435"/>
                    </a:moveTo>
                    <a:lnTo>
                      <a:pt x="498" y="98"/>
                    </a:lnTo>
                    <a:lnTo>
                      <a:pt x="498" y="102"/>
                    </a:lnTo>
                    <a:lnTo>
                      <a:pt x="394" y="10"/>
                    </a:lnTo>
                    <a:lnTo>
                      <a:pt x="396" y="12"/>
                    </a:lnTo>
                    <a:lnTo>
                      <a:pt x="227" y="12"/>
                    </a:lnTo>
                    <a:lnTo>
                      <a:pt x="231" y="12"/>
                    </a:lnTo>
                    <a:lnTo>
                      <a:pt x="178" y="57"/>
                    </a:lnTo>
                    <a:lnTo>
                      <a:pt x="167" y="65"/>
                    </a:lnTo>
                    <a:lnTo>
                      <a:pt x="167" y="53"/>
                    </a:lnTo>
                    <a:lnTo>
                      <a:pt x="167" y="6"/>
                    </a:lnTo>
                    <a:lnTo>
                      <a:pt x="174" y="12"/>
                    </a:lnTo>
                    <a:lnTo>
                      <a:pt x="10" y="14"/>
                    </a:lnTo>
                    <a:lnTo>
                      <a:pt x="16" y="6"/>
                    </a:lnTo>
                    <a:lnTo>
                      <a:pt x="18" y="241"/>
                    </a:lnTo>
                    <a:lnTo>
                      <a:pt x="10" y="233"/>
                    </a:lnTo>
                    <a:lnTo>
                      <a:pt x="174" y="231"/>
                    </a:lnTo>
                    <a:lnTo>
                      <a:pt x="165" y="241"/>
                    </a:lnTo>
                    <a:lnTo>
                      <a:pt x="165" y="170"/>
                    </a:lnTo>
                    <a:lnTo>
                      <a:pt x="165" y="162"/>
                    </a:lnTo>
                    <a:lnTo>
                      <a:pt x="174" y="162"/>
                    </a:lnTo>
                    <a:lnTo>
                      <a:pt x="339" y="160"/>
                    </a:lnTo>
                    <a:lnTo>
                      <a:pt x="347" y="160"/>
                    </a:lnTo>
                    <a:lnTo>
                      <a:pt x="347" y="170"/>
                    </a:lnTo>
                    <a:lnTo>
                      <a:pt x="347" y="366"/>
                    </a:lnTo>
                    <a:lnTo>
                      <a:pt x="347" y="374"/>
                    </a:lnTo>
                    <a:lnTo>
                      <a:pt x="339" y="374"/>
                    </a:lnTo>
                    <a:lnTo>
                      <a:pt x="114" y="376"/>
                    </a:lnTo>
                    <a:lnTo>
                      <a:pt x="120" y="372"/>
                    </a:lnTo>
                    <a:lnTo>
                      <a:pt x="16" y="464"/>
                    </a:lnTo>
                    <a:lnTo>
                      <a:pt x="20" y="458"/>
                    </a:lnTo>
                    <a:lnTo>
                      <a:pt x="18" y="887"/>
                    </a:lnTo>
                    <a:lnTo>
                      <a:pt x="10" y="877"/>
                    </a:lnTo>
                    <a:lnTo>
                      <a:pt x="500" y="879"/>
                    </a:lnTo>
                    <a:lnTo>
                      <a:pt x="492" y="887"/>
                    </a:lnTo>
                    <a:lnTo>
                      <a:pt x="494" y="654"/>
                    </a:lnTo>
                    <a:lnTo>
                      <a:pt x="500" y="660"/>
                    </a:lnTo>
                    <a:lnTo>
                      <a:pt x="339" y="660"/>
                    </a:lnTo>
                    <a:lnTo>
                      <a:pt x="345" y="654"/>
                    </a:lnTo>
                    <a:lnTo>
                      <a:pt x="345" y="724"/>
                    </a:lnTo>
                    <a:lnTo>
                      <a:pt x="345" y="730"/>
                    </a:lnTo>
                    <a:lnTo>
                      <a:pt x="339" y="730"/>
                    </a:lnTo>
                    <a:lnTo>
                      <a:pt x="171" y="730"/>
                    </a:lnTo>
                    <a:lnTo>
                      <a:pt x="167" y="730"/>
                    </a:lnTo>
                    <a:lnTo>
                      <a:pt x="167" y="724"/>
                    </a:lnTo>
                    <a:lnTo>
                      <a:pt x="169" y="529"/>
                    </a:lnTo>
                    <a:lnTo>
                      <a:pt x="169" y="525"/>
                    </a:lnTo>
                    <a:lnTo>
                      <a:pt x="171" y="525"/>
                    </a:lnTo>
                    <a:lnTo>
                      <a:pt x="394" y="527"/>
                    </a:lnTo>
                    <a:lnTo>
                      <a:pt x="392" y="527"/>
                    </a:lnTo>
                    <a:lnTo>
                      <a:pt x="500" y="435"/>
                    </a:ln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grpSp>
        <p:grpSp>
          <p:nvGrpSpPr>
            <p:cNvPr id="152" name="chenying0907 151"/>
            <p:cNvGrpSpPr/>
            <p:nvPr/>
          </p:nvGrpSpPr>
          <p:grpSpPr>
            <a:xfrm>
              <a:off x="5311903" y="4229065"/>
              <a:ext cx="486995" cy="822021"/>
              <a:chOff x="3675063" y="5611813"/>
              <a:chExt cx="895350" cy="1511300"/>
            </a:xfrm>
            <a:solidFill>
              <a:srgbClr val="FDBE00"/>
            </a:solidFill>
          </p:grpSpPr>
          <p:sp>
            <p:nvSpPr>
              <p:cNvPr id="153" name="Freeform 286"/>
              <p:cNvSpPr/>
              <p:nvPr/>
            </p:nvSpPr>
            <p:spPr bwMode="auto">
              <a:xfrm>
                <a:off x="3695701" y="6662738"/>
                <a:ext cx="865188" cy="422275"/>
              </a:xfrm>
              <a:custGeom>
                <a:avLst/>
                <a:gdLst>
                  <a:gd name="T0" fmla="*/ 161 w 267"/>
                  <a:gd name="T1" fmla="*/ 79 h 130"/>
                  <a:gd name="T2" fmla="*/ 84 w 267"/>
                  <a:gd name="T3" fmla="*/ 123 h 130"/>
                  <a:gd name="T4" fmla="*/ 93 w 267"/>
                  <a:gd name="T5" fmla="*/ 115 h 130"/>
                  <a:gd name="T6" fmla="*/ 111 w 267"/>
                  <a:gd name="T7" fmla="*/ 101 h 130"/>
                  <a:gd name="T8" fmla="*/ 67 w 267"/>
                  <a:gd name="T9" fmla="*/ 118 h 130"/>
                  <a:gd name="T10" fmla="*/ 72 w 267"/>
                  <a:gd name="T11" fmla="*/ 114 h 130"/>
                  <a:gd name="T12" fmla="*/ 129 w 267"/>
                  <a:gd name="T13" fmla="*/ 72 h 130"/>
                  <a:gd name="T14" fmla="*/ 40 w 267"/>
                  <a:gd name="T15" fmla="*/ 115 h 130"/>
                  <a:gd name="T16" fmla="*/ 48 w 267"/>
                  <a:gd name="T17" fmla="*/ 99 h 130"/>
                  <a:gd name="T18" fmla="*/ 25 w 267"/>
                  <a:gd name="T19" fmla="*/ 104 h 130"/>
                  <a:gd name="T20" fmla="*/ 17 w 267"/>
                  <a:gd name="T21" fmla="*/ 90 h 130"/>
                  <a:gd name="T22" fmla="*/ 4 w 267"/>
                  <a:gd name="T23" fmla="*/ 92 h 130"/>
                  <a:gd name="T24" fmla="*/ 93 w 267"/>
                  <a:gd name="T25" fmla="*/ 30 h 130"/>
                  <a:gd name="T26" fmla="*/ 0 w 267"/>
                  <a:gd name="T27" fmla="*/ 83 h 130"/>
                  <a:gd name="T28" fmla="*/ 60 w 267"/>
                  <a:gd name="T29" fmla="*/ 43 h 130"/>
                  <a:gd name="T30" fmla="*/ 8 w 267"/>
                  <a:gd name="T31" fmla="*/ 54 h 130"/>
                  <a:gd name="T32" fmla="*/ 8 w 267"/>
                  <a:gd name="T33" fmla="*/ 53 h 130"/>
                  <a:gd name="T34" fmla="*/ 14 w 267"/>
                  <a:gd name="T35" fmla="*/ 44 h 130"/>
                  <a:gd name="T36" fmla="*/ 25 w 267"/>
                  <a:gd name="T37" fmla="*/ 17 h 130"/>
                  <a:gd name="T38" fmla="*/ 16 w 267"/>
                  <a:gd name="T39" fmla="*/ 3 h 130"/>
                  <a:gd name="T40" fmla="*/ 26 w 267"/>
                  <a:gd name="T41" fmla="*/ 16 h 130"/>
                  <a:gd name="T42" fmla="*/ 50 w 267"/>
                  <a:gd name="T43" fmla="*/ 23 h 130"/>
                  <a:gd name="T44" fmla="*/ 73 w 267"/>
                  <a:gd name="T45" fmla="*/ 11 h 130"/>
                  <a:gd name="T46" fmla="*/ 91 w 267"/>
                  <a:gd name="T47" fmla="*/ 5 h 130"/>
                  <a:gd name="T48" fmla="*/ 92 w 267"/>
                  <a:gd name="T49" fmla="*/ 5 h 130"/>
                  <a:gd name="T50" fmla="*/ 106 w 267"/>
                  <a:gd name="T51" fmla="*/ 16 h 130"/>
                  <a:gd name="T52" fmla="*/ 106 w 267"/>
                  <a:gd name="T53" fmla="*/ 16 h 130"/>
                  <a:gd name="T54" fmla="*/ 99 w 267"/>
                  <a:gd name="T55" fmla="*/ 27 h 130"/>
                  <a:gd name="T56" fmla="*/ 93 w 267"/>
                  <a:gd name="T57" fmla="*/ 40 h 130"/>
                  <a:gd name="T58" fmla="*/ 94 w 267"/>
                  <a:gd name="T59" fmla="*/ 44 h 130"/>
                  <a:gd name="T60" fmla="*/ 130 w 267"/>
                  <a:gd name="T61" fmla="*/ 43 h 130"/>
                  <a:gd name="T62" fmla="*/ 130 w 267"/>
                  <a:gd name="T63" fmla="*/ 44 h 130"/>
                  <a:gd name="T64" fmla="*/ 135 w 267"/>
                  <a:gd name="T65" fmla="*/ 49 h 130"/>
                  <a:gd name="T66" fmla="*/ 186 w 267"/>
                  <a:gd name="T67" fmla="*/ 30 h 130"/>
                  <a:gd name="T68" fmla="*/ 232 w 267"/>
                  <a:gd name="T69" fmla="*/ 22 h 130"/>
                  <a:gd name="T70" fmla="*/ 261 w 267"/>
                  <a:gd name="T71" fmla="*/ 6 h 130"/>
                  <a:gd name="T72" fmla="*/ 90 w 267"/>
                  <a:gd name="T73" fmla="*/ 115 h 130"/>
                  <a:gd name="T74" fmla="*/ 252 w 267"/>
                  <a:gd name="T75" fmla="*/ 22 h 130"/>
                  <a:gd name="T76" fmla="*/ 155 w 267"/>
                  <a:gd name="T77" fmla="*/ 79 h 130"/>
                  <a:gd name="T78" fmla="*/ 143 w 267"/>
                  <a:gd name="T79" fmla="*/ 89 h 130"/>
                  <a:gd name="T80" fmla="*/ 234 w 267"/>
                  <a:gd name="T81" fmla="*/ 38 h 130"/>
                  <a:gd name="T82" fmla="*/ 267 w 267"/>
                  <a:gd name="T83" fmla="*/ 22 h 130"/>
                  <a:gd name="T84" fmla="*/ 192 w 267"/>
                  <a:gd name="T85" fmla="*/ 71 h 130"/>
                  <a:gd name="T86" fmla="*/ 148 w 267"/>
                  <a:gd name="T87" fmla="*/ 118 h 130"/>
                  <a:gd name="T88" fmla="*/ 252 w 267"/>
                  <a:gd name="T89" fmla="*/ 58 h 130"/>
                  <a:gd name="T90" fmla="*/ 251 w 267"/>
                  <a:gd name="T91" fmla="*/ 69 h 130"/>
                  <a:gd name="T92" fmla="*/ 203 w 267"/>
                  <a:gd name="T93" fmla="*/ 118 h 130"/>
                  <a:gd name="T94" fmla="*/ 200 w 267"/>
                  <a:gd name="T95" fmla="*/ 121 h 130"/>
                  <a:gd name="T96" fmla="*/ 183 w 267"/>
                  <a:gd name="T97" fmla="*/ 124 h 130"/>
                  <a:gd name="T98" fmla="*/ 154 w 267"/>
                  <a:gd name="T99" fmla="*/ 125 h 130"/>
                  <a:gd name="T100" fmla="*/ 153 w 267"/>
                  <a:gd name="T101" fmla="*/ 124 h 130"/>
                  <a:gd name="T102" fmla="*/ 143 w 267"/>
                  <a:gd name="T103" fmla="*/ 122 h 130"/>
                  <a:gd name="T104" fmla="*/ 118 w 267"/>
                  <a:gd name="T105" fmla="*/ 118 h 130"/>
                  <a:gd name="T106" fmla="*/ 254 w 267"/>
                  <a:gd name="T107" fmla="*/ 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7" h="130">
                    <a:moveTo>
                      <a:pt x="80" y="130"/>
                    </a:moveTo>
                    <a:cubicBezTo>
                      <a:pt x="80" y="130"/>
                      <a:pt x="80" y="130"/>
                      <a:pt x="80" y="130"/>
                    </a:cubicBezTo>
                    <a:cubicBezTo>
                      <a:pt x="80" y="130"/>
                      <a:pt x="80" y="130"/>
                      <a:pt x="80" y="129"/>
                    </a:cubicBezTo>
                    <a:cubicBezTo>
                      <a:pt x="132" y="99"/>
                      <a:pt x="222" y="44"/>
                      <a:pt x="252" y="26"/>
                    </a:cubicBezTo>
                    <a:cubicBezTo>
                      <a:pt x="234" y="37"/>
                      <a:pt x="194" y="60"/>
                      <a:pt x="161" y="79"/>
                    </a:cubicBezTo>
                    <a:cubicBezTo>
                      <a:pt x="103" y="114"/>
                      <a:pt x="87" y="122"/>
                      <a:pt x="85" y="123"/>
                    </a:cubicBezTo>
                    <a:cubicBezTo>
                      <a:pt x="85" y="123"/>
                      <a:pt x="85" y="123"/>
                      <a:pt x="85" y="123"/>
                    </a:cubicBezTo>
                    <a:cubicBezTo>
                      <a:pt x="85" y="123"/>
                      <a:pt x="85" y="123"/>
                      <a:pt x="85" y="123"/>
                    </a:cubicBezTo>
                    <a:cubicBezTo>
                      <a:pt x="84" y="123"/>
                      <a:pt x="84" y="123"/>
                      <a:pt x="84" y="123"/>
                    </a:cubicBezTo>
                    <a:cubicBezTo>
                      <a:pt x="84" y="123"/>
                      <a:pt x="84" y="123"/>
                      <a:pt x="84" y="123"/>
                    </a:cubicBezTo>
                    <a:cubicBezTo>
                      <a:pt x="84" y="123"/>
                      <a:pt x="84" y="123"/>
                      <a:pt x="84" y="123"/>
                    </a:cubicBezTo>
                    <a:cubicBezTo>
                      <a:pt x="192" y="58"/>
                      <a:pt x="192" y="58"/>
                      <a:pt x="192" y="58"/>
                    </a:cubicBezTo>
                    <a:cubicBezTo>
                      <a:pt x="93" y="116"/>
                      <a:pt x="93" y="116"/>
                      <a:pt x="93" y="116"/>
                    </a:cubicBezTo>
                    <a:cubicBezTo>
                      <a:pt x="93" y="116"/>
                      <a:pt x="93" y="116"/>
                      <a:pt x="93" y="115"/>
                    </a:cubicBezTo>
                    <a:cubicBezTo>
                      <a:pt x="92" y="115"/>
                      <a:pt x="92" y="115"/>
                      <a:pt x="93" y="115"/>
                    </a:cubicBezTo>
                    <a:cubicBezTo>
                      <a:pt x="87" y="118"/>
                      <a:pt x="84" y="120"/>
                      <a:pt x="83" y="120"/>
                    </a:cubicBezTo>
                    <a:cubicBezTo>
                      <a:pt x="83" y="120"/>
                      <a:pt x="83" y="120"/>
                      <a:pt x="83" y="120"/>
                    </a:cubicBezTo>
                    <a:cubicBezTo>
                      <a:pt x="83" y="120"/>
                      <a:pt x="83" y="119"/>
                      <a:pt x="83" y="119"/>
                    </a:cubicBezTo>
                    <a:cubicBezTo>
                      <a:pt x="83" y="119"/>
                      <a:pt x="83" y="119"/>
                      <a:pt x="91" y="114"/>
                    </a:cubicBezTo>
                    <a:cubicBezTo>
                      <a:pt x="96" y="111"/>
                      <a:pt x="102" y="106"/>
                      <a:pt x="111" y="101"/>
                    </a:cubicBezTo>
                    <a:cubicBezTo>
                      <a:pt x="127" y="91"/>
                      <a:pt x="149" y="77"/>
                      <a:pt x="171" y="63"/>
                    </a:cubicBezTo>
                    <a:cubicBezTo>
                      <a:pt x="195" y="47"/>
                      <a:pt x="219" y="32"/>
                      <a:pt x="236" y="21"/>
                    </a:cubicBezTo>
                    <a:cubicBezTo>
                      <a:pt x="210" y="37"/>
                      <a:pt x="169" y="60"/>
                      <a:pt x="134" y="81"/>
                    </a:cubicBezTo>
                    <a:cubicBezTo>
                      <a:pt x="89" y="107"/>
                      <a:pt x="69" y="118"/>
                      <a:pt x="67" y="118"/>
                    </a:cubicBezTo>
                    <a:cubicBezTo>
                      <a:pt x="67" y="118"/>
                      <a:pt x="67" y="118"/>
                      <a:pt x="67" y="118"/>
                    </a:cubicBezTo>
                    <a:cubicBezTo>
                      <a:pt x="67" y="118"/>
                      <a:pt x="67" y="118"/>
                      <a:pt x="67" y="118"/>
                    </a:cubicBezTo>
                    <a:cubicBezTo>
                      <a:pt x="67" y="118"/>
                      <a:pt x="67" y="118"/>
                      <a:pt x="67" y="118"/>
                    </a:cubicBezTo>
                    <a:cubicBezTo>
                      <a:pt x="67" y="118"/>
                      <a:pt x="67" y="118"/>
                      <a:pt x="67" y="118"/>
                    </a:cubicBezTo>
                    <a:cubicBezTo>
                      <a:pt x="69" y="117"/>
                      <a:pt x="71" y="116"/>
                      <a:pt x="73" y="114"/>
                    </a:cubicBezTo>
                    <a:cubicBezTo>
                      <a:pt x="72" y="114"/>
                      <a:pt x="72" y="114"/>
                      <a:pt x="72" y="114"/>
                    </a:cubicBezTo>
                    <a:cubicBezTo>
                      <a:pt x="72" y="114"/>
                      <a:pt x="72" y="114"/>
                      <a:pt x="73" y="114"/>
                    </a:cubicBezTo>
                    <a:cubicBezTo>
                      <a:pt x="73" y="114"/>
                      <a:pt x="73" y="114"/>
                      <a:pt x="73" y="114"/>
                    </a:cubicBezTo>
                    <a:cubicBezTo>
                      <a:pt x="73" y="114"/>
                      <a:pt x="73" y="114"/>
                      <a:pt x="73" y="114"/>
                    </a:cubicBezTo>
                    <a:cubicBezTo>
                      <a:pt x="74" y="113"/>
                      <a:pt x="77" y="110"/>
                      <a:pt x="90" y="100"/>
                    </a:cubicBezTo>
                    <a:cubicBezTo>
                      <a:pt x="100" y="93"/>
                      <a:pt x="113" y="84"/>
                      <a:pt x="129" y="72"/>
                    </a:cubicBezTo>
                    <a:cubicBezTo>
                      <a:pt x="149" y="57"/>
                      <a:pt x="170" y="42"/>
                      <a:pt x="180" y="35"/>
                    </a:cubicBezTo>
                    <a:cubicBezTo>
                      <a:pt x="168" y="41"/>
                      <a:pt x="144" y="56"/>
                      <a:pt x="120" y="70"/>
                    </a:cubicBezTo>
                    <a:cubicBezTo>
                      <a:pt x="45" y="113"/>
                      <a:pt x="41" y="115"/>
                      <a:pt x="40" y="115"/>
                    </a:cubicBezTo>
                    <a:cubicBezTo>
                      <a:pt x="40" y="115"/>
                      <a:pt x="40" y="115"/>
                      <a:pt x="40" y="115"/>
                    </a:cubicBezTo>
                    <a:cubicBezTo>
                      <a:pt x="40" y="115"/>
                      <a:pt x="40" y="115"/>
                      <a:pt x="40" y="115"/>
                    </a:cubicBezTo>
                    <a:cubicBezTo>
                      <a:pt x="40" y="115"/>
                      <a:pt x="40" y="115"/>
                      <a:pt x="55" y="104"/>
                    </a:cubicBezTo>
                    <a:cubicBezTo>
                      <a:pt x="63" y="98"/>
                      <a:pt x="73" y="91"/>
                      <a:pt x="87" y="81"/>
                    </a:cubicBezTo>
                    <a:cubicBezTo>
                      <a:pt x="102" y="71"/>
                      <a:pt x="116" y="61"/>
                      <a:pt x="125" y="55"/>
                    </a:cubicBezTo>
                    <a:cubicBezTo>
                      <a:pt x="49" y="99"/>
                      <a:pt x="49" y="99"/>
                      <a:pt x="49" y="99"/>
                    </a:cubicBezTo>
                    <a:cubicBezTo>
                      <a:pt x="48" y="99"/>
                      <a:pt x="48" y="99"/>
                      <a:pt x="48" y="99"/>
                    </a:cubicBezTo>
                    <a:cubicBezTo>
                      <a:pt x="48" y="99"/>
                      <a:pt x="48" y="98"/>
                      <a:pt x="48" y="98"/>
                    </a:cubicBezTo>
                    <a:cubicBezTo>
                      <a:pt x="70" y="84"/>
                      <a:pt x="106" y="59"/>
                      <a:pt x="122" y="48"/>
                    </a:cubicBezTo>
                    <a:cubicBezTo>
                      <a:pt x="85" y="70"/>
                      <a:pt x="31" y="102"/>
                      <a:pt x="25" y="104"/>
                    </a:cubicBezTo>
                    <a:cubicBezTo>
                      <a:pt x="25" y="104"/>
                      <a:pt x="25" y="104"/>
                      <a:pt x="25" y="104"/>
                    </a:cubicBezTo>
                    <a:cubicBezTo>
                      <a:pt x="25" y="104"/>
                      <a:pt x="25" y="104"/>
                      <a:pt x="25" y="104"/>
                    </a:cubicBezTo>
                    <a:cubicBezTo>
                      <a:pt x="25" y="104"/>
                      <a:pt x="25" y="104"/>
                      <a:pt x="25" y="104"/>
                    </a:cubicBezTo>
                    <a:cubicBezTo>
                      <a:pt x="25" y="104"/>
                      <a:pt x="25" y="104"/>
                      <a:pt x="25" y="104"/>
                    </a:cubicBezTo>
                    <a:cubicBezTo>
                      <a:pt x="25" y="104"/>
                      <a:pt x="25" y="104"/>
                      <a:pt x="25" y="103"/>
                    </a:cubicBezTo>
                    <a:cubicBezTo>
                      <a:pt x="90" y="47"/>
                      <a:pt x="90" y="47"/>
                      <a:pt x="90" y="47"/>
                    </a:cubicBezTo>
                    <a:cubicBezTo>
                      <a:pt x="77" y="55"/>
                      <a:pt x="39" y="77"/>
                      <a:pt x="17" y="90"/>
                    </a:cubicBezTo>
                    <a:cubicBezTo>
                      <a:pt x="16" y="90"/>
                      <a:pt x="16" y="90"/>
                      <a:pt x="16" y="90"/>
                    </a:cubicBezTo>
                    <a:cubicBezTo>
                      <a:pt x="16" y="89"/>
                      <a:pt x="16" y="89"/>
                      <a:pt x="16" y="89"/>
                    </a:cubicBezTo>
                    <a:cubicBezTo>
                      <a:pt x="73" y="53"/>
                      <a:pt x="73" y="53"/>
                      <a:pt x="73" y="53"/>
                    </a:cubicBezTo>
                    <a:cubicBezTo>
                      <a:pt x="17" y="86"/>
                      <a:pt x="6" y="91"/>
                      <a:pt x="4" y="92"/>
                    </a:cubicBezTo>
                    <a:cubicBezTo>
                      <a:pt x="4" y="92"/>
                      <a:pt x="4" y="92"/>
                      <a:pt x="4" y="92"/>
                    </a:cubicBezTo>
                    <a:cubicBezTo>
                      <a:pt x="4" y="92"/>
                      <a:pt x="4" y="92"/>
                      <a:pt x="4" y="92"/>
                    </a:cubicBezTo>
                    <a:cubicBezTo>
                      <a:pt x="4" y="93"/>
                      <a:pt x="4" y="93"/>
                      <a:pt x="4" y="92"/>
                    </a:cubicBezTo>
                    <a:cubicBezTo>
                      <a:pt x="4" y="92"/>
                      <a:pt x="3" y="92"/>
                      <a:pt x="3" y="92"/>
                    </a:cubicBezTo>
                    <a:cubicBezTo>
                      <a:pt x="3" y="92"/>
                      <a:pt x="3" y="92"/>
                      <a:pt x="3" y="92"/>
                    </a:cubicBezTo>
                    <a:cubicBezTo>
                      <a:pt x="30" y="74"/>
                      <a:pt x="77" y="42"/>
                      <a:pt x="93" y="30"/>
                    </a:cubicBezTo>
                    <a:cubicBezTo>
                      <a:pt x="1" y="83"/>
                      <a:pt x="1" y="83"/>
                      <a:pt x="1" y="83"/>
                    </a:cubicBezTo>
                    <a:cubicBezTo>
                      <a:pt x="1" y="84"/>
                      <a:pt x="1" y="84"/>
                      <a:pt x="1" y="84"/>
                    </a:cubicBezTo>
                    <a:cubicBezTo>
                      <a:pt x="0" y="83"/>
                      <a:pt x="0" y="83"/>
                      <a:pt x="0" y="83"/>
                    </a:cubicBezTo>
                    <a:cubicBezTo>
                      <a:pt x="0" y="83"/>
                      <a:pt x="0" y="83"/>
                      <a:pt x="0" y="83"/>
                    </a:cubicBezTo>
                    <a:cubicBezTo>
                      <a:pt x="0" y="83"/>
                      <a:pt x="0" y="83"/>
                      <a:pt x="0" y="83"/>
                    </a:cubicBezTo>
                    <a:cubicBezTo>
                      <a:pt x="1" y="83"/>
                      <a:pt x="1" y="83"/>
                      <a:pt x="1" y="83"/>
                    </a:cubicBezTo>
                    <a:cubicBezTo>
                      <a:pt x="2" y="82"/>
                      <a:pt x="5" y="79"/>
                      <a:pt x="17" y="72"/>
                    </a:cubicBezTo>
                    <a:cubicBezTo>
                      <a:pt x="26" y="66"/>
                      <a:pt x="38" y="59"/>
                      <a:pt x="53" y="49"/>
                    </a:cubicBezTo>
                    <a:cubicBezTo>
                      <a:pt x="67" y="40"/>
                      <a:pt x="80" y="32"/>
                      <a:pt x="90" y="26"/>
                    </a:cubicBezTo>
                    <a:cubicBezTo>
                      <a:pt x="81" y="31"/>
                      <a:pt x="70" y="37"/>
                      <a:pt x="60" y="43"/>
                    </a:cubicBezTo>
                    <a:cubicBezTo>
                      <a:pt x="26" y="63"/>
                      <a:pt x="26" y="63"/>
                      <a:pt x="26" y="63"/>
                    </a:cubicBezTo>
                    <a:cubicBezTo>
                      <a:pt x="26" y="63"/>
                      <a:pt x="26" y="63"/>
                      <a:pt x="26" y="63"/>
                    </a:cubicBezTo>
                    <a:cubicBezTo>
                      <a:pt x="26" y="62"/>
                      <a:pt x="26" y="62"/>
                      <a:pt x="26" y="62"/>
                    </a:cubicBezTo>
                    <a:cubicBezTo>
                      <a:pt x="45" y="46"/>
                      <a:pt x="78" y="17"/>
                      <a:pt x="88" y="8"/>
                    </a:cubicBezTo>
                    <a:cubicBezTo>
                      <a:pt x="72" y="17"/>
                      <a:pt x="9" y="53"/>
                      <a:pt x="8" y="54"/>
                    </a:cubicBezTo>
                    <a:cubicBezTo>
                      <a:pt x="8" y="54"/>
                      <a:pt x="8" y="54"/>
                      <a:pt x="8" y="54"/>
                    </a:cubicBezTo>
                    <a:cubicBezTo>
                      <a:pt x="8" y="54"/>
                      <a:pt x="7" y="54"/>
                      <a:pt x="7" y="54"/>
                    </a:cubicBezTo>
                    <a:cubicBezTo>
                      <a:pt x="7" y="53"/>
                      <a:pt x="7" y="53"/>
                      <a:pt x="8" y="53"/>
                    </a:cubicBezTo>
                    <a:cubicBezTo>
                      <a:pt x="8" y="53"/>
                      <a:pt x="8" y="53"/>
                      <a:pt x="8" y="53"/>
                    </a:cubicBezTo>
                    <a:cubicBezTo>
                      <a:pt x="8" y="53"/>
                      <a:pt x="8" y="53"/>
                      <a:pt x="8" y="53"/>
                    </a:cubicBezTo>
                    <a:cubicBezTo>
                      <a:pt x="9" y="52"/>
                      <a:pt x="10" y="51"/>
                      <a:pt x="15" y="48"/>
                    </a:cubicBezTo>
                    <a:cubicBezTo>
                      <a:pt x="19" y="45"/>
                      <a:pt x="25" y="41"/>
                      <a:pt x="32" y="37"/>
                    </a:cubicBezTo>
                    <a:cubicBezTo>
                      <a:pt x="42" y="30"/>
                      <a:pt x="55" y="22"/>
                      <a:pt x="63" y="16"/>
                    </a:cubicBezTo>
                    <a:cubicBezTo>
                      <a:pt x="59" y="18"/>
                      <a:pt x="55" y="21"/>
                      <a:pt x="51" y="23"/>
                    </a:cubicBezTo>
                    <a:cubicBezTo>
                      <a:pt x="15" y="44"/>
                      <a:pt x="15" y="44"/>
                      <a:pt x="14" y="44"/>
                    </a:cubicBezTo>
                    <a:cubicBezTo>
                      <a:pt x="14" y="44"/>
                      <a:pt x="14" y="44"/>
                      <a:pt x="14" y="44"/>
                    </a:cubicBezTo>
                    <a:cubicBezTo>
                      <a:pt x="14" y="44"/>
                      <a:pt x="14" y="44"/>
                      <a:pt x="38" y="10"/>
                    </a:cubicBezTo>
                    <a:cubicBezTo>
                      <a:pt x="36" y="11"/>
                      <a:pt x="30" y="15"/>
                      <a:pt x="26" y="17"/>
                    </a:cubicBezTo>
                    <a:cubicBezTo>
                      <a:pt x="25" y="17"/>
                      <a:pt x="25" y="17"/>
                      <a:pt x="25" y="17"/>
                    </a:cubicBezTo>
                    <a:cubicBezTo>
                      <a:pt x="25" y="17"/>
                      <a:pt x="25" y="17"/>
                      <a:pt x="25" y="17"/>
                    </a:cubicBezTo>
                    <a:cubicBezTo>
                      <a:pt x="25" y="17"/>
                      <a:pt x="25" y="17"/>
                      <a:pt x="23" y="9"/>
                    </a:cubicBezTo>
                    <a:cubicBezTo>
                      <a:pt x="22" y="6"/>
                      <a:pt x="22" y="2"/>
                      <a:pt x="21" y="1"/>
                    </a:cubicBezTo>
                    <a:cubicBezTo>
                      <a:pt x="17" y="3"/>
                      <a:pt x="17" y="3"/>
                      <a:pt x="16" y="3"/>
                    </a:cubicBezTo>
                    <a:cubicBezTo>
                      <a:pt x="17" y="3"/>
                      <a:pt x="17" y="3"/>
                      <a:pt x="17" y="3"/>
                    </a:cubicBezTo>
                    <a:cubicBezTo>
                      <a:pt x="16" y="3"/>
                      <a:pt x="16" y="3"/>
                      <a:pt x="16" y="3"/>
                    </a:cubicBezTo>
                    <a:cubicBezTo>
                      <a:pt x="17" y="3"/>
                      <a:pt x="19" y="1"/>
                      <a:pt x="21" y="0"/>
                    </a:cubicBezTo>
                    <a:cubicBezTo>
                      <a:pt x="22" y="0"/>
                      <a:pt x="22" y="0"/>
                      <a:pt x="22" y="0"/>
                    </a:cubicBezTo>
                    <a:cubicBezTo>
                      <a:pt x="22" y="0"/>
                      <a:pt x="22" y="0"/>
                      <a:pt x="22" y="0"/>
                    </a:cubicBezTo>
                    <a:cubicBezTo>
                      <a:pt x="22" y="0"/>
                      <a:pt x="22" y="0"/>
                      <a:pt x="24" y="9"/>
                    </a:cubicBezTo>
                    <a:cubicBezTo>
                      <a:pt x="25" y="12"/>
                      <a:pt x="25" y="15"/>
                      <a:pt x="26" y="16"/>
                    </a:cubicBezTo>
                    <a:cubicBezTo>
                      <a:pt x="39" y="8"/>
                      <a:pt x="40" y="8"/>
                      <a:pt x="40" y="8"/>
                    </a:cubicBezTo>
                    <a:cubicBezTo>
                      <a:pt x="40" y="8"/>
                      <a:pt x="40" y="8"/>
                      <a:pt x="40" y="8"/>
                    </a:cubicBezTo>
                    <a:cubicBezTo>
                      <a:pt x="40" y="8"/>
                      <a:pt x="40" y="8"/>
                      <a:pt x="40" y="9"/>
                    </a:cubicBezTo>
                    <a:cubicBezTo>
                      <a:pt x="34" y="17"/>
                      <a:pt x="20" y="37"/>
                      <a:pt x="16" y="43"/>
                    </a:cubicBezTo>
                    <a:cubicBezTo>
                      <a:pt x="21" y="40"/>
                      <a:pt x="37" y="30"/>
                      <a:pt x="50" y="23"/>
                    </a:cubicBezTo>
                    <a:cubicBezTo>
                      <a:pt x="72" y="10"/>
                      <a:pt x="72" y="10"/>
                      <a:pt x="73" y="10"/>
                    </a:cubicBezTo>
                    <a:cubicBezTo>
                      <a:pt x="73" y="10"/>
                      <a:pt x="73" y="10"/>
                      <a:pt x="73" y="10"/>
                    </a:cubicBezTo>
                    <a:cubicBezTo>
                      <a:pt x="73" y="10"/>
                      <a:pt x="73" y="10"/>
                      <a:pt x="73" y="11"/>
                    </a:cubicBezTo>
                    <a:cubicBezTo>
                      <a:pt x="73" y="11"/>
                      <a:pt x="73" y="11"/>
                      <a:pt x="73" y="11"/>
                    </a:cubicBezTo>
                    <a:cubicBezTo>
                      <a:pt x="73" y="11"/>
                      <a:pt x="73" y="11"/>
                      <a:pt x="73" y="11"/>
                    </a:cubicBezTo>
                    <a:cubicBezTo>
                      <a:pt x="71" y="12"/>
                      <a:pt x="63" y="17"/>
                      <a:pt x="32" y="38"/>
                    </a:cubicBezTo>
                    <a:cubicBezTo>
                      <a:pt x="28" y="41"/>
                      <a:pt x="24" y="43"/>
                      <a:pt x="20" y="46"/>
                    </a:cubicBezTo>
                    <a:cubicBezTo>
                      <a:pt x="78" y="12"/>
                      <a:pt x="89" y="6"/>
                      <a:pt x="91" y="5"/>
                    </a:cubicBezTo>
                    <a:cubicBezTo>
                      <a:pt x="91" y="5"/>
                      <a:pt x="91" y="5"/>
                      <a:pt x="91" y="5"/>
                    </a:cubicBezTo>
                    <a:cubicBezTo>
                      <a:pt x="91" y="5"/>
                      <a:pt x="91" y="5"/>
                      <a:pt x="91" y="5"/>
                    </a:cubicBezTo>
                    <a:cubicBezTo>
                      <a:pt x="92" y="5"/>
                      <a:pt x="92" y="5"/>
                      <a:pt x="92" y="5"/>
                    </a:cubicBezTo>
                    <a:cubicBezTo>
                      <a:pt x="92" y="5"/>
                      <a:pt x="92" y="5"/>
                      <a:pt x="92" y="5"/>
                    </a:cubicBezTo>
                    <a:cubicBezTo>
                      <a:pt x="92" y="5"/>
                      <a:pt x="92" y="5"/>
                      <a:pt x="92" y="5"/>
                    </a:cubicBezTo>
                    <a:cubicBezTo>
                      <a:pt x="92" y="5"/>
                      <a:pt x="92" y="5"/>
                      <a:pt x="92" y="5"/>
                    </a:cubicBezTo>
                    <a:cubicBezTo>
                      <a:pt x="92" y="5"/>
                      <a:pt x="92" y="5"/>
                      <a:pt x="92" y="5"/>
                    </a:cubicBezTo>
                    <a:cubicBezTo>
                      <a:pt x="91" y="6"/>
                      <a:pt x="88" y="8"/>
                      <a:pt x="82" y="14"/>
                    </a:cubicBezTo>
                    <a:cubicBezTo>
                      <a:pt x="76" y="20"/>
                      <a:pt x="67" y="27"/>
                      <a:pt x="59" y="34"/>
                    </a:cubicBezTo>
                    <a:cubicBezTo>
                      <a:pt x="47" y="45"/>
                      <a:pt x="35" y="55"/>
                      <a:pt x="30" y="60"/>
                    </a:cubicBezTo>
                    <a:cubicBezTo>
                      <a:pt x="35" y="57"/>
                      <a:pt x="48" y="49"/>
                      <a:pt x="60" y="42"/>
                    </a:cubicBezTo>
                    <a:cubicBezTo>
                      <a:pt x="97" y="21"/>
                      <a:pt x="104" y="16"/>
                      <a:pt x="106" y="16"/>
                    </a:cubicBezTo>
                    <a:cubicBezTo>
                      <a:pt x="106" y="16"/>
                      <a:pt x="106" y="16"/>
                      <a:pt x="106" y="16"/>
                    </a:cubicBezTo>
                    <a:cubicBezTo>
                      <a:pt x="106" y="16"/>
                      <a:pt x="106" y="16"/>
                      <a:pt x="106" y="16"/>
                    </a:cubicBezTo>
                    <a:cubicBezTo>
                      <a:pt x="106" y="16"/>
                      <a:pt x="106" y="16"/>
                      <a:pt x="106" y="16"/>
                    </a:cubicBezTo>
                    <a:cubicBezTo>
                      <a:pt x="106" y="16"/>
                      <a:pt x="106" y="16"/>
                      <a:pt x="107" y="16"/>
                    </a:cubicBezTo>
                    <a:cubicBezTo>
                      <a:pt x="107" y="16"/>
                      <a:pt x="107" y="16"/>
                      <a:pt x="106" y="16"/>
                    </a:cubicBezTo>
                    <a:cubicBezTo>
                      <a:pt x="80" y="33"/>
                      <a:pt x="37" y="60"/>
                      <a:pt x="15" y="74"/>
                    </a:cubicBezTo>
                    <a:cubicBezTo>
                      <a:pt x="99" y="26"/>
                      <a:pt x="99" y="26"/>
                      <a:pt x="99" y="26"/>
                    </a:cubicBezTo>
                    <a:cubicBezTo>
                      <a:pt x="99" y="26"/>
                      <a:pt x="99" y="26"/>
                      <a:pt x="99" y="26"/>
                    </a:cubicBezTo>
                    <a:cubicBezTo>
                      <a:pt x="100" y="26"/>
                      <a:pt x="100" y="26"/>
                      <a:pt x="99" y="27"/>
                    </a:cubicBezTo>
                    <a:cubicBezTo>
                      <a:pt x="99" y="27"/>
                      <a:pt x="99" y="27"/>
                      <a:pt x="99" y="27"/>
                    </a:cubicBezTo>
                    <a:cubicBezTo>
                      <a:pt x="99" y="27"/>
                      <a:pt x="99" y="27"/>
                      <a:pt x="99" y="27"/>
                    </a:cubicBezTo>
                    <a:cubicBezTo>
                      <a:pt x="97" y="28"/>
                      <a:pt x="89" y="34"/>
                      <a:pt x="52" y="60"/>
                    </a:cubicBezTo>
                    <a:cubicBezTo>
                      <a:pt x="37" y="70"/>
                      <a:pt x="21" y="81"/>
                      <a:pt x="12" y="87"/>
                    </a:cubicBezTo>
                    <a:cubicBezTo>
                      <a:pt x="29" y="77"/>
                      <a:pt x="69" y="54"/>
                      <a:pt x="93" y="40"/>
                    </a:cubicBezTo>
                    <a:cubicBezTo>
                      <a:pt x="93" y="40"/>
                      <a:pt x="93" y="40"/>
                      <a:pt x="93" y="40"/>
                    </a:cubicBezTo>
                    <a:cubicBezTo>
                      <a:pt x="94" y="40"/>
                      <a:pt x="94" y="41"/>
                      <a:pt x="93" y="41"/>
                    </a:cubicBezTo>
                    <a:cubicBezTo>
                      <a:pt x="35" y="78"/>
                      <a:pt x="35" y="78"/>
                      <a:pt x="35" y="78"/>
                    </a:cubicBezTo>
                    <a:cubicBezTo>
                      <a:pt x="82" y="51"/>
                      <a:pt x="91" y="45"/>
                      <a:pt x="93" y="44"/>
                    </a:cubicBezTo>
                    <a:cubicBezTo>
                      <a:pt x="94" y="44"/>
                      <a:pt x="94" y="44"/>
                      <a:pt x="94" y="44"/>
                    </a:cubicBezTo>
                    <a:cubicBezTo>
                      <a:pt x="94" y="44"/>
                      <a:pt x="94" y="44"/>
                      <a:pt x="94" y="44"/>
                    </a:cubicBezTo>
                    <a:cubicBezTo>
                      <a:pt x="94" y="44"/>
                      <a:pt x="94" y="44"/>
                      <a:pt x="94" y="44"/>
                    </a:cubicBezTo>
                    <a:cubicBezTo>
                      <a:pt x="94" y="44"/>
                      <a:pt x="94" y="44"/>
                      <a:pt x="94" y="45"/>
                    </a:cubicBezTo>
                    <a:cubicBezTo>
                      <a:pt x="94" y="45"/>
                      <a:pt x="94" y="45"/>
                      <a:pt x="94" y="45"/>
                    </a:cubicBezTo>
                    <a:cubicBezTo>
                      <a:pt x="28" y="102"/>
                      <a:pt x="28" y="102"/>
                      <a:pt x="28" y="102"/>
                    </a:cubicBezTo>
                    <a:cubicBezTo>
                      <a:pt x="42" y="94"/>
                      <a:pt x="98" y="61"/>
                      <a:pt x="130" y="43"/>
                    </a:cubicBezTo>
                    <a:cubicBezTo>
                      <a:pt x="130" y="43"/>
                      <a:pt x="130" y="43"/>
                      <a:pt x="130" y="43"/>
                    </a:cubicBezTo>
                    <a:cubicBezTo>
                      <a:pt x="130" y="43"/>
                      <a:pt x="130" y="43"/>
                      <a:pt x="130" y="43"/>
                    </a:cubicBezTo>
                    <a:cubicBezTo>
                      <a:pt x="130" y="43"/>
                      <a:pt x="131" y="43"/>
                      <a:pt x="130" y="43"/>
                    </a:cubicBezTo>
                    <a:cubicBezTo>
                      <a:pt x="130" y="44"/>
                      <a:pt x="130" y="44"/>
                      <a:pt x="130" y="44"/>
                    </a:cubicBezTo>
                    <a:cubicBezTo>
                      <a:pt x="130" y="44"/>
                      <a:pt x="130" y="44"/>
                      <a:pt x="130" y="44"/>
                    </a:cubicBezTo>
                    <a:cubicBezTo>
                      <a:pt x="128" y="45"/>
                      <a:pt x="121" y="51"/>
                      <a:pt x="90" y="72"/>
                    </a:cubicBezTo>
                    <a:cubicBezTo>
                      <a:pt x="79" y="79"/>
                      <a:pt x="68" y="86"/>
                      <a:pt x="60" y="91"/>
                    </a:cubicBezTo>
                    <a:cubicBezTo>
                      <a:pt x="134" y="49"/>
                      <a:pt x="134" y="49"/>
                      <a:pt x="134" y="49"/>
                    </a:cubicBezTo>
                    <a:cubicBezTo>
                      <a:pt x="134" y="48"/>
                      <a:pt x="135" y="49"/>
                      <a:pt x="135" y="49"/>
                    </a:cubicBezTo>
                    <a:cubicBezTo>
                      <a:pt x="135" y="49"/>
                      <a:pt x="135" y="49"/>
                      <a:pt x="135" y="49"/>
                    </a:cubicBezTo>
                    <a:cubicBezTo>
                      <a:pt x="108" y="68"/>
                      <a:pt x="63" y="99"/>
                      <a:pt x="47" y="111"/>
                    </a:cubicBezTo>
                    <a:cubicBezTo>
                      <a:pt x="60" y="103"/>
                      <a:pt x="91" y="85"/>
                      <a:pt x="119" y="69"/>
                    </a:cubicBezTo>
                    <a:cubicBezTo>
                      <a:pt x="175" y="37"/>
                      <a:pt x="184" y="31"/>
                      <a:pt x="186" y="30"/>
                    </a:cubicBezTo>
                    <a:cubicBezTo>
                      <a:pt x="186" y="30"/>
                      <a:pt x="186" y="30"/>
                      <a:pt x="186" y="30"/>
                    </a:cubicBezTo>
                    <a:cubicBezTo>
                      <a:pt x="186" y="30"/>
                      <a:pt x="186" y="30"/>
                      <a:pt x="186" y="30"/>
                    </a:cubicBezTo>
                    <a:cubicBezTo>
                      <a:pt x="187" y="30"/>
                      <a:pt x="187" y="30"/>
                      <a:pt x="187" y="30"/>
                    </a:cubicBezTo>
                    <a:cubicBezTo>
                      <a:pt x="187" y="30"/>
                      <a:pt x="187" y="30"/>
                      <a:pt x="187" y="30"/>
                    </a:cubicBezTo>
                    <a:cubicBezTo>
                      <a:pt x="187" y="31"/>
                      <a:pt x="187" y="31"/>
                      <a:pt x="187" y="31"/>
                    </a:cubicBezTo>
                    <a:cubicBezTo>
                      <a:pt x="154" y="55"/>
                      <a:pt x="95" y="98"/>
                      <a:pt x="78" y="111"/>
                    </a:cubicBezTo>
                    <a:cubicBezTo>
                      <a:pt x="232" y="22"/>
                      <a:pt x="232" y="22"/>
                      <a:pt x="232" y="22"/>
                    </a:cubicBezTo>
                    <a:cubicBezTo>
                      <a:pt x="236" y="19"/>
                      <a:pt x="239" y="17"/>
                      <a:pt x="243" y="16"/>
                    </a:cubicBezTo>
                    <a:cubicBezTo>
                      <a:pt x="261" y="5"/>
                      <a:pt x="261" y="5"/>
                      <a:pt x="261" y="5"/>
                    </a:cubicBezTo>
                    <a:cubicBezTo>
                      <a:pt x="261" y="5"/>
                      <a:pt x="261" y="5"/>
                      <a:pt x="261" y="5"/>
                    </a:cubicBezTo>
                    <a:cubicBezTo>
                      <a:pt x="261" y="5"/>
                      <a:pt x="261" y="6"/>
                      <a:pt x="261" y="6"/>
                    </a:cubicBezTo>
                    <a:cubicBezTo>
                      <a:pt x="261" y="6"/>
                      <a:pt x="261" y="6"/>
                      <a:pt x="261" y="6"/>
                    </a:cubicBezTo>
                    <a:cubicBezTo>
                      <a:pt x="261" y="6"/>
                      <a:pt x="261" y="6"/>
                      <a:pt x="261" y="6"/>
                    </a:cubicBezTo>
                    <a:cubicBezTo>
                      <a:pt x="261" y="6"/>
                      <a:pt x="261" y="6"/>
                      <a:pt x="261" y="6"/>
                    </a:cubicBezTo>
                    <a:cubicBezTo>
                      <a:pt x="261" y="6"/>
                      <a:pt x="260" y="7"/>
                      <a:pt x="260" y="7"/>
                    </a:cubicBezTo>
                    <a:cubicBezTo>
                      <a:pt x="260" y="7"/>
                      <a:pt x="260" y="7"/>
                      <a:pt x="259" y="8"/>
                    </a:cubicBezTo>
                    <a:cubicBezTo>
                      <a:pt x="258" y="9"/>
                      <a:pt x="123" y="94"/>
                      <a:pt x="90" y="115"/>
                    </a:cubicBezTo>
                    <a:cubicBezTo>
                      <a:pt x="95" y="113"/>
                      <a:pt x="101" y="109"/>
                      <a:pt x="107" y="105"/>
                    </a:cubicBezTo>
                    <a:cubicBezTo>
                      <a:pt x="112" y="102"/>
                      <a:pt x="119" y="99"/>
                      <a:pt x="127" y="94"/>
                    </a:cubicBezTo>
                    <a:cubicBezTo>
                      <a:pt x="136" y="89"/>
                      <a:pt x="145" y="83"/>
                      <a:pt x="155" y="78"/>
                    </a:cubicBezTo>
                    <a:cubicBezTo>
                      <a:pt x="162" y="73"/>
                      <a:pt x="170" y="69"/>
                      <a:pt x="177" y="65"/>
                    </a:cubicBezTo>
                    <a:cubicBezTo>
                      <a:pt x="233" y="31"/>
                      <a:pt x="250" y="22"/>
                      <a:pt x="252" y="22"/>
                    </a:cubicBezTo>
                    <a:cubicBezTo>
                      <a:pt x="252" y="22"/>
                      <a:pt x="252" y="22"/>
                      <a:pt x="252" y="22"/>
                    </a:cubicBezTo>
                    <a:cubicBezTo>
                      <a:pt x="252" y="22"/>
                      <a:pt x="252" y="22"/>
                      <a:pt x="252" y="22"/>
                    </a:cubicBezTo>
                    <a:cubicBezTo>
                      <a:pt x="252" y="22"/>
                      <a:pt x="252" y="22"/>
                      <a:pt x="236" y="32"/>
                    </a:cubicBezTo>
                    <a:cubicBezTo>
                      <a:pt x="226" y="38"/>
                      <a:pt x="212" y="46"/>
                      <a:pt x="197" y="54"/>
                    </a:cubicBezTo>
                    <a:cubicBezTo>
                      <a:pt x="184" y="62"/>
                      <a:pt x="169" y="71"/>
                      <a:pt x="155" y="79"/>
                    </a:cubicBezTo>
                    <a:cubicBezTo>
                      <a:pt x="150" y="81"/>
                      <a:pt x="146" y="84"/>
                      <a:pt x="142" y="86"/>
                    </a:cubicBezTo>
                    <a:cubicBezTo>
                      <a:pt x="253" y="22"/>
                      <a:pt x="253" y="22"/>
                      <a:pt x="253" y="22"/>
                    </a:cubicBezTo>
                    <a:cubicBezTo>
                      <a:pt x="254" y="22"/>
                      <a:pt x="254" y="22"/>
                      <a:pt x="254" y="22"/>
                    </a:cubicBezTo>
                    <a:cubicBezTo>
                      <a:pt x="254" y="22"/>
                      <a:pt x="254" y="23"/>
                      <a:pt x="254" y="23"/>
                    </a:cubicBezTo>
                    <a:cubicBezTo>
                      <a:pt x="143" y="89"/>
                      <a:pt x="143" y="89"/>
                      <a:pt x="143" y="89"/>
                    </a:cubicBezTo>
                    <a:cubicBezTo>
                      <a:pt x="148" y="86"/>
                      <a:pt x="155" y="82"/>
                      <a:pt x="161" y="78"/>
                    </a:cubicBezTo>
                    <a:cubicBezTo>
                      <a:pt x="234" y="36"/>
                      <a:pt x="260" y="20"/>
                      <a:pt x="262" y="20"/>
                    </a:cubicBezTo>
                    <a:cubicBezTo>
                      <a:pt x="262" y="20"/>
                      <a:pt x="262" y="20"/>
                      <a:pt x="262" y="20"/>
                    </a:cubicBezTo>
                    <a:cubicBezTo>
                      <a:pt x="262" y="20"/>
                      <a:pt x="262" y="20"/>
                      <a:pt x="262" y="20"/>
                    </a:cubicBezTo>
                    <a:cubicBezTo>
                      <a:pt x="263" y="21"/>
                      <a:pt x="263" y="21"/>
                      <a:pt x="234" y="38"/>
                    </a:cubicBezTo>
                    <a:cubicBezTo>
                      <a:pt x="219" y="47"/>
                      <a:pt x="198" y="60"/>
                      <a:pt x="172" y="76"/>
                    </a:cubicBezTo>
                    <a:cubicBezTo>
                      <a:pt x="158" y="84"/>
                      <a:pt x="145" y="92"/>
                      <a:pt x="133" y="99"/>
                    </a:cubicBezTo>
                    <a:cubicBezTo>
                      <a:pt x="266" y="22"/>
                      <a:pt x="266" y="22"/>
                      <a:pt x="266" y="22"/>
                    </a:cubicBezTo>
                    <a:cubicBezTo>
                      <a:pt x="266" y="22"/>
                      <a:pt x="266" y="22"/>
                      <a:pt x="266" y="22"/>
                    </a:cubicBezTo>
                    <a:cubicBezTo>
                      <a:pt x="266" y="22"/>
                      <a:pt x="267" y="22"/>
                      <a:pt x="267" y="22"/>
                    </a:cubicBezTo>
                    <a:cubicBezTo>
                      <a:pt x="267" y="22"/>
                      <a:pt x="267" y="23"/>
                      <a:pt x="266" y="23"/>
                    </a:cubicBezTo>
                    <a:cubicBezTo>
                      <a:pt x="266" y="23"/>
                      <a:pt x="266" y="23"/>
                      <a:pt x="266" y="23"/>
                    </a:cubicBezTo>
                    <a:cubicBezTo>
                      <a:pt x="266" y="23"/>
                      <a:pt x="266" y="23"/>
                      <a:pt x="266" y="23"/>
                    </a:cubicBezTo>
                    <a:cubicBezTo>
                      <a:pt x="265" y="24"/>
                      <a:pt x="260" y="27"/>
                      <a:pt x="243" y="38"/>
                    </a:cubicBezTo>
                    <a:cubicBezTo>
                      <a:pt x="231" y="46"/>
                      <a:pt x="214" y="57"/>
                      <a:pt x="192" y="71"/>
                    </a:cubicBezTo>
                    <a:cubicBezTo>
                      <a:pt x="169" y="85"/>
                      <a:pt x="145" y="100"/>
                      <a:pt x="131" y="109"/>
                    </a:cubicBezTo>
                    <a:cubicBezTo>
                      <a:pt x="155" y="95"/>
                      <a:pt x="207" y="65"/>
                      <a:pt x="237" y="48"/>
                    </a:cubicBezTo>
                    <a:cubicBezTo>
                      <a:pt x="237" y="47"/>
                      <a:pt x="238" y="47"/>
                      <a:pt x="238" y="48"/>
                    </a:cubicBezTo>
                    <a:cubicBezTo>
                      <a:pt x="238" y="48"/>
                      <a:pt x="238" y="48"/>
                      <a:pt x="238" y="48"/>
                    </a:cubicBezTo>
                    <a:cubicBezTo>
                      <a:pt x="148" y="118"/>
                      <a:pt x="148" y="118"/>
                      <a:pt x="148" y="118"/>
                    </a:cubicBezTo>
                    <a:cubicBezTo>
                      <a:pt x="229" y="71"/>
                      <a:pt x="247" y="61"/>
                      <a:pt x="251" y="59"/>
                    </a:cubicBezTo>
                    <a:cubicBezTo>
                      <a:pt x="251" y="58"/>
                      <a:pt x="252" y="58"/>
                      <a:pt x="252" y="58"/>
                    </a:cubicBezTo>
                    <a:cubicBezTo>
                      <a:pt x="252" y="58"/>
                      <a:pt x="252" y="58"/>
                      <a:pt x="252" y="58"/>
                    </a:cubicBezTo>
                    <a:cubicBezTo>
                      <a:pt x="252" y="58"/>
                      <a:pt x="252" y="58"/>
                      <a:pt x="252" y="58"/>
                    </a:cubicBezTo>
                    <a:cubicBezTo>
                      <a:pt x="252" y="58"/>
                      <a:pt x="252" y="58"/>
                      <a:pt x="252" y="58"/>
                    </a:cubicBezTo>
                    <a:cubicBezTo>
                      <a:pt x="252" y="59"/>
                      <a:pt x="252" y="59"/>
                      <a:pt x="252" y="59"/>
                    </a:cubicBezTo>
                    <a:cubicBezTo>
                      <a:pt x="226" y="76"/>
                      <a:pt x="181" y="106"/>
                      <a:pt x="163" y="119"/>
                    </a:cubicBezTo>
                    <a:cubicBezTo>
                      <a:pt x="182" y="108"/>
                      <a:pt x="225" y="83"/>
                      <a:pt x="250" y="68"/>
                    </a:cubicBezTo>
                    <a:cubicBezTo>
                      <a:pt x="251" y="68"/>
                      <a:pt x="251" y="68"/>
                      <a:pt x="251" y="68"/>
                    </a:cubicBezTo>
                    <a:cubicBezTo>
                      <a:pt x="251" y="68"/>
                      <a:pt x="251" y="69"/>
                      <a:pt x="251" y="69"/>
                    </a:cubicBezTo>
                    <a:cubicBezTo>
                      <a:pt x="188" y="120"/>
                      <a:pt x="188" y="120"/>
                      <a:pt x="188" y="120"/>
                    </a:cubicBezTo>
                    <a:cubicBezTo>
                      <a:pt x="216" y="104"/>
                      <a:pt x="216" y="104"/>
                      <a:pt x="216" y="104"/>
                    </a:cubicBezTo>
                    <a:cubicBezTo>
                      <a:pt x="216" y="104"/>
                      <a:pt x="216" y="104"/>
                      <a:pt x="216" y="104"/>
                    </a:cubicBezTo>
                    <a:cubicBezTo>
                      <a:pt x="216" y="104"/>
                      <a:pt x="216" y="105"/>
                      <a:pt x="216" y="105"/>
                    </a:cubicBezTo>
                    <a:cubicBezTo>
                      <a:pt x="203" y="118"/>
                      <a:pt x="203" y="118"/>
                      <a:pt x="203" y="118"/>
                    </a:cubicBezTo>
                    <a:cubicBezTo>
                      <a:pt x="203" y="118"/>
                      <a:pt x="203" y="118"/>
                      <a:pt x="203" y="118"/>
                    </a:cubicBezTo>
                    <a:cubicBezTo>
                      <a:pt x="203" y="119"/>
                      <a:pt x="203" y="119"/>
                      <a:pt x="203" y="119"/>
                    </a:cubicBezTo>
                    <a:cubicBezTo>
                      <a:pt x="203" y="119"/>
                      <a:pt x="203" y="119"/>
                      <a:pt x="203" y="119"/>
                    </a:cubicBezTo>
                    <a:cubicBezTo>
                      <a:pt x="203" y="119"/>
                      <a:pt x="203" y="119"/>
                      <a:pt x="203" y="119"/>
                    </a:cubicBezTo>
                    <a:cubicBezTo>
                      <a:pt x="203" y="119"/>
                      <a:pt x="200" y="121"/>
                      <a:pt x="200" y="121"/>
                    </a:cubicBezTo>
                    <a:cubicBezTo>
                      <a:pt x="200" y="121"/>
                      <a:pt x="200" y="121"/>
                      <a:pt x="200" y="121"/>
                    </a:cubicBezTo>
                    <a:cubicBezTo>
                      <a:pt x="199" y="120"/>
                      <a:pt x="199" y="120"/>
                      <a:pt x="200" y="120"/>
                    </a:cubicBezTo>
                    <a:cubicBezTo>
                      <a:pt x="213" y="107"/>
                      <a:pt x="213" y="107"/>
                      <a:pt x="213" y="107"/>
                    </a:cubicBezTo>
                    <a:cubicBezTo>
                      <a:pt x="183" y="124"/>
                      <a:pt x="183" y="124"/>
                      <a:pt x="183" y="124"/>
                    </a:cubicBezTo>
                    <a:cubicBezTo>
                      <a:pt x="183" y="124"/>
                      <a:pt x="183" y="124"/>
                      <a:pt x="183" y="124"/>
                    </a:cubicBezTo>
                    <a:cubicBezTo>
                      <a:pt x="182" y="124"/>
                      <a:pt x="182" y="123"/>
                      <a:pt x="183" y="123"/>
                    </a:cubicBezTo>
                    <a:cubicBezTo>
                      <a:pt x="246" y="72"/>
                      <a:pt x="246" y="72"/>
                      <a:pt x="246" y="72"/>
                    </a:cubicBezTo>
                    <a:cubicBezTo>
                      <a:pt x="237" y="77"/>
                      <a:pt x="220" y="87"/>
                      <a:pt x="202" y="97"/>
                    </a:cubicBezTo>
                    <a:cubicBezTo>
                      <a:pt x="190" y="104"/>
                      <a:pt x="178" y="111"/>
                      <a:pt x="169" y="116"/>
                    </a:cubicBezTo>
                    <a:cubicBezTo>
                      <a:pt x="159" y="122"/>
                      <a:pt x="155" y="124"/>
                      <a:pt x="154" y="125"/>
                    </a:cubicBezTo>
                    <a:cubicBezTo>
                      <a:pt x="154" y="125"/>
                      <a:pt x="154" y="125"/>
                      <a:pt x="154" y="125"/>
                    </a:cubicBezTo>
                    <a:cubicBezTo>
                      <a:pt x="154" y="125"/>
                      <a:pt x="154" y="125"/>
                      <a:pt x="154" y="125"/>
                    </a:cubicBezTo>
                    <a:cubicBezTo>
                      <a:pt x="153" y="125"/>
                      <a:pt x="153" y="125"/>
                      <a:pt x="153" y="125"/>
                    </a:cubicBezTo>
                    <a:cubicBezTo>
                      <a:pt x="153" y="125"/>
                      <a:pt x="153" y="124"/>
                      <a:pt x="153" y="124"/>
                    </a:cubicBezTo>
                    <a:cubicBezTo>
                      <a:pt x="153" y="124"/>
                      <a:pt x="153" y="124"/>
                      <a:pt x="153" y="124"/>
                    </a:cubicBezTo>
                    <a:cubicBezTo>
                      <a:pt x="153" y="124"/>
                      <a:pt x="153" y="124"/>
                      <a:pt x="153" y="124"/>
                    </a:cubicBezTo>
                    <a:cubicBezTo>
                      <a:pt x="155" y="123"/>
                      <a:pt x="158" y="121"/>
                      <a:pt x="169" y="114"/>
                    </a:cubicBezTo>
                    <a:cubicBezTo>
                      <a:pt x="178" y="107"/>
                      <a:pt x="190" y="99"/>
                      <a:pt x="202" y="91"/>
                    </a:cubicBezTo>
                    <a:cubicBezTo>
                      <a:pt x="216" y="82"/>
                      <a:pt x="230" y="72"/>
                      <a:pt x="240" y="66"/>
                    </a:cubicBezTo>
                    <a:cubicBezTo>
                      <a:pt x="211" y="83"/>
                      <a:pt x="144" y="121"/>
                      <a:pt x="143" y="122"/>
                    </a:cubicBezTo>
                    <a:cubicBezTo>
                      <a:pt x="143" y="122"/>
                      <a:pt x="143" y="122"/>
                      <a:pt x="143" y="122"/>
                    </a:cubicBezTo>
                    <a:cubicBezTo>
                      <a:pt x="142" y="122"/>
                      <a:pt x="142" y="121"/>
                      <a:pt x="143" y="121"/>
                    </a:cubicBezTo>
                    <a:cubicBezTo>
                      <a:pt x="231" y="52"/>
                      <a:pt x="231" y="52"/>
                      <a:pt x="231" y="52"/>
                    </a:cubicBezTo>
                    <a:cubicBezTo>
                      <a:pt x="181" y="81"/>
                      <a:pt x="125" y="114"/>
                      <a:pt x="118" y="117"/>
                    </a:cubicBezTo>
                    <a:cubicBezTo>
                      <a:pt x="118" y="118"/>
                      <a:pt x="118" y="118"/>
                      <a:pt x="118" y="118"/>
                    </a:cubicBezTo>
                    <a:cubicBezTo>
                      <a:pt x="118" y="118"/>
                      <a:pt x="118" y="118"/>
                      <a:pt x="118" y="118"/>
                    </a:cubicBezTo>
                    <a:cubicBezTo>
                      <a:pt x="117" y="118"/>
                      <a:pt x="117" y="118"/>
                      <a:pt x="117" y="118"/>
                    </a:cubicBezTo>
                    <a:cubicBezTo>
                      <a:pt x="117" y="118"/>
                      <a:pt x="117" y="118"/>
                      <a:pt x="117" y="117"/>
                    </a:cubicBezTo>
                    <a:cubicBezTo>
                      <a:pt x="117" y="117"/>
                      <a:pt x="117" y="117"/>
                      <a:pt x="117" y="117"/>
                    </a:cubicBezTo>
                    <a:cubicBezTo>
                      <a:pt x="157" y="92"/>
                      <a:pt x="226" y="48"/>
                      <a:pt x="254" y="30"/>
                    </a:cubicBezTo>
                    <a:cubicBezTo>
                      <a:pt x="81" y="130"/>
                      <a:pt x="81" y="130"/>
                      <a:pt x="81" y="130"/>
                    </a:cubicBezTo>
                    <a:cubicBezTo>
                      <a:pt x="81" y="130"/>
                      <a:pt x="81" y="130"/>
                      <a:pt x="80" y="130"/>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sp>
            <p:nvSpPr>
              <p:cNvPr id="154" name="Freeform 287"/>
              <p:cNvSpPr/>
              <p:nvPr/>
            </p:nvSpPr>
            <p:spPr bwMode="auto">
              <a:xfrm>
                <a:off x="3914776" y="6084888"/>
                <a:ext cx="638175" cy="714375"/>
              </a:xfrm>
              <a:custGeom>
                <a:avLst/>
                <a:gdLst>
                  <a:gd name="T0" fmla="*/ 109 w 197"/>
                  <a:gd name="T1" fmla="*/ 207 h 220"/>
                  <a:gd name="T2" fmla="*/ 109 w 197"/>
                  <a:gd name="T3" fmla="*/ 206 h 220"/>
                  <a:gd name="T4" fmla="*/ 88 w 197"/>
                  <a:gd name="T5" fmla="*/ 218 h 220"/>
                  <a:gd name="T6" fmla="*/ 96 w 197"/>
                  <a:gd name="T7" fmla="*/ 196 h 220"/>
                  <a:gd name="T8" fmla="*/ 104 w 197"/>
                  <a:gd name="T9" fmla="*/ 175 h 220"/>
                  <a:gd name="T10" fmla="*/ 107 w 197"/>
                  <a:gd name="T11" fmla="*/ 172 h 220"/>
                  <a:gd name="T12" fmla="*/ 104 w 197"/>
                  <a:gd name="T13" fmla="*/ 158 h 220"/>
                  <a:gd name="T14" fmla="*/ 179 w 197"/>
                  <a:gd name="T15" fmla="*/ 101 h 220"/>
                  <a:gd name="T16" fmla="*/ 91 w 197"/>
                  <a:gd name="T17" fmla="*/ 151 h 220"/>
                  <a:gd name="T18" fmla="*/ 110 w 197"/>
                  <a:gd name="T19" fmla="*/ 122 h 220"/>
                  <a:gd name="T20" fmla="*/ 94 w 197"/>
                  <a:gd name="T21" fmla="*/ 118 h 220"/>
                  <a:gd name="T22" fmla="*/ 42 w 197"/>
                  <a:gd name="T23" fmla="*/ 127 h 220"/>
                  <a:gd name="T24" fmla="*/ 18 w 197"/>
                  <a:gd name="T25" fmla="*/ 128 h 220"/>
                  <a:gd name="T26" fmla="*/ 45 w 197"/>
                  <a:gd name="T27" fmla="*/ 108 h 220"/>
                  <a:gd name="T28" fmla="*/ 8 w 197"/>
                  <a:gd name="T29" fmla="*/ 112 h 220"/>
                  <a:gd name="T30" fmla="*/ 1 w 197"/>
                  <a:gd name="T31" fmla="*/ 115 h 220"/>
                  <a:gd name="T32" fmla="*/ 94 w 197"/>
                  <a:gd name="T33" fmla="*/ 58 h 220"/>
                  <a:gd name="T34" fmla="*/ 4 w 197"/>
                  <a:gd name="T35" fmla="*/ 106 h 220"/>
                  <a:gd name="T36" fmla="*/ 3 w 197"/>
                  <a:gd name="T37" fmla="*/ 91 h 220"/>
                  <a:gd name="T38" fmla="*/ 61 w 197"/>
                  <a:gd name="T39" fmla="*/ 53 h 220"/>
                  <a:gd name="T40" fmla="*/ 17 w 197"/>
                  <a:gd name="T41" fmla="*/ 78 h 220"/>
                  <a:gd name="T42" fmla="*/ 8 w 197"/>
                  <a:gd name="T43" fmla="*/ 82 h 220"/>
                  <a:gd name="T44" fmla="*/ 11 w 197"/>
                  <a:gd name="T45" fmla="*/ 48 h 220"/>
                  <a:gd name="T46" fmla="*/ 12 w 197"/>
                  <a:gd name="T47" fmla="*/ 46 h 220"/>
                  <a:gd name="T48" fmla="*/ 26 w 197"/>
                  <a:gd name="T49" fmla="*/ 63 h 220"/>
                  <a:gd name="T50" fmla="*/ 93 w 197"/>
                  <a:gd name="T51" fmla="*/ 33 h 220"/>
                  <a:gd name="T52" fmla="*/ 77 w 197"/>
                  <a:gd name="T53" fmla="*/ 43 h 220"/>
                  <a:gd name="T54" fmla="*/ 87 w 197"/>
                  <a:gd name="T55" fmla="*/ 41 h 220"/>
                  <a:gd name="T56" fmla="*/ 189 w 197"/>
                  <a:gd name="T57" fmla="*/ 0 h 220"/>
                  <a:gd name="T58" fmla="*/ 194 w 197"/>
                  <a:gd name="T59" fmla="*/ 4 h 220"/>
                  <a:gd name="T60" fmla="*/ 23 w 197"/>
                  <a:gd name="T61" fmla="*/ 124 h 220"/>
                  <a:gd name="T62" fmla="*/ 179 w 197"/>
                  <a:gd name="T63" fmla="*/ 35 h 220"/>
                  <a:gd name="T64" fmla="*/ 191 w 197"/>
                  <a:gd name="T65" fmla="*/ 42 h 220"/>
                  <a:gd name="T66" fmla="*/ 162 w 197"/>
                  <a:gd name="T67" fmla="*/ 78 h 220"/>
                  <a:gd name="T68" fmla="*/ 114 w 197"/>
                  <a:gd name="T69" fmla="*/ 118 h 220"/>
                  <a:gd name="T70" fmla="*/ 146 w 197"/>
                  <a:gd name="T71" fmla="*/ 101 h 220"/>
                  <a:gd name="T72" fmla="*/ 185 w 197"/>
                  <a:gd name="T73" fmla="*/ 97 h 220"/>
                  <a:gd name="T74" fmla="*/ 185 w 197"/>
                  <a:gd name="T75" fmla="*/ 97 h 220"/>
                  <a:gd name="T76" fmla="*/ 173 w 197"/>
                  <a:gd name="T77" fmla="*/ 118 h 220"/>
                  <a:gd name="T78" fmla="*/ 180 w 197"/>
                  <a:gd name="T79" fmla="*/ 131 h 220"/>
                  <a:gd name="T80" fmla="*/ 180 w 197"/>
                  <a:gd name="T81" fmla="*/ 132 h 220"/>
                  <a:gd name="T82" fmla="*/ 197 w 197"/>
                  <a:gd name="T83" fmla="*/ 124 h 220"/>
                  <a:gd name="T84" fmla="*/ 192 w 197"/>
                  <a:gd name="T85" fmla="*/ 142 h 220"/>
                  <a:gd name="T86" fmla="*/ 142 w 197"/>
                  <a:gd name="T87" fmla="*/ 186 h 220"/>
                  <a:gd name="T88" fmla="*/ 175 w 197"/>
                  <a:gd name="T89" fmla="*/ 168 h 220"/>
                  <a:gd name="T90" fmla="*/ 168 w 197"/>
                  <a:gd name="T91" fmla="*/ 173 h 220"/>
                  <a:gd name="T92" fmla="*/ 190 w 197"/>
                  <a:gd name="T93" fmla="*/ 162 h 220"/>
                  <a:gd name="T94" fmla="*/ 190 w 197"/>
                  <a:gd name="T95" fmla="*/ 163 h 220"/>
                  <a:gd name="T96" fmla="*/ 145 w 197"/>
                  <a:gd name="T97" fmla="*/ 194 h 220"/>
                  <a:gd name="T98" fmla="*/ 145 w 197"/>
                  <a:gd name="T99" fmla="*/ 195 h 220"/>
                  <a:gd name="T100" fmla="*/ 181 w 197"/>
                  <a:gd name="T101" fmla="*/ 16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7" h="220">
                    <a:moveTo>
                      <a:pt x="91" y="220"/>
                    </a:moveTo>
                    <a:cubicBezTo>
                      <a:pt x="91" y="220"/>
                      <a:pt x="91" y="220"/>
                      <a:pt x="91" y="220"/>
                    </a:cubicBezTo>
                    <a:cubicBezTo>
                      <a:pt x="91" y="219"/>
                      <a:pt x="91" y="219"/>
                      <a:pt x="91" y="219"/>
                    </a:cubicBezTo>
                    <a:cubicBezTo>
                      <a:pt x="101" y="213"/>
                      <a:pt x="120" y="202"/>
                      <a:pt x="136" y="192"/>
                    </a:cubicBezTo>
                    <a:cubicBezTo>
                      <a:pt x="110" y="207"/>
                      <a:pt x="109" y="207"/>
                      <a:pt x="109" y="207"/>
                    </a:cubicBezTo>
                    <a:cubicBezTo>
                      <a:pt x="109" y="207"/>
                      <a:pt x="109" y="207"/>
                      <a:pt x="109" y="207"/>
                    </a:cubicBezTo>
                    <a:cubicBezTo>
                      <a:pt x="109" y="207"/>
                      <a:pt x="109" y="207"/>
                      <a:pt x="109" y="206"/>
                    </a:cubicBezTo>
                    <a:cubicBezTo>
                      <a:pt x="109" y="206"/>
                      <a:pt x="109" y="206"/>
                      <a:pt x="109" y="206"/>
                    </a:cubicBezTo>
                    <a:cubicBezTo>
                      <a:pt x="109" y="206"/>
                      <a:pt x="109" y="206"/>
                      <a:pt x="109" y="206"/>
                    </a:cubicBezTo>
                    <a:cubicBezTo>
                      <a:pt x="109" y="206"/>
                      <a:pt x="109" y="206"/>
                      <a:pt x="109" y="206"/>
                    </a:cubicBezTo>
                    <a:cubicBezTo>
                      <a:pt x="89" y="218"/>
                      <a:pt x="88" y="219"/>
                      <a:pt x="88" y="219"/>
                    </a:cubicBezTo>
                    <a:cubicBezTo>
                      <a:pt x="87" y="219"/>
                      <a:pt x="87" y="218"/>
                      <a:pt x="87" y="218"/>
                    </a:cubicBezTo>
                    <a:cubicBezTo>
                      <a:pt x="87" y="218"/>
                      <a:pt x="87" y="218"/>
                      <a:pt x="88" y="218"/>
                    </a:cubicBezTo>
                    <a:cubicBezTo>
                      <a:pt x="88" y="218"/>
                      <a:pt x="88" y="218"/>
                      <a:pt x="88" y="218"/>
                    </a:cubicBezTo>
                    <a:cubicBezTo>
                      <a:pt x="88" y="218"/>
                      <a:pt x="88" y="218"/>
                      <a:pt x="88" y="218"/>
                    </a:cubicBezTo>
                    <a:cubicBezTo>
                      <a:pt x="89" y="216"/>
                      <a:pt x="97" y="210"/>
                      <a:pt x="134" y="183"/>
                    </a:cubicBezTo>
                    <a:cubicBezTo>
                      <a:pt x="154" y="168"/>
                      <a:pt x="177" y="152"/>
                      <a:pt x="186" y="145"/>
                    </a:cubicBezTo>
                    <a:cubicBezTo>
                      <a:pt x="97" y="197"/>
                      <a:pt x="97" y="197"/>
                      <a:pt x="97" y="197"/>
                    </a:cubicBezTo>
                    <a:cubicBezTo>
                      <a:pt x="96" y="197"/>
                      <a:pt x="96" y="197"/>
                      <a:pt x="96" y="196"/>
                    </a:cubicBezTo>
                    <a:cubicBezTo>
                      <a:pt x="96" y="196"/>
                      <a:pt x="96" y="196"/>
                      <a:pt x="96" y="196"/>
                    </a:cubicBezTo>
                    <a:cubicBezTo>
                      <a:pt x="188" y="129"/>
                      <a:pt x="188" y="129"/>
                      <a:pt x="188" y="129"/>
                    </a:cubicBezTo>
                    <a:cubicBezTo>
                      <a:pt x="120" y="169"/>
                      <a:pt x="119" y="169"/>
                      <a:pt x="119" y="169"/>
                    </a:cubicBezTo>
                    <a:cubicBezTo>
                      <a:pt x="119" y="168"/>
                      <a:pt x="119" y="168"/>
                      <a:pt x="119" y="168"/>
                    </a:cubicBezTo>
                    <a:cubicBezTo>
                      <a:pt x="118" y="168"/>
                      <a:pt x="118" y="168"/>
                      <a:pt x="123" y="165"/>
                    </a:cubicBezTo>
                    <a:cubicBezTo>
                      <a:pt x="109" y="173"/>
                      <a:pt x="105" y="175"/>
                      <a:pt x="104" y="175"/>
                    </a:cubicBezTo>
                    <a:cubicBezTo>
                      <a:pt x="104" y="175"/>
                      <a:pt x="104" y="175"/>
                      <a:pt x="104" y="175"/>
                    </a:cubicBezTo>
                    <a:cubicBezTo>
                      <a:pt x="104" y="175"/>
                      <a:pt x="104" y="175"/>
                      <a:pt x="104" y="175"/>
                    </a:cubicBezTo>
                    <a:cubicBezTo>
                      <a:pt x="104" y="176"/>
                      <a:pt x="104" y="176"/>
                      <a:pt x="104" y="176"/>
                    </a:cubicBezTo>
                    <a:cubicBezTo>
                      <a:pt x="104" y="175"/>
                      <a:pt x="104" y="175"/>
                      <a:pt x="104" y="175"/>
                    </a:cubicBezTo>
                    <a:cubicBezTo>
                      <a:pt x="103" y="175"/>
                      <a:pt x="103" y="175"/>
                      <a:pt x="107" y="172"/>
                    </a:cubicBezTo>
                    <a:cubicBezTo>
                      <a:pt x="110" y="170"/>
                      <a:pt x="113" y="167"/>
                      <a:pt x="117" y="164"/>
                    </a:cubicBezTo>
                    <a:cubicBezTo>
                      <a:pt x="133" y="151"/>
                      <a:pt x="160" y="128"/>
                      <a:pt x="169" y="120"/>
                    </a:cubicBezTo>
                    <a:cubicBezTo>
                      <a:pt x="141" y="137"/>
                      <a:pt x="108" y="156"/>
                      <a:pt x="104" y="158"/>
                    </a:cubicBezTo>
                    <a:cubicBezTo>
                      <a:pt x="104" y="158"/>
                      <a:pt x="104" y="158"/>
                      <a:pt x="104" y="158"/>
                    </a:cubicBezTo>
                    <a:cubicBezTo>
                      <a:pt x="104" y="158"/>
                      <a:pt x="104" y="158"/>
                      <a:pt x="104" y="158"/>
                    </a:cubicBezTo>
                    <a:cubicBezTo>
                      <a:pt x="104" y="158"/>
                      <a:pt x="104" y="158"/>
                      <a:pt x="104" y="158"/>
                    </a:cubicBezTo>
                    <a:cubicBezTo>
                      <a:pt x="104" y="158"/>
                      <a:pt x="104" y="158"/>
                      <a:pt x="103" y="158"/>
                    </a:cubicBezTo>
                    <a:cubicBezTo>
                      <a:pt x="103" y="157"/>
                      <a:pt x="103" y="157"/>
                      <a:pt x="116" y="148"/>
                    </a:cubicBezTo>
                    <a:cubicBezTo>
                      <a:pt x="124" y="142"/>
                      <a:pt x="134" y="134"/>
                      <a:pt x="144" y="127"/>
                    </a:cubicBezTo>
                    <a:cubicBezTo>
                      <a:pt x="158" y="116"/>
                      <a:pt x="172" y="106"/>
                      <a:pt x="179" y="101"/>
                    </a:cubicBezTo>
                    <a:cubicBezTo>
                      <a:pt x="170" y="106"/>
                      <a:pt x="152" y="116"/>
                      <a:pt x="136" y="126"/>
                    </a:cubicBezTo>
                    <a:cubicBezTo>
                      <a:pt x="92" y="152"/>
                      <a:pt x="92" y="152"/>
                      <a:pt x="91" y="151"/>
                    </a:cubicBezTo>
                    <a:cubicBezTo>
                      <a:pt x="91" y="151"/>
                      <a:pt x="91" y="151"/>
                      <a:pt x="91" y="151"/>
                    </a:cubicBezTo>
                    <a:cubicBezTo>
                      <a:pt x="91" y="151"/>
                      <a:pt x="91" y="151"/>
                      <a:pt x="91" y="151"/>
                    </a:cubicBezTo>
                    <a:cubicBezTo>
                      <a:pt x="91" y="151"/>
                      <a:pt x="91" y="151"/>
                      <a:pt x="91" y="151"/>
                    </a:cubicBezTo>
                    <a:cubicBezTo>
                      <a:pt x="91" y="151"/>
                      <a:pt x="91" y="151"/>
                      <a:pt x="91" y="151"/>
                    </a:cubicBezTo>
                    <a:cubicBezTo>
                      <a:pt x="92" y="150"/>
                      <a:pt x="93" y="148"/>
                      <a:pt x="97" y="145"/>
                    </a:cubicBezTo>
                    <a:cubicBezTo>
                      <a:pt x="101" y="141"/>
                      <a:pt x="106" y="137"/>
                      <a:pt x="112" y="131"/>
                    </a:cubicBezTo>
                    <a:cubicBezTo>
                      <a:pt x="123" y="121"/>
                      <a:pt x="137" y="108"/>
                      <a:pt x="143" y="103"/>
                    </a:cubicBezTo>
                    <a:cubicBezTo>
                      <a:pt x="110" y="122"/>
                      <a:pt x="110" y="122"/>
                      <a:pt x="110" y="122"/>
                    </a:cubicBezTo>
                    <a:cubicBezTo>
                      <a:pt x="110" y="122"/>
                      <a:pt x="109" y="122"/>
                      <a:pt x="109" y="122"/>
                    </a:cubicBezTo>
                    <a:cubicBezTo>
                      <a:pt x="109" y="122"/>
                      <a:pt x="109" y="121"/>
                      <a:pt x="109" y="121"/>
                    </a:cubicBezTo>
                    <a:cubicBezTo>
                      <a:pt x="121" y="112"/>
                      <a:pt x="148" y="89"/>
                      <a:pt x="158" y="81"/>
                    </a:cubicBezTo>
                    <a:cubicBezTo>
                      <a:pt x="95" y="118"/>
                      <a:pt x="95" y="118"/>
                      <a:pt x="95" y="118"/>
                    </a:cubicBezTo>
                    <a:cubicBezTo>
                      <a:pt x="95" y="118"/>
                      <a:pt x="94" y="118"/>
                      <a:pt x="94" y="118"/>
                    </a:cubicBezTo>
                    <a:cubicBezTo>
                      <a:pt x="94" y="117"/>
                      <a:pt x="94" y="117"/>
                      <a:pt x="94" y="117"/>
                    </a:cubicBezTo>
                    <a:cubicBezTo>
                      <a:pt x="186" y="46"/>
                      <a:pt x="186" y="46"/>
                      <a:pt x="186" y="46"/>
                    </a:cubicBezTo>
                    <a:cubicBezTo>
                      <a:pt x="43" y="128"/>
                      <a:pt x="43" y="128"/>
                      <a:pt x="43" y="128"/>
                    </a:cubicBezTo>
                    <a:cubicBezTo>
                      <a:pt x="43" y="128"/>
                      <a:pt x="42" y="128"/>
                      <a:pt x="42" y="128"/>
                    </a:cubicBezTo>
                    <a:cubicBezTo>
                      <a:pt x="42" y="128"/>
                      <a:pt x="42" y="128"/>
                      <a:pt x="42" y="127"/>
                    </a:cubicBezTo>
                    <a:cubicBezTo>
                      <a:pt x="82" y="101"/>
                      <a:pt x="152" y="53"/>
                      <a:pt x="173" y="39"/>
                    </a:cubicBezTo>
                    <a:cubicBezTo>
                      <a:pt x="39" y="116"/>
                      <a:pt x="21" y="126"/>
                      <a:pt x="18" y="128"/>
                    </a:cubicBezTo>
                    <a:cubicBezTo>
                      <a:pt x="18" y="128"/>
                      <a:pt x="18" y="128"/>
                      <a:pt x="18" y="128"/>
                    </a:cubicBezTo>
                    <a:cubicBezTo>
                      <a:pt x="18" y="128"/>
                      <a:pt x="18" y="128"/>
                      <a:pt x="18" y="128"/>
                    </a:cubicBezTo>
                    <a:cubicBezTo>
                      <a:pt x="18" y="128"/>
                      <a:pt x="18" y="128"/>
                      <a:pt x="18" y="128"/>
                    </a:cubicBezTo>
                    <a:cubicBezTo>
                      <a:pt x="17" y="128"/>
                      <a:pt x="17" y="128"/>
                      <a:pt x="17" y="128"/>
                    </a:cubicBezTo>
                    <a:cubicBezTo>
                      <a:pt x="17" y="128"/>
                      <a:pt x="17" y="128"/>
                      <a:pt x="18" y="127"/>
                    </a:cubicBezTo>
                    <a:cubicBezTo>
                      <a:pt x="18" y="127"/>
                      <a:pt x="18" y="127"/>
                      <a:pt x="18" y="127"/>
                    </a:cubicBezTo>
                    <a:cubicBezTo>
                      <a:pt x="18" y="127"/>
                      <a:pt x="18" y="127"/>
                      <a:pt x="18" y="127"/>
                    </a:cubicBezTo>
                    <a:cubicBezTo>
                      <a:pt x="19" y="126"/>
                      <a:pt x="24" y="122"/>
                      <a:pt x="45" y="108"/>
                    </a:cubicBezTo>
                    <a:cubicBezTo>
                      <a:pt x="59" y="97"/>
                      <a:pt x="80" y="83"/>
                      <a:pt x="106" y="65"/>
                    </a:cubicBezTo>
                    <a:cubicBezTo>
                      <a:pt x="139" y="42"/>
                      <a:pt x="172" y="19"/>
                      <a:pt x="187" y="9"/>
                    </a:cubicBezTo>
                    <a:cubicBezTo>
                      <a:pt x="168" y="19"/>
                      <a:pt x="121" y="47"/>
                      <a:pt x="81" y="70"/>
                    </a:cubicBezTo>
                    <a:cubicBezTo>
                      <a:pt x="60" y="82"/>
                      <a:pt x="40" y="94"/>
                      <a:pt x="25" y="102"/>
                    </a:cubicBezTo>
                    <a:cubicBezTo>
                      <a:pt x="18" y="107"/>
                      <a:pt x="12" y="110"/>
                      <a:pt x="8" y="112"/>
                    </a:cubicBezTo>
                    <a:cubicBezTo>
                      <a:pt x="4" y="115"/>
                      <a:pt x="2" y="116"/>
                      <a:pt x="1" y="116"/>
                    </a:cubicBezTo>
                    <a:cubicBezTo>
                      <a:pt x="1" y="116"/>
                      <a:pt x="1" y="116"/>
                      <a:pt x="1" y="116"/>
                    </a:cubicBezTo>
                    <a:cubicBezTo>
                      <a:pt x="1" y="116"/>
                      <a:pt x="1" y="116"/>
                      <a:pt x="1" y="116"/>
                    </a:cubicBezTo>
                    <a:cubicBezTo>
                      <a:pt x="1" y="116"/>
                      <a:pt x="1" y="116"/>
                      <a:pt x="0" y="116"/>
                    </a:cubicBezTo>
                    <a:cubicBezTo>
                      <a:pt x="0" y="116"/>
                      <a:pt x="0" y="116"/>
                      <a:pt x="1" y="115"/>
                    </a:cubicBezTo>
                    <a:cubicBezTo>
                      <a:pt x="1" y="115"/>
                      <a:pt x="1" y="115"/>
                      <a:pt x="1" y="115"/>
                    </a:cubicBezTo>
                    <a:cubicBezTo>
                      <a:pt x="1" y="115"/>
                      <a:pt x="1" y="115"/>
                      <a:pt x="1" y="115"/>
                    </a:cubicBezTo>
                    <a:cubicBezTo>
                      <a:pt x="2" y="114"/>
                      <a:pt x="4" y="113"/>
                      <a:pt x="9" y="110"/>
                    </a:cubicBezTo>
                    <a:cubicBezTo>
                      <a:pt x="14" y="107"/>
                      <a:pt x="21" y="103"/>
                      <a:pt x="30" y="97"/>
                    </a:cubicBezTo>
                    <a:cubicBezTo>
                      <a:pt x="47" y="86"/>
                      <a:pt x="71" y="72"/>
                      <a:pt x="94" y="58"/>
                    </a:cubicBezTo>
                    <a:cubicBezTo>
                      <a:pt x="118" y="43"/>
                      <a:pt x="142" y="28"/>
                      <a:pt x="160" y="17"/>
                    </a:cubicBezTo>
                    <a:cubicBezTo>
                      <a:pt x="5" y="107"/>
                      <a:pt x="5" y="107"/>
                      <a:pt x="5" y="107"/>
                    </a:cubicBezTo>
                    <a:cubicBezTo>
                      <a:pt x="4" y="107"/>
                      <a:pt x="4" y="107"/>
                      <a:pt x="4" y="107"/>
                    </a:cubicBezTo>
                    <a:cubicBezTo>
                      <a:pt x="4" y="107"/>
                      <a:pt x="4" y="106"/>
                      <a:pt x="4" y="106"/>
                    </a:cubicBezTo>
                    <a:cubicBezTo>
                      <a:pt x="4" y="106"/>
                      <a:pt x="4" y="106"/>
                      <a:pt x="4" y="106"/>
                    </a:cubicBezTo>
                    <a:cubicBezTo>
                      <a:pt x="4" y="106"/>
                      <a:pt x="4" y="106"/>
                      <a:pt x="4" y="106"/>
                    </a:cubicBezTo>
                    <a:cubicBezTo>
                      <a:pt x="6" y="104"/>
                      <a:pt x="14" y="98"/>
                      <a:pt x="46" y="73"/>
                    </a:cubicBezTo>
                    <a:cubicBezTo>
                      <a:pt x="60" y="62"/>
                      <a:pt x="74" y="51"/>
                      <a:pt x="82" y="46"/>
                    </a:cubicBezTo>
                    <a:cubicBezTo>
                      <a:pt x="19" y="82"/>
                      <a:pt x="6" y="89"/>
                      <a:pt x="3" y="91"/>
                    </a:cubicBezTo>
                    <a:cubicBezTo>
                      <a:pt x="3" y="91"/>
                      <a:pt x="3" y="91"/>
                      <a:pt x="3" y="91"/>
                    </a:cubicBezTo>
                    <a:cubicBezTo>
                      <a:pt x="3" y="91"/>
                      <a:pt x="3" y="91"/>
                      <a:pt x="3" y="91"/>
                    </a:cubicBezTo>
                    <a:cubicBezTo>
                      <a:pt x="2" y="91"/>
                      <a:pt x="2" y="91"/>
                      <a:pt x="2" y="91"/>
                    </a:cubicBezTo>
                    <a:cubicBezTo>
                      <a:pt x="2" y="91"/>
                      <a:pt x="2" y="91"/>
                      <a:pt x="2" y="91"/>
                    </a:cubicBezTo>
                    <a:cubicBezTo>
                      <a:pt x="2" y="91"/>
                      <a:pt x="2" y="90"/>
                      <a:pt x="2" y="90"/>
                    </a:cubicBezTo>
                    <a:cubicBezTo>
                      <a:pt x="3" y="90"/>
                      <a:pt x="39" y="67"/>
                      <a:pt x="61" y="53"/>
                    </a:cubicBezTo>
                    <a:cubicBezTo>
                      <a:pt x="57" y="56"/>
                      <a:pt x="52" y="58"/>
                      <a:pt x="48" y="61"/>
                    </a:cubicBezTo>
                    <a:cubicBezTo>
                      <a:pt x="24" y="75"/>
                      <a:pt x="19" y="78"/>
                      <a:pt x="17" y="78"/>
                    </a:cubicBezTo>
                    <a:cubicBezTo>
                      <a:pt x="17" y="78"/>
                      <a:pt x="17" y="78"/>
                      <a:pt x="17" y="78"/>
                    </a:cubicBezTo>
                    <a:cubicBezTo>
                      <a:pt x="17" y="78"/>
                      <a:pt x="17" y="78"/>
                      <a:pt x="17" y="78"/>
                    </a:cubicBezTo>
                    <a:cubicBezTo>
                      <a:pt x="17" y="78"/>
                      <a:pt x="17" y="78"/>
                      <a:pt x="17" y="78"/>
                    </a:cubicBezTo>
                    <a:cubicBezTo>
                      <a:pt x="17" y="78"/>
                      <a:pt x="17" y="78"/>
                      <a:pt x="17" y="78"/>
                    </a:cubicBezTo>
                    <a:cubicBezTo>
                      <a:pt x="17" y="78"/>
                      <a:pt x="17" y="78"/>
                      <a:pt x="17" y="78"/>
                    </a:cubicBezTo>
                    <a:cubicBezTo>
                      <a:pt x="18" y="77"/>
                      <a:pt x="18" y="77"/>
                      <a:pt x="19" y="76"/>
                    </a:cubicBezTo>
                    <a:cubicBezTo>
                      <a:pt x="9" y="82"/>
                      <a:pt x="9" y="82"/>
                      <a:pt x="9" y="82"/>
                    </a:cubicBezTo>
                    <a:cubicBezTo>
                      <a:pt x="9" y="82"/>
                      <a:pt x="8" y="82"/>
                      <a:pt x="8" y="82"/>
                    </a:cubicBezTo>
                    <a:cubicBezTo>
                      <a:pt x="8" y="81"/>
                      <a:pt x="8" y="81"/>
                      <a:pt x="25" y="62"/>
                    </a:cubicBezTo>
                    <a:cubicBezTo>
                      <a:pt x="31" y="55"/>
                      <a:pt x="37" y="48"/>
                      <a:pt x="40" y="45"/>
                    </a:cubicBezTo>
                    <a:cubicBezTo>
                      <a:pt x="10" y="62"/>
                      <a:pt x="10" y="62"/>
                      <a:pt x="10" y="62"/>
                    </a:cubicBezTo>
                    <a:cubicBezTo>
                      <a:pt x="10" y="62"/>
                      <a:pt x="10" y="62"/>
                      <a:pt x="10" y="62"/>
                    </a:cubicBezTo>
                    <a:cubicBezTo>
                      <a:pt x="9" y="62"/>
                      <a:pt x="9" y="61"/>
                      <a:pt x="11" y="48"/>
                    </a:cubicBezTo>
                    <a:cubicBezTo>
                      <a:pt x="5" y="51"/>
                      <a:pt x="5" y="51"/>
                      <a:pt x="5" y="51"/>
                    </a:cubicBezTo>
                    <a:cubicBezTo>
                      <a:pt x="5" y="51"/>
                      <a:pt x="5" y="51"/>
                      <a:pt x="5" y="51"/>
                    </a:cubicBezTo>
                    <a:cubicBezTo>
                      <a:pt x="5" y="50"/>
                      <a:pt x="5" y="50"/>
                      <a:pt x="5" y="50"/>
                    </a:cubicBezTo>
                    <a:cubicBezTo>
                      <a:pt x="11" y="46"/>
                      <a:pt x="11" y="46"/>
                      <a:pt x="11" y="46"/>
                    </a:cubicBezTo>
                    <a:cubicBezTo>
                      <a:pt x="11" y="46"/>
                      <a:pt x="11" y="46"/>
                      <a:pt x="12" y="46"/>
                    </a:cubicBezTo>
                    <a:cubicBezTo>
                      <a:pt x="12" y="46"/>
                      <a:pt x="12" y="47"/>
                      <a:pt x="12" y="47"/>
                    </a:cubicBezTo>
                    <a:cubicBezTo>
                      <a:pt x="11" y="51"/>
                      <a:pt x="11" y="58"/>
                      <a:pt x="10" y="61"/>
                    </a:cubicBezTo>
                    <a:cubicBezTo>
                      <a:pt x="42" y="43"/>
                      <a:pt x="42" y="43"/>
                      <a:pt x="42" y="43"/>
                    </a:cubicBezTo>
                    <a:cubicBezTo>
                      <a:pt x="42" y="43"/>
                      <a:pt x="42" y="43"/>
                      <a:pt x="42" y="43"/>
                    </a:cubicBezTo>
                    <a:cubicBezTo>
                      <a:pt x="43" y="43"/>
                      <a:pt x="43" y="43"/>
                      <a:pt x="26" y="63"/>
                    </a:cubicBezTo>
                    <a:cubicBezTo>
                      <a:pt x="20" y="69"/>
                      <a:pt x="13" y="77"/>
                      <a:pt x="10" y="80"/>
                    </a:cubicBezTo>
                    <a:cubicBezTo>
                      <a:pt x="20" y="75"/>
                      <a:pt x="67" y="47"/>
                      <a:pt x="93" y="32"/>
                    </a:cubicBezTo>
                    <a:cubicBezTo>
                      <a:pt x="93" y="32"/>
                      <a:pt x="93" y="32"/>
                      <a:pt x="93" y="32"/>
                    </a:cubicBezTo>
                    <a:cubicBezTo>
                      <a:pt x="93" y="32"/>
                      <a:pt x="93" y="32"/>
                      <a:pt x="94" y="33"/>
                    </a:cubicBezTo>
                    <a:cubicBezTo>
                      <a:pt x="94" y="33"/>
                      <a:pt x="94" y="33"/>
                      <a:pt x="93" y="33"/>
                    </a:cubicBezTo>
                    <a:cubicBezTo>
                      <a:pt x="93" y="33"/>
                      <a:pt x="93" y="33"/>
                      <a:pt x="93" y="33"/>
                    </a:cubicBezTo>
                    <a:cubicBezTo>
                      <a:pt x="93" y="33"/>
                      <a:pt x="93" y="34"/>
                      <a:pt x="93" y="34"/>
                    </a:cubicBezTo>
                    <a:cubicBezTo>
                      <a:pt x="91" y="35"/>
                      <a:pt x="88" y="36"/>
                      <a:pt x="82" y="40"/>
                    </a:cubicBezTo>
                    <a:cubicBezTo>
                      <a:pt x="80" y="41"/>
                      <a:pt x="78" y="42"/>
                      <a:pt x="77" y="43"/>
                    </a:cubicBezTo>
                    <a:cubicBezTo>
                      <a:pt x="77" y="43"/>
                      <a:pt x="77" y="43"/>
                      <a:pt x="77" y="43"/>
                    </a:cubicBezTo>
                    <a:cubicBezTo>
                      <a:pt x="77" y="44"/>
                      <a:pt x="77" y="44"/>
                      <a:pt x="74" y="46"/>
                    </a:cubicBezTo>
                    <a:cubicBezTo>
                      <a:pt x="72" y="47"/>
                      <a:pt x="69" y="49"/>
                      <a:pt x="65" y="51"/>
                    </a:cubicBezTo>
                    <a:cubicBezTo>
                      <a:pt x="58" y="56"/>
                      <a:pt x="49" y="62"/>
                      <a:pt x="40" y="68"/>
                    </a:cubicBezTo>
                    <a:cubicBezTo>
                      <a:pt x="33" y="72"/>
                      <a:pt x="25" y="77"/>
                      <a:pt x="19" y="81"/>
                    </a:cubicBezTo>
                    <a:cubicBezTo>
                      <a:pt x="38" y="70"/>
                      <a:pt x="68" y="52"/>
                      <a:pt x="87" y="41"/>
                    </a:cubicBezTo>
                    <a:cubicBezTo>
                      <a:pt x="88" y="41"/>
                      <a:pt x="88" y="41"/>
                      <a:pt x="88" y="41"/>
                    </a:cubicBezTo>
                    <a:cubicBezTo>
                      <a:pt x="88" y="42"/>
                      <a:pt x="88" y="42"/>
                      <a:pt x="88" y="42"/>
                    </a:cubicBezTo>
                    <a:cubicBezTo>
                      <a:pt x="64" y="60"/>
                      <a:pt x="22" y="93"/>
                      <a:pt x="9" y="103"/>
                    </a:cubicBezTo>
                    <a:cubicBezTo>
                      <a:pt x="188" y="0"/>
                      <a:pt x="188" y="0"/>
                      <a:pt x="188" y="0"/>
                    </a:cubicBezTo>
                    <a:cubicBezTo>
                      <a:pt x="188" y="0"/>
                      <a:pt x="188" y="0"/>
                      <a:pt x="189" y="0"/>
                    </a:cubicBezTo>
                    <a:cubicBezTo>
                      <a:pt x="189" y="0"/>
                      <a:pt x="189" y="1"/>
                      <a:pt x="188" y="1"/>
                    </a:cubicBezTo>
                    <a:cubicBezTo>
                      <a:pt x="187" y="2"/>
                      <a:pt x="75" y="71"/>
                      <a:pt x="25" y="101"/>
                    </a:cubicBezTo>
                    <a:cubicBezTo>
                      <a:pt x="40" y="93"/>
                      <a:pt x="60" y="81"/>
                      <a:pt x="81" y="69"/>
                    </a:cubicBezTo>
                    <a:cubicBezTo>
                      <a:pt x="108" y="53"/>
                      <a:pt x="135" y="37"/>
                      <a:pt x="157" y="25"/>
                    </a:cubicBezTo>
                    <a:cubicBezTo>
                      <a:pt x="184" y="9"/>
                      <a:pt x="191" y="5"/>
                      <a:pt x="194" y="4"/>
                    </a:cubicBezTo>
                    <a:cubicBezTo>
                      <a:pt x="194" y="4"/>
                      <a:pt x="194" y="4"/>
                      <a:pt x="194" y="4"/>
                    </a:cubicBezTo>
                    <a:cubicBezTo>
                      <a:pt x="194" y="4"/>
                      <a:pt x="194" y="4"/>
                      <a:pt x="194" y="4"/>
                    </a:cubicBezTo>
                    <a:cubicBezTo>
                      <a:pt x="194" y="4"/>
                      <a:pt x="195" y="4"/>
                      <a:pt x="195" y="4"/>
                    </a:cubicBezTo>
                    <a:cubicBezTo>
                      <a:pt x="195" y="4"/>
                      <a:pt x="195" y="4"/>
                      <a:pt x="194" y="4"/>
                    </a:cubicBezTo>
                    <a:cubicBezTo>
                      <a:pt x="142" y="41"/>
                      <a:pt x="47" y="107"/>
                      <a:pt x="23" y="124"/>
                    </a:cubicBezTo>
                    <a:cubicBezTo>
                      <a:pt x="52" y="107"/>
                      <a:pt x="177" y="35"/>
                      <a:pt x="179" y="34"/>
                    </a:cubicBezTo>
                    <a:cubicBezTo>
                      <a:pt x="179" y="34"/>
                      <a:pt x="179" y="34"/>
                      <a:pt x="179" y="34"/>
                    </a:cubicBezTo>
                    <a:cubicBezTo>
                      <a:pt x="179" y="34"/>
                      <a:pt x="179" y="34"/>
                      <a:pt x="179" y="34"/>
                    </a:cubicBezTo>
                    <a:cubicBezTo>
                      <a:pt x="179" y="34"/>
                      <a:pt x="179" y="35"/>
                      <a:pt x="179" y="35"/>
                    </a:cubicBezTo>
                    <a:cubicBezTo>
                      <a:pt x="179" y="35"/>
                      <a:pt x="179" y="35"/>
                      <a:pt x="179" y="35"/>
                    </a:cubicBezTo>
                    <a:cubicBezTo>
                      <a:pt x="179" y="35"/>
                      <a:pt x="179" y="35"/>
                      <a:pt x="179" y="35"/>
                    </a:cubicBezTo>
                    <a:cubicBezTo>
                      <a:pt x="178" y="36"/>
                      <a:pt x="174" y="39"/>
                      <a:pt x="158" y="50"/>
                    </a:cubicBezTo>
                    <a:cubicBezTo>
                      <a:pt x="147" y="58"/>
                      <a:pt x="131" y="69"/>
                      <a:pt x="111" y="82"/>
                    </a:cubicBezTo>
                    <a:cubicBezTo>
                      <a:pt x="89" y="97"/>
                      <a:pt x="67" y="112"/>
                      <a:pt x="54" y="121"/>
                    </a:cubicBezTo>
                    <a:cubicBezTo>
                      <a:pt x="191" y="42"/>
                      <a:pt x="191" y="42"/>
                      <a:pt x="191" y="42"/>
                    </a:cubicBezTo>
                    <a:cubicBezTo>
                      <a:pt x="191" y="41"/>
                      <a:pt x="192" y="42"/>
                      <a:pt x="192" y="42"/>
                    </a:cubicBezTo>
                    <a:cubicBezTo>
                      <a:pt x="192" y="42"/>
                      <a:pt x="192" y="42"/>
                      <a:pt x="192" y="42"/>
                    </a:cubicBezTo>
                    <a:cubicBezTo>
                      <a:pt x="100" y="114"/>
                      <a:pt x="100" y="114"/>
                      <a:pt x="100" y="114"/>
                    </a:cubicBezTo>
                    <a:cubicBezTo>
                      <a:pt x="162" y="78"/>
                      <a:pt x="162" y="78"/>
                      <a:pt x="162" y="78"/>
                    </a:cubicBezTo>
                    <a:cubicBezTo>
                      <a:pt x="162" y="78"/>
                      <a:pt x="162" y="78"/>
                      <a:pt x="162" y="78"/>
                    </a:cubicBezTo>
                    <a:cubicBezTo>
                      <a:pt x="163" y="78"/>
                      <a:pt x="163" y="78"/>
                      <a:pt x="162" y="79"/>
                    </a:cubicBezTo>
                    <a:cubicBezTo>
                      <a:pt x="162" y="79"/>
                      <a:pt x="162" y="79"/>
                      <a:pt x="162" y="79"/>
                    </a:cubicBezTo>
                    <a:cubicBezTo>
                      <a:pt x="162" y="79"/>
                      <a:pt x="162" y="79"/>
                      <a:pt x="162" y="79"/>
                    </a:cubicBezTo>
                    <a:cubicBezTo>
                      <a:pt x="161" y="80"/>
                      <a:pt x="156" y="85"/>
                      <a:pt x="136" y="100"/>
                    </a:cubicBezTo>
                    <a:cubicBezTo>
                      <a:pt x="128" y="107"/>
                      <a:pt x="119" y="114"/>
                      <a:pt x="114" y="118"/>
                    </a:cubicBezTo>
                    <a:cubicBezTo>
                      <a:pt x="146" y="100"/>
                      <a:pt x="146" y="100"/>
                      <a:pt x="146" y="100"/>
                    </a:cubicBezTo>
                    <a:cubicBezTo>
                      <a:pt x="146" y="100"/>
                      <a:pt x="146" y="100"/>
                      <a:pt x="146" y="100"/>
                    </a:cubicBezTo>
                    <a:cubicBezTo>
                      <a:pt x="146" y="100"/>
                      <a:pt x="146" y="100"/>
                      <a:pt x="146" y="101"/>
                    </a:cubicBezTo>
                    <a:cubicBezTo>
                      <a:pt x="146" y="101"/>
                      <a:pt x="146" y="101"/>
                      <a:pt x="146" y="101"/>
                    </a:cubicBezTo>
                    <a:cubicBezTo>
                      <a:pt x="146" y="101"/>
                      <a:pt x="146" y="101"/>
                      <a:pt x="146" y="101"/>
                    </a:cubicBezTo>
                    <a:cubicBezTo>
                      <a:pt x="145" y="102"/>
                      <a:pt x="143" y="104"/>
                      <a:pt x="135" y="111"/>
                    </a:cubicBezTo>
                    <a:cubicBezTo>
                      <a:pt x="129" y="117"/>
                      <a:pt x="120" y="125"/>
                      <a:pt x="112" y="132"/>
                    </a:cubicBezTo>
                    <a:cubicBezTo>
                      <a:pt x="105" y="139"/>
                      <a:pt x="98" y="145"/>
                      <a:pt x="94" y="149"/>
                    </a:cubicBezTo>
                    <a:cubicBezTo>
                      <a:pt x="101" y="145"/>
                      <a:pt x="118" y="135"/>
                      <a:pt x="135" y="125"/>
                    </a:cubicBezTo>
                    <a:cubicBezTo>
                      <a:pt x="176" y="101"/>
                      <a:pt x="183" y="97"/>
                      <a:pt x="185" y="97"/>
                    </a:cubicBezTo>
                    <a:cubicBezTo>
                      <a:pt x="185" y="97"/>
                      <a:pt x="185" y="97"/>
                      <a:pt x="185" y="97"/>
                    </a:cubicBezTo>
                    <a:cubicBezTo>
                      <a:pt x="185" y="97"/>
                      <a:pt x="185" y="97"/>
                      <a:pt x="185" y="97"/>
                    </a:cubicBezTo>
                    <a:cubicBezTo>
                      <a:pt x="185" y="96"/>
                      <a:pt x="185" y="96"/>
                      <a:pt x="185" y="96"/>
                    </a:cubicBezTo>
                    <a:cubicBezTo>
                      <a:pt x="185" y="96"/>
                      <a:pt x="185" y="97"/>
                      <a:pt x="185" y="97"/>
                    </a:cubicBezTo>
                    <a:cubicBezTo>
                      <a:pt x="185" y="97"/>
                      <a:pt x="185" y="97"/>
                      <a:pt x="185" y="97"/>
                    </a:cubicBezTo>
                    <a:cubicBezTo>
                      <a:pt x="162" y="115"/>
                      <a:pt x="121" y="145"/>
                      <a:pt x="108" y="155"/>
                    </a:cubicBezTo>
                    <a:cubicBezTo>
                      <a:pt x="121" y="148"/>
                      <a:pt x="157" y="127"/>
                      <a:pt x="173" y="117"/>
                    </a:cubicBezTo>
                    <a:cubicBezTo>
                      <a:pt x="173" y="117"/>
                      <a:pt x="173" y="117"/>
                      <a:pt x="173" y="117"/>
                    </a:cubicBezTo>
                    <a:cubicBezTo>
                      <a:pt x="173" y="117"/>
                      <a:pt x="173" y="118"/>
                      <a:pt x="173" y="118"/>
                    </a:cubicBezTo>
                    <a:cubicBezTo>
                      <a:pt x="173" y="118"/>
                      <a:pt x="173" y="118"/>
                      <a:pt x="173" y="118"/>
                    </a:cubicBezTo>
                    <a:cubicBezTo>
                      <a:pt x="173" y="118"/>
                      <a:pt x="173" y="118"/>
                      <a:pt x="173" y="118"/>
                    </a:cubicBezTo>
                    <a:cubicBezTo>
                      <a:pt x="173" y="118"/>
                      <a:pt x="173" y="118"/>
                      <a:pt x="173" y="118"/>
                    </a:cubicBezTo>
                    <a:cubicBezTo>
                      <a:pt x="171" y="120"/>
                      <a:pt x="162" y="128"/>
                      <a:pt x="118" y="164"/>
                    </a:cubicBezTo>
                    <a:cubicBezTo>
                      <a:pt x="114" y="168"/>
                      <a:pt x="110" y="171"/>
                      <a:pt x="108" y="173"/>
                    </a:cubicBezTo>
                    <a:cubicBezTo>
                      <a:pt x="120" y="166"/>
                      <a:pt x="158" y="143"/>
                      <a:pt x="180" y="131"/>
                    </a:cubicBezTo>
                    <a:cubicBezTo>
                      <a:pt x="180" y="131"/>
                      <a:pt x="180" y="131"/>
                      <a:pt x="180" y="131"/>
                    </a:cubicBezTo>
                    <a:cubicBezTo>
                      <a:pt x="180" y="131"/>
                      <a:pt x="180" y="131"/>
                      <a:pt x="180" y="131"/>
                    </a:cubicBezTo>
                    <a:cubicBezTo>
                      <a:pt x="181" y="131"/>
                      <a:pt x="181" y="131"/>
                      <a:pt x="180" y="131"/>
                    </a:cubicBezTo>
                    <a:cubicBezTo>
                      <a:pt x="180" y="132"/>
                      <a:pt x="180" y="132"/>
                      <a:pt x="180" y="132"/>
                    </a:cubicBezTo>
                    <a:cubicBezTo>
                      <a:pt x="180" y="132"/>
                      <a:pt x="180" y="132"/>
                      <a:pt x="180" y="132"/>
                    </a:cubicBezTo>
                    <a:cubicBezTo>
                      <a:pt x="178" y="133"/>
                      <a:pt x="172" y="136"/>
                      <a:pt x="154" y="147"/>
                    </a:cubicBezTo>
                    <a:cubicBezTo>
                      <a:pt x="150" y="150"/>
                      <a:pt x="145" y="153"/>
                      <a:pt x="141" y="155"/>
                    </a:cubicBezTo>
                    <a:cubicBezTo>
                      <a:pt x="158" y="145"/>
                      <a:pt x="181" y="132"/>
                      <a:pt x="196" y="123"/>
                    </a:cubicBezTo>
                    <a:cubicBezTo>
                      <a:pt x="196" y="123"/>
                      <a:pt x="196" y="123"/>
                      <a:pt x="197" y="123"/>
                    </a:cubicBezTo>
                    <a:cubicBezTo>
                      <a:pt x="197" y="123"/>
                      <a:pt x="197" y="124"/>
                      <a:pt x="197" y="124"/>
                    </a:cubicBezTo>
                    <a:cubicBezTo>
                      <a:pt x="104" y="191"/>
                      <a:pt x="104" y="191"/>
                      <a:pt x="104" y="191"/>
                    </a:cubicBezTo>
                    <a:cubicBezTo>
                      <a:pt x="191" y="141"/>
                      <a:pt x="191" y="141"/>
                      <a:pt x="191" y="141"/>
                    </a:cubicBezTo>
                    <a:cubicBezTo>
                      <a:pt x="191" y="141"/>
                      <a:pt x="191" y="141"/>
                      <a:pt x="191" y="141"/>
                    </a:cubicBezTo>
                    <a:cubicBezTo>
                      <a:pt x="192" y="141"/>
                      <a:pt x="192" y="141"/>
                      <a:pt x="192" y="141"/>
                    </a:cubicBezTo>
                    <a:cubicBezTo>
                      <a:pt x="192" y="141"/>
                      <a:pt x="192" y="141"/>
                      <a:pt x="192" y="142"/>
                    </a:cubicBezTo>
                    <a:cubicBezTo>
                      <a:pt x="192" y="142"/>
                      <a:pt x="192" y="142"/>
                      <a:pt x="192" y="142"/>
                    </a:cubicBezTo>
                    <a:cubicBezTo>
                      <a:pt x="191" y="142"/>
                      <a:pt x="191" y="142"/>
                      <a:pt x="191" y="142"/>
                    </a:cubicBezTo>
                    <a:cubicBezTo>
                      <a:pt x="190" y="144"/>
                      <a:pt x="180" y="151"/>
                      <a:pt x="135" y="184"/>
                    </a:cubicBezTo>
                    <a:cubicBezTo>
                      <a:pt x="117" y="196"/>
                      <a:pt x="100" y="209"/>
                      <a:pt x="92" y="215"/>
                    </a:cubicBezTo>
                    <a:cubicBezTo>
                      <a:pt x="102" y="210"/>
                      <a:pt x="124" y="197"/>
                      <a:pt x="142" y="186"/>
                    </a:cubicBezTo>
                    <a:cubicBezTo>
                      <a:pt x="167" y="172"/>
                      <a:pt x="173" y="168"/>
                      <a:pt x="174" y="167"/>
                    </a:cubicBezTo>
                    <a:cubicBezTo>
                      <a:pt x="175" y="167"/>
                      <a:pt x="175" y="167"/>
                      <a:pt x="175" y="167"/>
                    </a:cubicBezTo>
                    <a:cubicBezTo>
                      <a:pt x="175" y="167"/>
                      <a:pt x="175" y="167"/>
                      <a:pt x="175" y="167"/>
                    </a:cubicBezTo>
                    <a:cubicBezTo>
                      <a:pt x="175" y="167"/>
                      <a:pt x="175" y="167"/>
                      <a:pt x="175" y="167"/>
                    </a:cubicBezTo>
                    <a:cubicBezTo>
                      <a:pt x="175" y="167"/>
                      <a:pt x="175" y="167"/>
                      <a:pt x="175" y="168"/>
                    </a:cubicBezTo>
                    <a:cubicBezTo>
                      <a:pt x="175" y="168"/>
                      <a:pt x="175" y="168"/>
                      <a:pt x="175" y="168"/>
                    </a:cubicBezTo>
                    <a:cubicBezTo>
                      <a:pt x="167" y="173"/>
                      <a:pt x="152" y="181"/>
                      <a:pt x="139" y="189"/>
                    </a:cubicBezTo>
                    <a:cubicBezTo>
                      <a:pt x="149" y="183"/>
                      <a:pt x="160" y="177"/>
                      <a:pt x="168" y="173"/>
                    </a:cubicBezTo>
                    <a:cubicBezTo>
                      <a:pt x="168" y="172"/>
                      <a:pt x="168" y="172"/>
                      <a:pt x="168" y="172"/>
                    </a:cubicBezTo>
                    <a:cubicBezTo>
                      <a:pt x="168" y="173"/>
                      <a:pt x="168" y="173"/>
                      <a:pt x="168" y="173"/>
                    </a:cubicBezTo>
                    <a:cubicBezTo>
                      <a:pt x="169" y="173"/>
                      <a:pt x="169" y="173"/>
                      <a:pt x="168" y="173"/>
                    </a:cubicBezTo>
                    <a:cubicBezTo>
                      <a:pt x="168" y="173"/>
                      <a:pt x="168" y="173"/>
                      <a:pt x="168" y="173"/>
                    </a:cubicBezTo>
                    <a:cubicBezTo>
                      <a:pt x="168" y="173"/>
                      <a:pt x="168" y="173"/>
                      <a:pt x="168" y="174"/>
                    </a:cubicBezTo>
                    <a:cubicBezTo>
                      <a:pt x="166" y="175"/>
                      <a:pt x="162" y="178"/>
                      <a:pt x="146" y="187"/>
                    </a:cubicBezTo>
                    <a:cubicBezTo>
                      <a:pt x="181" y="167"/>
                      <a:pt x="188" y="163"/>
                      <a:pt x="190" y="162"/>
                    </a:cubicBezTo>
                    <a:cubicBezTo>
                      <a:pt x="190" y="162"/>
                      <a:pt x="190" y="162"/>
                      <a:pt x="190" y="162"/>
                    </a:cubicBezTo>
                    <a:cubicBezTo>
                      <a:pt x="190" y="162"/>
                      <a:pt x="190" y="162"/>
                      <a:pt x="190" y="162"/>
                    </a:cubicBezTo>
                    <a:cubicBezTo>
                      <a:pt x="190" y="162"/>
                      <a:pt x="190" y="162"/>
                      <a:pt x="190" y="162"/>
                    </a:cubicBezTo>
                    <a:cubicBezTo>
                      <a:pt x="190" y="162"/>
                      <a:pt x="190" y="162"/>
                      <a:pt x="190" y="162"/>
                    </a:cubicBezTo>
                    <a:cubicBezTo>
                      <a:pt x="191" y="162"/>
                      <a:pt x="191" y="162"/>
                      <a:pt x="190" y="163"/>
                    </a:cubicBezTo>
                    <a:cubicBezTo>
                      <a:pt x="190" y="163"/>
                      <a:pt x="190" y="163"/>
                      <a:pt x="190" y="163"/>
                    </a:cubicBezTo>
                    <a:cubicBezTo>
                      <a:pt x="190" y="163"/>
                      <a:pt x="190" y="163"/>
                      <a:pt x="190" y="163"/>
                    </a:cubicBezTo>
                    <a:cubicBezTo>
                      <a:pt x="188" y="164"/>
                      <a:pt x="181" y="169"/>
                      <a:pt x="151" y="189"/>
                    </a:cubicBezTo>
                    <a:cubicBezTo>
                      <a:pt x="140" y="196"/>
                      <a:pt x="129" y="203"/>
                      <a:pt x="122" y="208"/>
                    </a:cubicBezTo>
                    <a:cubicBezTo>
                      <a:pt x="128" y="204"/>
                      <a:pt x="137" y="199"/>
                      <a:pt x="145" y="194"/>
                    </a:cubicBezTo>
                    <a:cubicBezTo>
                      <a:pt x="169" y="180"/>
                      <a:pt x="170" y="180"/>
                      <a:pt x="170" y="180"/>
                    </a:cubicBezTo>
                    <a:cubicBezTo>
                      <a:pt x="170" y="180"/>
                      <a:pt x="170" y="180"/>
                      <a:pt x="170" y="180"/>
                    </a:cubicBezTo>
                    <a:cubicBezTo>
                      <a:pt x="170" y="180"/>
                      <a:pt x="170" y="181"/>
                      <a:pt x="170" y="181"/>
                    </a:cubicBezTo>
                    <a:cubicBezTo>
                      <a:pt x="170" y="181"/>
                      <a:pt x="170" y="181"/>
                      <a:pt x="170" y="181"/>
                    </a:cubicBezTo>
                    <a:cubicBezTo>
                      <a:pt x="169" y="181"/>
                      <a:pt x="157" y="188"/>
                      <a:pt x="145" y="195"/>
                    </a:cubicBezTo>
                    <a:cubicBezTo>
                      <a:pt x="117" y="212"/>
                      <a:pt x="111" y="215"/>
                      <a:pt x="111" y="215"/>
                    </a:cubicBezTo>
                    <a:cubicBezTo>
                      <a:pt x="111" y="215"/>
                      <a:pt x="111" y="215"/>
                      <a:pt x="111" y="215"/>
                    </a:cubicBezTo>
                    <a:cubicBezTo>
                      <a:pt x="111" y="215"/>
                      <a:pt x="110" y="215"/>
                      <a:pt x="110" y="215"/>
                    </a:cubicBezTo>
                    <a:cubicBezTo>
                      <a:pt x="110" y="215"/>
                      <a:pt x="110" y="214"/>
                      <a:pt x="110" y="214"/>
                    </a:cubicBezTo>
                    <a:cubicBezTo>
                      <a:pt x="131" y="201"/>
                      <a:pt x="166" y="178"/>
                      <a:pt x="181" y="168"/>
                    </a:cubicBezTo>
                    <a:cubicBezTo>
                      <a:pt x="162" y="179"/>
                      <a:pt x="118" y="205"/>
                      <a:pt x="92" y="220"/>
                    </a:cubicBezTo>
                    <a:cubicBezTo>
                      <a:pt x="92" y="220"/>
                      <a:pt x="91" y="220"/>
                      <a:pt x="91" y="220"/>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sp>
            <p:nvSpPr>
              <p:cNvPr id="155" name="Freeform 288"/>
              <p:cNvSpPr/>
              <p:nvPr/>
            </p:nvSpPr>
            <p:spPr bwMode="auto">
              <a:xfrm>
                <a:off x="4002088" y="5662613"/>
                <a:ext cx="558800" cy="565150"/>
              </a:xfrm>
              <a:custGeom>
                <a:avLst/>
                <a:gdLst>
                  <a:gd name="T0" fmla="*/ 75 w 172"/>
                  <a:gd name="T1" fmla="*/ 174 h 174"/>
                  <a:gd name="T2" fmla="*/ 105 w 172"/>
                  <a:gd name="T3" fmla="*/ 155 h 174"/>
                  <a:gd name="T4" fmla="*/ 73 w 172"/>
                  <a:gd name="T5" fmla="*/ 173 h 174"/>
                  <a:gd name="T6" fmla="*/ 127 w 172"/>
                  <a:gd name="T7" fmla="*/ 137 h 174"/>
                  <a:gd name="T8" fmla="*/ 141 w 172"/>
                  <a:gd name="T9" fmla="*/ 110 h 174"/>
                  <a:gd name="T10" fmla="*/ 63 w 172"/>
                  <a:gd name="T11" fmla="*/ 154 h 174"/>
                  <a:gd name="T12" fmla="*/ 89 w 172"/>
                  <a:gd name="T13" fmla="*/ 125 h 174"/>
                  <a:gd name="T14" fmla="*/ 89 w 172"/>
                  <a:gd name="T15" fmla="*/ 125 h 174"/>
                  <a:gd name="T16" fmla="*/ 140 w 172"/>
                  <a:gd name="T17" fmla="*/ 87 h 174"/>
                  <a:gd name="T18" fmla="*/ 70 w 172"/>
                  <a:gd name="T19" fmla="*/ 126 h 174"/>
                  <a:gd name="T20" fmla="*/ 145 w 172"/>
                  <a:gd name="T21" fmla="*/ 74 h 174"/>
                  <a:gd name="T22" fmla="*/ 138 w 172"/>
                  <a:gd name="T23" fmla="*/ 62 h 174"/>
                  <a:gd name="T24" fmla="*/ 60 w 172"/>
                  <a:gd name="T25" fmla="*/ 106 h 174"/>
                  <a:gd name="T26" fmla="*/ 64 w 172"/>
                  <a:gd name="T27" fmla="*/ 101 h 174"/>
                  <a:gd name="T28" fmla="*/ 63 w 172"/>
                  <a:gd name="T29" fmla="*/ 100 h 174"/>
                  <a:gd name="T30" fmla="*/ 68 w 172"/>
                  <a:gd name="T31" fmla="*/ 93 h 174"/>
                  <a:gd name="T32" fmla="*/ 67 w 172"/>
                  <a:gd name="T33" fmla="*/ 93 h 174"/>
                  <a:gd name="T34" fmla="*/ 90 w 172"/>
                  <a:gd name="T35" fmla="*/ 70 h 174"/>
                  <a:gd name="T36" fmla="*/ 79 w 172"/>
                  <a:gd name="T37" fmla="*/ 75 h 174"/>
                  <a:gd name="T38" fmla="*/ 57 w 172"/>
                  <a:gd name="T39" fmla="*/ 69 h 174"/>
                  <a:gd name="T40" fmla="*/ 49 w 172"/>
                  <a:gd name="T41" fmla="*/ 56 h 174"/>
                  <a:gd name="T42" fmla="*/ 18 w 172"/>
                  <a:gd name="T43" fmla="*/ 74 h 174"/>
                  <a:gd name="T44" fmla="*/ 1 w 172"/>
                  <a:gd name="T45" fmla="*/ 75 h 174"/>
                  <a:gd name="T46" fmla="*/ 128 w 172"/>
                  <a:gd name="T47" fmla="*/ 0 h 174"/>
                  <a:gd name="T48" fmla="*/ 128 w 172"/>
                  <a:gd name="T49" fmla="*/ 1 h 174"/>
                  <a:gd name="T50" fmla="*/ 73 w 172"/>
                  <a:gd name="T51" fmla="*/ 38 h 174"/>
                  <a:gd name="T52" fmla="*/ 128 w 172"/>
                  <a:gd name="T53" fmla="*/ 10 h 174"/>
                  <a:gd name="T54" fmla="*/ 100 w 172"/>
                  <a:gd name="T55" fmla="*/ 44 h 174"/>
                  <a:gd name="T56" fmla="*/ 145 w 172"/>
                  <a:gd name="T57" fmla="*/ 19 h 174"/>
                  <a:gd name="T58" fmla="*/ 145 w 172"/>
                  <a:gd name="T59" fmla="*/ 38 h 174"/>
                  <a:gd name="T60" fmla="*/ 145 w 172"/>
                  <a:gd name="T61" fmla="*/ 49 h 174"/>
                  <a:gd name="T62" fmla="*/ 157 w 172"/>
                  <a:gd name="T63" fmla="*/ 47 h 174"/>
                  <a:gd name="T64" fmla="*/ 133 w 172"/>
                  <a:gd name="T65" fmla="*/ 62 h 174"/>
                  <a:gd name="T66" fmla="*/ 143 w 172"/>
                  <a:gd name="T67" fmla="*/ 59 h 174"/>
                  <a:gd name="T68" fmla="*/ 105 w 172"/>
                  <a:gd name="T69" fmla="*/ 89 h 174"/>
                  <a:gd name="T70" fmla="*/ 154 w 172"/>
                  <a:gd name="T71" fmla="*/ 69 h 174"/>
                  <a:gd name="T72" fmla="*/ 143 w 172"/>
                  <a:gd name="T73" fmla="*/ 77 h 174"/>
                  <a:gd name="T74" fmla="*/ 145 w 172"/>
                  <a:gd name="T75" fmla="*/ 83 h 174"/>
                  <a:gd name="T76" fmla="*/ 146 w 172"/>
                  <a:gd name="T77" fmla="*/ 84 h 174"/>
                  <a:gd name="T78" fmla="*/ 154 w 172"/>
                  <a:gd name="T79" fmla="*/ 87 h 174"/>
                  <a:gd name="T80" fmla="*/ 69 w 172"/>
                  <a:gd name="T81" fmla="*/ 150 h 174"/>
                  <a:gd name="T82" fmla="*/ 144 w 172"/>
                  <a:gd name="T83" fmla="*/ 108 h 174"/>
                  <a:gd name="T84" fmla="*/ 80 w 172"/>
                  <a:gd name="T85" fmla="*/ 164 h 174"/>
                  <a:gd name="T86" fmla="*/ 141 w 172"/>
                  <a:gd name="T87" fmla="*/ 129 h 174"/>
                  <a:gd name="T88" fmla="*/ 82 w 172"/>
                  <a:gd name="T89" fmla="*/ 168 h 174"/>
                  <a:gd name="T90" fmla="*/ 172 w 172"/>
                  <a:gd name="T91" fmla="*/ 117 h 174"/>
                  <a:gd name="T92" fmla="*/ 132 w 172"/>
                  <a:gd name="T93" fmla="*/ 141 h 174"/>
                  <a:gd name="T94" fmla="*/ 76 w 172"/>
                  <a:gd name="T95"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2" h="174">
                    <a:moveTo>
                      <a:pt x="75" y="174"/>
                    </a:moveTo>
                    <a:cubicBezTo>
                      <a:pt x="75" y="174"/>
                      <a:pt x="75" y="174"/>
                      <a:pt x="75" y="174"/>
                    </a:cubicBezTo>
                    <a:cubicBezTo>
                      <a:pt x="75" y="174"/>
                      <a:pt x="75" y="174"/>
                      <a:pt x="75" y="174"/>
                    </a:cubicBezTo>
                    <a:cubicBezTo>
                      <a:pt x="75" y="174"/>
                      <a:pt x="74" y="174"/>
                      <a:pt x="75" y="174"/>
                    </a:cubicBezTo>
                    <a:cubicBezTo>
                      <a:pt x="75" y="174"/>
                      <a:pt x="75" y="174"/>
                      <a:pt x="75" y="174"/>
                    </a:cubicBezTo>
                    <a:cubicBezTo>
                      <a:pt x="75" y="174"/>
                      <a:pt x="75" y="173"/>
                      <a:pt x="75" y="173"/>
                    </a:cubicBezTo>
                    <a:cubicBezTo>
                      <a:pt x="76" y="173"/>
                      <a:pt x="79" y="171"/>
                      <a:pt x="84" y="168"/>
                    </a:cubicBezTo>
                    <a:cubicBezTo>
                      <a:pt x="89" y="165"/>
                      <a:pt x="97" y="160"/>
                      <a:pt x="105" y="155"/>
                    </a:cubicBezTo>
                    <a:cubicBezTo>
                      <a:pt x="110" y="153"/>
                      <a:pt x="115" y="149"/>
                      <a:pt x="120" y="146"/>
                    </a:cubicBezTo>
                    <a:cubicBezTo>
                      <a:pt x="78" y="171"/>
                      <a:pt x="73" y="174"/>
                      <a:pt x="73" y="174"/>
                    </a:cubicBezTo>
                    <a:cubicBezTo>
                      <a:pt x="73" y="174"/>
                      <a:pt x="73" y="173"/>
                      <a:pt x="73" y="173"/>
                    </a:cubicBezTo>
                    <a:cubicBezTo>
                      <a:pt x="73" y="173"/>
                      <a:pt x="73" y="173"/>
                      <a:pt x="73" y="173"/>
                    </a:cubicBezTo>
                    <a:cubicBezTo>
                      <a:pt x="73" y="173"/>
                      <a:pt x="73" y="173"/>
                      <a:pt x="73" y="173"/>
                    </a:cubicBezTo>
                    <a:cubicBezTo>
                      <a:pt x="73" y="173"/>
                      <a:pt x="73" y="173"/>
                      <a:pt x="73" y="173"/>
                    </a:cubicBezTo>
                    <a:cubicBezTo>
                      <a:pt x="75" y="171"/>
                      <a:pt x="82" y="166"/>
                      <a:pt x="113" y="146"/>
                    </a:cubicBezTo>
                    <a:cubicBezTo>
                      <a:pt x="118" y="143"/>
                      <a:pt x="123" y="140"/>
                      <a:pt x="127" y="137"/>
                    </a:cubicBezTo>
                    <a:cubicBezTo>
                      <a:pt x="76" y="167"/>
                      <a:pt x="76" y="167"/>
                      <a:pt x="76" y="167"/>
                    </a:cubicBezTo>
                    <a:cubicBezTo>
                      <a:pt x="75" y="167"/>
                      <a:pt x="75" y="167"/>
                      <a:pt x="75" y="167"/>
                    </a:cubicBezTo>
                    <a:cubicBezTo>
                      <a:pt x="75" y="167"/>
                      <a:pt x="75" y="166"/>
                      <a:pt x="75" y="166"/>
                    </a:cubicBezTo>
                    <a:cubicBezTo>
                      <a:pt x="91" y="152"/>
                      <a:pt x="130" y="119"/>
                      <a:pt x="141" y="110"/>
                    </a:cubicBezTo>
                    <a:cubicBezTo>
                      <a:pt x="77" y="147"/>
                      <a:pt x="66" y="153"/>
                      <a:pt x="64" y="154"/>
                    </a:cubicBezTo>
                    <a:cubicBezTo>
                      <a:pt x="64" y="154"/>
                      <a:pt x="64" y="154"/>
                      <a:pt x="64" y="154"/>
                    </a:cubicBezTo>
                    <a:cubicBezTo>
                      <a:pt x="64" y="154"/>
                      <a:pt x="64" y="154"/>
                      <a:pt x="64" y="154"/>
                    </a:cubicBezTo>
                    <a:cubicBezTo>
                      <a:pt x="63" y="154"/>
                      <a:pt x="63" y="154"/>
                      <a:pt x="63" y="154"/>
                    </a:cubicBezTo>
                    <a:cubicBezTo>
                      <a:pt x="63" y="154"/>
                      <a:pt x="63" y="154"/>
                      <a:pt x="63" y="154"/>
                    </a:cubicBezTo>
                    <a:cubicBezTo>
                      <a:pt x="63" y="154"/>
                      <a:pt x="63" y="153"/>
                      <a:pt x="63" y="153"/>
                    </a:cubicBezTo>
                    <a:cubicBezTo>
                      <a:pt x="147" y="92"/>
                      <a:pt x="147" y="92"/>
                      <a:pt x="147" y="92"/>
                    </a:cubicBezTo>
                    <a:cubicBezTo>
                      <a:pt x="134" y="99"/>
                      <a:pt x="106" y="116"/>
                      <a:pt x="89" y="125"/>
                    </a:cubicBezTo>
                    <a:cubicBezTo>
                      <a:pt x="89" y="126"/>
                      <a:pt x="89" y="126"/>
                      <a:pt x="89" y="125"/>
                    </a:cubicBezTo>
                    <a:cubicBezTo>
                      <a:pt x="89" y="125"/>
                      <a:pt x="89" y="125"/>
                      <a:pt x="89" y="125"/>
                    </a:cubicBezTo>
                    <a:cubicBezTo>
                      <a:pt x="89" y="125"/>
                      <a:pt x="88" y="125"/>
                      <a:pt x="89" y="125"/>
                    </a:cubicBezTo>
                    <a:cubicBezTo>
                      <a:pt x="89" y="125"/>
                      <a:pt x="89" y="125"/>
                      <a:pt x="89" y="125"/>
                    </a:cubicBezTo>
                    <a:cubicBezTo>
                      <a:pt x="89" y="125"/>
                      <a:pt x="89" y="125"/>
                      <a:pt x="89" y="125"/>
                    </a:cubicBezTo>
                    <a:cubicBezTo>
                      <a:pt x="90" y="124"/>
                      <a:pt x="92" y="122"/>
                      <a:pt x="98" y="118"/>
                    </a:cubicBezTo>
                    <a:cubicBezTo>
                      <a:pt x="103" y="114"/>
                      <a:pt x="110" y="109"/>
                      <a:pt x="117" y="104"/>
                    </a:cubicBezTo>
                    <a:cubicBezTo>
                      <a:pt x="126" y="97"/>
                      <a:pt x="134" y="91"/>
                      <a:pt x="140" y="87"/>
                    </a:cubicBezTo>
                    <a:cubicBezTo>
                      <a:pt x="126" y="95"/>
                      <a:pt x="91" y="115"/>
                      <a:pt x="71" y="127"/>
                    </a:cubicBezTo>
                    <a:cubicBezTo>
                      <a:pt x="71" y="127"/>
                      <a:pt x="70" y="127"/>
                      <a:pt x="70" y="127"/>
                    </a:cubicBezTo>
                    <a:cubicBezTo>
                      <a:pt x="70" y="127"/>
                      <a:pt x="70" y="127"/>
                      <a:pt x="70" y="127"/>
                    </a:cubicBezTo>
                    <a:cubicBezTo>
                      <a:pt x="70" y="127"/>
                      <a:pt x="70" y="127"/>
                      <a:pt x="70" y="126"/>
                    </a:cubicBezTo>
                    <a:cubicBezTo>
                      <a:pt x="70" y="126"/>
                      <a:pt x="70" y="126"/>
                      <a:pt x="70" y="126"/>
                    </a:cubicBezTo>
                    <a:cubicBezTo>
                      <a:pt x="70" y="126"/>
                      <a:pt x="70" y="126"/>
                      <a:pt x="70" y="126"/>
                    </a:cubicBezTo>
                    <a:cubicBezTo>
                      <a:pt x="71" y="126"/>
                      <a:pt x="71" y="126"/>
                      <a:pt x="72" y="125"/>
                    </a:cubicBezTo>
                    <a:cubicBezTo>
                      <a:pt x="108" y="100"/>
                      <a:pt x="133" y="83"/>
                      <a:pt x="145" y="74"/>
                    </a:cubicBezTo>
                    <a:cubicBezTo>
                      <a:pt x="67" y="120"/>
                      <a:pt x="67" y="120"/>
                      <a:pt x="67" y="120"/>
                    </a:cubicBezTo>
                    <a:cubicBezTo>
                      <a:pt x="67" y="120"/>
                      <a:pt x="66" y="120"/>
                      <a:pt x="66" y="119"/>
                    </a:cubicBezTo>
                    <a:cubicBezTo>
                      <a:pt x="66" y="119"/>
                      <a:pt x="66" y="119"/>
                      <a:pt x="66" y="119"/>
                    </a:cubicBezTo>
                    <a:cubicBezTo>
                      <a:pt x="88" y="102"/>
                      <a:pt x="126" y="72"/>
                      <a:pt x="138" y="62"/>
                    </a:cubicBezTo>
                    <a:cubicBezTo>
                      <a:pt x="61" y="107"/>
                      <a:pt x="61" y="107"/>
                      <a:pt x="61" y="107"/>
                    </a:cubicBezTo>
                    <a:cubicBezTo>
                      <a:pt x="61" y="107"/>
                      <a:pt x="60" y="107"/>
                      <a:pt x="60" y="106"/>
                    </a:cubicBezTo>
                    <a:cubicBezTo>
                      <a:pt x="60" y="106"/>
                      <a:pt x="60" y="106"/>
                      <a:pt x="60" y="106"/>
                    </a:cubicBezTo>
                    <a:cubicBezTo>
                      <a:pt x="60" y="106"/>
                      <a:pt x="60" y="106"/>
                      <a:pt x="60" y="106"/>
                    </a:cubicBezTo>
                    <a:cubicBezTo>
                      <a:pt x="61" y="106"/>
                      <a:pt x="61" y="106"/>
                      <a:pt x="61" y="106"/>
                    </a:cubicBezTo>
                    <a:cubicBezTo>
                      <a:pt x="62" y="104"/>
                      <a:pt x="68" y="101"/>
                      <a:pt x="86" y="90"/>
                    </a:cubicBezTo>
                    <a:cubicBezTo>
                      <a:pt x="99" y="82"/>
                      <a:pt x="114" y="73"/>
                      <a:pt x="127" y="65"/>
                    </a:cubicBezTo>
                    <a:cubicBezTo>
                      <a:pt x="64" y="101"/>
                      <a:pt x="64" y="101"/>
                      <a:pt x="64" y="101"/>
                    </a:cubicBezTo>
                    <a:cubicBezTo>
                      <a:pt x="64" y="101"/>
                      <a:pt x="64" y="101"/>
                      <a:pt x="64" y="101"/>
                    </a:cubicBezTo>
                    <a:cubicBezTo>
                      <a:pt x="63" y="101"/>
                      <a:pt x="63" y="101"/>
                      <a:pt x="63" y="101"/>
                    </a:cubicBezTo>
                    <a:cubicBezTo>
                      <a:pt x="63" y="101"/>
                      <a:pt x="63" y="101"/>
                      <a:pt x="63" y="100"/>
                    </a:cubicBezTo>
                    <a:cubicBezTo>
                      <a:pt x="63" y="100"/>
                      <a:pt x="63" y="100"/>
                      <a:pt x="63" y="100"/>
                    </a:cubicBezTo>
                    <a:cubicBezTo>
                      <a:pt x="64" y="100"/>
                      <a:pt x="64" y="100"/>
                      <a:pt x="64" y="100"/>
                    </a:cubicBezTo>
                    <a:cubicBezTo>
                      <a:pt x="66" y="98"/>
                      <a:pt x="74" y="93"/>
                      <a:pt x="104" y="74"/>
                    </a:cubicBezTo>
                    <a:cubicBezTo>
                      <a:pt x="112" y="69"/>
                      <a:pt x="120" y="64"/>
                      <a:pt x="126" y="59"/>
                    </a:cubicBezTo>
                    <a:cubicBezTo>
                      <a:pt x="80" y="86"/>
                      <a:pt x="70" y="92"/>
                      <a:pt x="68" y="93"/>
                    </a:cubicBezTo>
                    <a:cubicBezTo>
                      <a:pt x="67" y="94"/>
                      <a:pt x="67" y="94"/>
                      <a:pt x="67" y="94"/>
                    </a:cubicBezTo>
                    <a:cubicBezTo>
                      <a:pt x="67" y="93"/>
                      <a:pt x="67" y="93"/>
                      <a:pt x="67" y="93"/>
                    </a:cubicBezTo>
                    <a:cubicBezTo>
                      <a:pt x="67" y="94"/>
                      <a:pt x="67" y="94"/>
                      <a:pt x="67" y="94"/>
                    </a:cubicBezTo>
                    <a:cubicBezTo>
                      <a:pt x="67" y="94"/>
                      <a:pt x="67" y="93"/>
                      <a:pt x="67" y="93"/>
                    </a:cubicBezTo>
                    <a:cubicBezTo>
                      <a:pt x="67" y="93"/>
                      <a:pt x="67" y="93"/>
                      <a:pt x="67" y="93"/>
                    </a:cubicBezTo>
                    <a:cubicBezTo>
                      <a:pt x="136" y="43"/>
                      <a:pt x="136" y="43"/>
                      <a:pt x="136" y="43"/>
                    </a:cubicBezTo>
                    <a:cubicBezTo>
                      <a:pt x="130" y="46"/>
                      <a:pt x="121" y="52"/>
                      <a:pt x="112" y="57"/>
                    </a:cubicBezTo>
                    <a:cubicBezTo>
                      <a:pt x="104" y="61"/>
                      <a:pt x="96" y="66"/>
                      <a:pt x="90" y="70"/>
                    </a:cubicBezTo>
                    <a:cubicBezTo>
                      <a:pt x="83" y="73"/>
                      <a:pt x="81" y="75"/>
                      <a:pt x="80" y="75"/>
                    </a:cubicBezTo>
                    <a:cubicBezTo>
                      <a:pt x="80" y="75"/>
                      <a:pt x="80" y="75"/>
                      <a:pt x="80" y="75"/>
                    </a:cubicBezTo>
                    <a:cubicBezTo>
                      <a:pt x="80" y="75"/>
                      <a:pt x="80" y="75"/>
                      <a:pt x="80" y="75"/>
                    </a:cubicBezTo>
                    <a:cubicBezTo>
                      <a:pt x="79" y="76"/>
                      <a:pt x="79" y="75"/>
                      <a:pt x="79" y="75"/>
                    </a:cubicBezTo>
                    <a:cubicBezTo>
                      <a:pt x="79" y="75"/>
                      <a:pt x="79" y="75"/>
                      <a:pt x="79" y="75"/>
                    </a:cubicBezTo>
                    <a:cubicBezTo>
                      <a:pt x="141" y="21"/>
                      <a:pt x="141" y="21"/>
                      <a:pt x="141" y="21"/>
                    </a:cubicBezTo>
                    <a:cubicBezTo>
                      <a:pt x="134" y="24"/>
                      <a:pt x="117" y="35"/>
                      <a:pt x="101" y="44"/>
                    </a:cubicBezTo>
                    <a:cubicBezTo>
                      <a:pt x="65" y="65"/>
                      <a:pt x="58" y="69"/>
                      <a:pt x="57" y="69"/>
                    </a:cubicBezTo>
                    <a:cubicBezTo>
                      <a:pt x="57" y="69"/>
                      <a:pt x="57" y="69"/>
                      <a:pt x="57" y="69"/>
                    </a:cubicBezTo>
                    <a:cubicBezTo>
                      <a:pt x="57" y="69"/>
                      <a:pt x="57" y="69"/>
                      <a:pt x="57" y="68"/>
                    </a:cubicBezTo>
                    <a:cubicBezTo>
                      <a:pt x="78" y="51"/>
                      <a:pt x="115" y="21"/>
                      <a:pt x="125" y="12"/>
                    </a:cubicBezTo>
                    <a:cubicBezTo>
                      <a:pt x="114" y="18"/>
                      <a:pt x="75" y="41"/>
                      <a:pt x="49" y="56"/>
                    </a:cubicBezTo>
                    <a:cubicBezTo>
                      <a:pt x="25" y="70"/>
                      <a:pt x="20" y="73"/>
                      <a:pt x="18" y="74"/>
                    </a:cubicBezTo>
                    <a:cubicBezTo>
                      <a:pt x="18" y="74"/>
                      <a:pt x="18" y="74"/>
                      <a:pt x="18" y="74"/>
                    </a:cubicBezTo>
                    <a:cubicBezTo>
                      <a:pt x="18" y="74"/>
                      <a:pt x="18" y="74"/>
                      <a:pt x="18" y="74"/>
                    </a:cubicBezTo>
                    <a:cubicBezTo>
                      <a:pt x="18" y="74"/>
                      <a:pt x="18" y="74"/>
                      <a:pt x="18" y="74"/>
                    </a:cubicBezTo>
                    <a:cubicBezTo>
                      <a:pt x="18" y="74"/>
                      <a:pt x="18" y="74"/>
                      <a:pt x="17" y="74"/>
                    </a:cubicBezTo>
                    <a:cubicBezTo>
                      <a:pt x="17" y="74"/>
                      <a:pt x="18" y="73"/>
                      <a:pt x="18" y="73"/>
                    </a:cubicBezTo>
                    <a:cubicBezTo>
                      <a:pt x="47" y="54"/>
                      <a:pt x="97" y="21"/>
                      <a:pt x="118" y="7"/>
                    </a:cubicBezTo>
                    <a:cubicBezTo>
                      <a:pt x="88" y="24"/>
                      <a:pt x="2" y="74"/>
                      <a:pt x="1" y="75"/>
                    </a:cubicBezTo>
                    <a:cubicBezTo>
                      <a:pt x="0" y="75"/>
                      <a:pt x="0" y="75"/>
                      <a:pt x="0" y="75"/>
                    </a:cubicBezTo>
                    <a:cubicBezTo>
                      <a:pt x="0" y="74"/>
                      <a:pt x="0" y="74"/>
                      <a:pt x="0" y="74"/>
                    </a:cubicBezTo>
                    <a:cubicBezTo>
                      <a:pt x="108" y="12"/>
                      <a:pt x="125" y="2"/>
                      <a:pt x="128" y="0"/>
                    </a:cubicBezTo>
                    <a:cubicBezTo>
                      <a:pt x="128" y="0"/>
                      <a:pt x="128" y="0"/>
                      <a:pt x="128" y="0"/>
                    </a:cubicBezTo>
                    <a:cubicBezTo>
                      <a:pt x="128" y="0"/>
                      <a:pt x="128" y="0"/>
                      <a:pt x="128" y="0"/>
                    </a:cubicBezTo>
                    <a:cubicBezTo>
                      <a:pt x="128" y="0"/>
                      <a:pt x="128" y="0"/>
                      <a:pt x="128" y="0"/>
                    </a:cubicBezTo>
                    <a:cubicBezTo>
                      <a:pt x="129" y="0"/>
                      <a:pt x="129" y="0"/>
                      <a:pt x="129" y="0"/>
                    </a:cubicBezTo>
                    <a:cubicBezTo>
                      <a:pt x="129" y="1"/>
                      <a:pt x="129" y="1"/>
                      <a:pt x="128" y="1"/>
                    </a:cubicBezTo>
                    <a:cubicBezTo>
                      <a:pt x="128" y="1"/>
                      <a:pt x="128" y="1"/>
                      <a:pt x="128" y="1"/>
                    </a:cubicBezTo>
                    <a:cubicBezTo>
                      <a:pt x="128" y="1"/>
                      <a:pt x="128" y="1"/>
                      <a:pt x="128" y="1"/>
                    </a:cubicBezTo>
                    <a:cubicBezTo>
                      <a:pt x="127" y="2"/>
                      <a:pt x="123" y="5"/>
                      <a:pt x="111" y="13"/>
                    </a:cubicBezTo>
                    <a:cubicBezTo>
                      <a:pt x="101" y="19"/>
                      <a:pt x="87" y="29"/>
                      <a:pt x="73" y="38"/>
                    </a:cubicBezTo>
                    <a:cubicBezTo>
                      <a:pt x="58" y="48"/>
                      <a:pt x="42" y="59"/>
                      <a:pt x="31" y="66"/>
                    </a:cubicBezTo>
                    <a:cubicBezTo>
                      <a:pt x="36" y="63"/>
                      <a:pt x="42" y="59"/>
                      <a:pt x="48" y="56"/>
                    </a:cubicBezTo>
                    <a:cubicBezTo>
                      <a:pt x="114" y="17"/>
                      <a:pt x="127" y="10"/>
                      <a:pt x="128" y="10"/>
                    </a:cubicBezTo>
                    <a:cubicBezTo>
                      <a:pt x="128" y="10"/>
                      <a:pt x="128" y="10"/>
                      <a:pt x="128" y="10"/>
                    </a:cubicBezTo>
                    <a:cubicBezTo>
                      <a:pt x="128" y="10"/>
                      <a:pt x="128" y="10"/>
                      <a:pt x="128" y="10"/>
                    </a:cubicBezTo>
                    <a:cubicBezTo>
                      <a:pt x="128" y="11"/>
                      <a:pt x="128" y="11"/>
                      <a:pt x="93" y="40"/>
                    </a:cubicBezTo>
                    <a:cubicBezTo>
                      <a:pt x="80" y="51"/>
                      <a:pt x="67" y="62"/>
                      <a:pt x="61" y="66"/>
                    </a:cubicBezTo>
                    <a:cubicBezTo>
                      <a:pt x="68" y="62"/>
                      <a:pt x="85" y="53"/>
                      <a:pt x="100" y="44"/>
                    </a:cubicBezTo>
                    <a:cubicBezTo>
                      <a:pt x="135" y="23"/>
                      <a:pt x="143" y="18"/>
                      <a:pt x="144" y="18"/>
                    </a:cubicBezTo>
                    <a:cubicBezTo>
                      <a:pt x="144" y="18"/>
                      <a:pt x="144" y="18"/>
                      <a:pt x="144" y="18"/>
                    </a:cubicBezTo>
                    <a:cubicBezTo>
                      <a:pt x="144" y="18"/>
                      <a:pt x="145" y="18"/>
                      <a:pt x="145" y="18"/>
                    </a:cubicBezTo>
                    <a:cubicBezTo>
                      <a:pt x="145" y="19"/>
                      <a:pt x="145" y="19"/>
                      <a:pt x="145" y="19"/>
                    </a:cubicBezTo>
                    <a:cubicBezTo>
                      <a:pt x="83" y="72"/>
                      <a:pt x="83" y="72"/>
                      <a:pt x="83" y="72"/>
                    </a:cubicBezTo>
                    <a:cubicBezTo>
                      <a:pt x="94" y="66"/>
                      <a:pt x="126" y="48"/>
                      <a:pt x="144" y="37"/>
                    </a:cubicBezTo>
                    <a:cubicBezTo>
                      <a:pt x="144" y="37"/>
                      <a:pt x="145" y="37"/>
                      <a:pt x="145" y="37"/>
                    </a:cubicBezTo>
                    <a:cubicBezTo>
                      <a:pt x="145" y="37"/>
                      <a:pt x="145" y="38"/>
                      <a:pt x="145" y="38"/>
                    </a:cubicBezTo>
                    <a:cubicBezTo>
                      <a:pt x="74" y="88"/>
                      <a:pt x="74" y="88"/>
                      <a:pt x="74" y="88"/>
                    </a:cubicBezTo>
                    <a:cubicBezTo>
                      <a:pt x="90" y="80"/>
                      <a:pt x="124" y="60"/>
                      <a:pt x="145" y="48"/>
                    </a:cubicBezTo>
                    <a:cubicBezTo>
                      <a:pt x="145" y="48"/>
                      <a:pt x="145" y="48"/>
                      <a:pt x="145" y="48"/>
                    </a:cubicBezTo>
                    <a:cubicBezTo>
                      <a:pt x="146" y="48"/>
                      <a:pt x="146" y="48"/>
                      <a:pt x="145" y="49"/>
                    </a:cubicBezTo>
                    <a:cubicBezTo>
                      <a:pt x="125" y="61"/>
                      <a:pt x="92" y="82"/>
                      <a:pt x="75" y="93"/>
                    </a:cubicBezTo>
                    <a:cubicBezTo>
                      <a:pt x="157" y="46"/>
                      <a:pt x="157" y="46"/>
                      <a:pt x="157" y="46"/>
                    </a:cubicBezTo>
                    <a:cubicBezTo>
                      <a:pt x="157" y="46"/>
                      <a:pt x="157" y="46"/>
                      <a:pt x="157" y="47"/>
                    </a:cubicBezTo>
                    <a:cubicBezTo>
                      <a:pt x="157" y="47"/>
                      <a:pt x="157" y="47"/>
                      <a:pt x="157" y="47"/>
                    </a:cubicBezTo>
                    <a:cubicBezTo>
                      <a:pt x="157" y="47"/>
                      <a:pt x="157" y="47"/>
                      <a:pt x="157" y="47"/>
                    </a:cubicBezTo>
                    <a:cubicBezTo>
                      <a:pt x="156" y="48"/>
                      <a:pt x="156" y="48"/>
                      <a:pt x="156" y="48"/>
                    </a:cubicBezTo>
                    <a:cubicBezTo>
                      <a:pt x="155" y="48"/>
                      <a:pt x="154" y="49"/>
                      <a:pt x="150" y="51"/>
                    </a:cubicBezTo>
                    <a:cubicBezTo>
                      <a:pt x="146" y="54"/>
                      <a:pt x="140" y="58"/>
                      <a:pt x="133" y="62"/>
                    </a:cubicBezTo>
                    <a:cubicBezTo>
                      <a:pt x="119" y="71"/>
                      <a:pt x="98" y="83"/>
                      <a:pt x="83" y="93"/>
                    </a:cubicBezTo>
                    <a:cubicBezTo>
                      <a:pt x="143" y="58"/>
                      <a:pt x="143" y="58"/>
                      <a:pt x="143" y="58"/>
                    </a:cubicBezTo>
                    <a:cubicBezTo>
                      <a:pt x="143" y="58"/>
                      <a:pt x="143" y="58"/>
                      <a:pt x="143" y="58"/>
                    </a:cubicBezTo>
                    <a:cubicBezTo>
                      <a:pt x="144" y="58"/>
                      <a:pt x="144" y="59"/>
                      <a:pt x="143" y="59"/>
                    </a:cubicBezTo>
                    <a:cubicBezTo>
                      <a:pt x="143" y="59"/>
                      <a:pt x="143" y="59"/>
                      <a:pt x="143" y="59"/>
                    </a:cubicBezTo>
                    <a:cubicBezTo>
                      <a:pt x="143" y="59"/>
                      <a:pt x="143" y="59"/>
                      <a:pt x="143" y="59"/>
                    </a:cubicBezTo>
                    <a:cubicBezTo>
                      <a:pt x="142" y="60"/>
                      <a:pt x="139" y="62"/>
                      <a:pt x="131" y="69"/>
                    </a:cubicBezTo>
                    <a:cubicBezTo>
                      <a:pt x="124" y="74"/>
                      <a:pt x="115" y="82"/>
                      <a:pt x="105" y="89"/>
                    </a:cubicBezTo>
                    <a:cubicBezTo>
                      <a:pt x="92" y="100"/>
                      <a:pt x="79" y="110"/>
                      <a:pt x="72" y="116"/>
                    </a:cubicBezTo>
                    <a:cubicBezTo>
                      <a:pt x="153" y="69"/>
                      <a:pt x="153" y="69"/>
                      <a:pt x="153" y="69"/>
                    </a:cubicBezTo>
                    <a:cubicBezTo>
                      <a:pt x="153" y="69"/>
                      <a:pt x="154" y="69"/>
                      <a:pt x="154" y="69"/>
                    </a:cubicBezTo>
                    <a:cubicBezTo>
                      <a:pt x="154" y="69"/>
                      <a:pt x="154" y="69"/>
                      <a:pt x="154" y="69"/>
                    </a:cubicBezTo>
                    <a:cubicBezTo>
                      <a:pt x="154" y="69"/>
                      <a:pt x="154" y="69"/>
                      <a:pt x="154" y="69"/>
                    </a:cubicBezTo>
                    <a:cubicBezTo>
                      <a:pt x="154" y="69"/>
                      <a:pt x="154" y="69"/>
                      <a:pt x="154" y="69"/>
                    </a:cubicBezTo>
                    <a:cubicBezTo>
                      <a:pt x="154" y="70"/>
                      <a:pt x="154" y="70"/>
                      <a:pt x="154" y="70"/>
                    </a:cubicBezTo>
                    <a:cubicBezTo>
                      <a:pt x="153" y="70"/>
                      <a:pt x="150" y="72"/>
                      <a:pt x="143" y="77"/>
                    </a:cubicBezTo>
                    <a:cubicBezTo>
                      <a:pt x="136" y="82"/>
                      <a:pt x="127" y="88"/>
                      <a:pt x="118" y="95"/>
                    </a:cubicBezTo>
                    <a:cubicBezTo>
                      <a:pt x="104" y="104"/>
                      <a:pt x="90" y="114"/>
                      <a:pt x="81" y="120"/>
                    </a:cubicBezTo>
                    <a:cubicBezTo>
                      <a:pt x="134" y="89"/>
                      <a:pt x="143" y="84"/>
                      <a:pt x="145" y="83"/>
                    </a:cubicBezTo>
                    <a:cubicBezTo>
                      <a:pt x="145" y="83"/>
                      <a:pt x="145" y="83"/>
                      <a:pt x="145" y="83"/>
                    </a:cubicBezTo>
                    <a:cubicBezTo>
                      <a:pt x="145" y="83"/>
                      <a:pt x="145" y="83"/>
                      <a:pt x="145" y="83"/>
                    </a:cubicBezTo>
                    <a:cubicBezTo>
                      <a:pt x="145" y="83"/>
                      <a:pt x="145" y="83"/>
                      <a:pt x="146" y="83"/>
                    </a:cubicBezTo>
                    <a:cubicBezTo>
                      <a:pt x="146" y="83"/>
                      <a:pt x="146" y="83"/>
                      <a:pt x="146" y="83"/>
                    </a:cubicBezTo>
                    <a:cubicBezTo>
                      <a:pt x="146" y="84"/>
                      <a:pt x="146" y="84"/>
                      <a:pt x="146" y="84"/>
                    </a:cubicBezTo>
                    <a:cubicBezTo>
                      <a:pt x="131" y="95"/>
                      <a:pt x="107" y="112"/>
                      <a:pt x="95" y="121"/>
                    </a:cubicBezTo>
                    <a:cubicBezTo>
                      <a:pt x="142" y="94"/>
                      <a:pt x="151" y="88"/>
                      <a:pt x="154" y="87"/>
                    </a:cubicBezTo>
                    <a:cubicBezTo>
                      <a:pt x="154" y="87"/>
                      <a:pt x="154" y="87"/>
                      <a:pt x="154" y="87"/>
                    </a:cubicBezTo>
                    <a:cubicBezTo>
                      <a:pt x="154" y="87"/>
                      <a:pt x="154" y="87"/>
                      <a:pt x="154" y="87"/>
                    </a:cubicBezTo>
                    <a:cubicBezTo>
                      <a:pt x="154" y="87"/>
                      <a:pt x="154" y="87"/>
                      <a:pt x="154" y="87"/>
                    </a:cubicBezTo>
                    <a:cubicBezTo>
                      <a:pt x="154" y="87"/>
                      <a:pt x="154" y="87"/>
                      <a:pt x="155" y="87"/>
                    </a:cubicBezTo>
                    <a:cubicBezTo>
                      <a:pt x="155" y="88"/>
                      <a:pt x="154" y="88"/>
                      <a:pt x="154" y="88"/>
                    </a:cubicBezTo>
                    <a:cubicBezTo>
                      <a:pt x="69" y="150"/>
                      <a:pt x="69" y="150"/>
                      <a:pt x="69" y="150"/>
                    </a:cubicBezTo>
                    <a:cubicBezTo>
                      <a:pt x="84" y="142"/>
                      <a:pt x="122" y="120"/>
                      <a:pt x="144" y="107"/>
                    </a:cubicBezTo>
                    <a:cubicBezTo>
                      <a:pt x="144" y="107"/>
                      <a:pt x="144" y="107"/>
                      <a:pt x="144" y="107"/>
                    </a:cubicBezTo>
                    <a:cubicBezTo>
                      <a:pt x="144" y="107"/>
                      <a:pt x="144" y="107"/>
                      <a:pt x="144" y="107"/>
                    </a:cubicBezTo>
                    <a:cubicBezTo>
                      <a:pt x="144" y="107"/>
                      <a:pt x="144" y="107"/>
                      <a:pt x="144" y="108"/>
                    </a:cubicBezTo>
                    <a:cubicBezTo>
                      <a:pt x="144" y="108"/>
                      <a:pt x="144" y="108"/>
                      <a:pt x="144" y="108"/>
                    </a:cubicBezTo>
                    <a:cubicBezTo>
                      <a:pt x="144" y="108"/>
                      <a:pt x="144" y="108"/>
                      <a:pt x="144" y="108"/>
                    </a:cubicBezTo>
                    <a:cubicBezTo>
                      <a:pt x="143" y="109"/>
                      <a:pt x="136" y="115"/>
                      <a:pt x="110" y="137"/>
                    </a:cubicBezTo>
                    <a:cubicBezTo>
                      <a:pt x="98" y="148"/>
                      <a:pt x="86" y="158"/>
                      <a:pt x="80" y="164"/>
                    </a:cubicBezTo>
                    <a:cubicBezTo>
                      <a:pt x="141" y="128"/>
                      <a:pt x="141" y="128"/>
                      <a:pt x="141" y="128"/>
                    </a:cubicBezTo>
                    <a:cubicBezTo>
                      <a:pt x="141" y="128"/>
                      <a:pt x="142" y="128"/>
                      <a:pt x="142" y="128"/>
                    </a:cubicBezTo>
                    <a:cubicBezTo>
                      <a:pt x="142" y="128"/>
                      <a:pt x="142" y="129"/>
                      <a:pt x="141" y="129"/>
                    </a:cubicBezTo>
                    <a:cubicBezTo>
                      <a:pt x="141" y="129"/>
                      <a:pt x="141" y="129"/>
                      <a:pt x="141" y="129"/>
                    </a:cubicBezTo>
                    <a:cubicBezTo>
                      <a:pt x="141" y="129"/>
                      <a:pt x="141" y="129"/>
                      <a:pt x="141" y="129"/>
                    </a:cubicBezTo>
                    <a:cubicBezTo>
                      <a:pt x="140" y="130"/>
                      <a:pt x="138" y="131"/>
                      <a:pt x="133" y="134"/>
                    </a:cubicBezTo>
                    <a:cubicBezTo>
                      <a:pt x="128" y="138"/>
                      <a:pt x="121" y="142"/>
                      <a:pt x="114" y="147"/>
                    </a:cubicBezTo>
                    <a:cubicBezTo>
                      <a:pt x="103" y="154"/>
                      <a:pt x="90" y="162"/>
                      <a:pt x="82" y="168"/>
                    </a:cubicBezTo>
                    <a:cubicBezTo>
                      <a:pt x="93" y="161"/>
                      <a:pt x="114" y="149"/>
                      <a:pt x="132" y="139"/>
                    </a:cubicBezTo>
                    <a:cubicBezTo>
                      <a:pt x="171" y="116"/>
                      <a:pt x="171" y="116"/>
                      <a:pt x="172" y="116"/>
                    </a:cubicBezTo>
                    <a:cubicBezTo>
                      <a:pt x="172" y="116"/>
                      <a:pt x="172" y="116"/>
                      <a:pt x="172" y="116"/>
                    </a:cubicBezTo>
                    <a:cubicBezTo>
                      <a:pt x="172" y="116"/>
                      <a:pt x="172" y="116"/>
                      <a:pt x="172" y="117"/>
                    </a:cubicBezTo>
                    <a:cubicBezTo>
                      <a:pt x="172" y="117"/>
                      <a:pt x="172" y="117"/>
                      <a:pt x="172" y="117"/>
                    </a:cubicBezTo>
                    <a:cubicBezTo>
                      <a:pt x="172" y="117"/>
                      <a:pt x="172" y="117"/>
                      <a:pt x="172" y="117"/>
                    </a:cubicBezTo>
                    <a:cubicBezTo>
                      <a:pt x="170" y="118"/>
                      <a:pt x="166" y="121"/>
                      <a:pt x="149" y="130"/>
                    </a:cubicBezTo>
                    <a:cubicBezTo>
                      <a:pt x="144" y="133"/>
                      <a:pt x="138" y="137"/>
                      <a:pt x="132" y="141"/>
                    </a:cubicBezTo>
                    <a:cubicBezTo>
                      <a:pt x="138" y="137"/>
                      <a:pt x="144" y="133"/>
                      <a:pt x="149" y="131"/>
                    </a:cubicBezTo>
                    <a:cubicBezTo>
                      <a:pt x="150" y="130"/>
                      <a:pt x="150" y="130"/>
                      <a:pt x="150" y="131"/>
                    </a:cubicBezTo>
                    <a:cubicBezTo>
                      <a:pt x="150" y="131"/>
                      <a:pt x="150" y="131"/>
                      <a:pt x="150" y="131"/>
                    </a:cubicBezTo>
                    <a:cubicBezTo>
                      <a:pt x="91" y="165"/>
                      <a:pt x="79" y="173"/>
                      <a:pt x="76" y="174"/>
                    </a:cubicBezTo>
                    <a:cubicBezTo>
                      <a:pt x="76" y="174"/>
                      <a:pt x="75" y="174"/>
                      <a:pt x="75" y="174"/>
                    </a:cubicBezTo>
                    <a:cubicBezTo>
                      <a:pt x="75" y="174"/>
                      <a:pt x="75" y="174"/>
                      <a:pt x="75" y="174"/>
                    </a:cubicBezTo>
                    <a:cubicBezTo>
                      <a:pt x="75" y="174"/>
                      <a:pt x="75" y="174"/>
                      <a:pt x="75" y="174"/>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sp>
            <p:nvSpPr>
              <p:cNvPr id="156" name="Freeform 289"/>
              <p:cNvSpPr/>
              <p:nvPr/>
            </p:nvSpPr>
            <p:spPr bwMode="auto">
              <a:xfrm>
                <a:off x="3963988" y="5637213"/>
                <a:ext cx="165100" cy="96838"/>
              </a:xfrm>
              <a:custGeom>
                <a:avLst/>
                <a:gdLst>
                  <a:gd name="T0" fmla="*/ 1 w 51"/>
                  <a:gd name="T1" fmla="*/ 30 h 30"/>
                  <a:gd name="T2" fmla="*/ 1 w 51"/>
                  <a:gd name="T3" fmla="*/ 30 h 30"/>
                  <a:gd name="T4" fmla="*/ 0 w 51"/>
                  <a:gd name="T5" fmla="*/ 29 h 30"/>
                  <a:gd name="T6" fmla="*/ 1 w 51"/>
                  <a:gd name="T7" fmla="*/ 29 h 30"/>
                  <a:gd name="T8" fmla="*/ 23 w 51"/>
                  <a:gd name="T9" fmla="*/ 12 h 30"/>
                  <a:gd name="T10" fmla="*/ 20 w 51"/>
                  <a:gd name="T11" fmla="*/ 14 h 30"/>
                  <a:gd name="T12" fmla="*/ 19 w 51"/>
                  <a:gd name="T13" fmla="*/ 14 h 30"/>
                  <a:gd name="T14" fmla="*/ 19 w 51"/>
                  <a:gd name="T15" fmla="*/ 14 h 30"/>
                  <a:gd name="T16" fmla="*/ 29 w 51"/>
                  <a:gd name="T17" fmla="*/ 8 h 30"/>
                  <a:gd name="T18" fmla="*/ 29 w 51"/>
                  <a:gd name="T19" fmla="*/ 8 h 30"/>
                  <a:gd name="T20" fmla="*/ 29 w 51"/>
                  <a:gd name="T21" fmla="*/ 9 h 30"/>
                  <a:gd name="T22" fmla="*/ 29 w 51"/>
                  <a:gd name="T23" fmla="*/ 9 h 30"/>
                  <a:gd name="T24" fmla="*/ 29 w 51"/>
                  <a:gd name="T25" fmla="*/ 9 h 30"/>
                  <a:gd name="T26" fmla="*/ 7 w 51"/>
                  <a:gd name="T27" fmla="*/ 25 h 30"/>
                  <a:gd name="T28" fmla="*/ 50 w 51"/>
                  <a:gd name="T29" fmla="*/ 0 h 30"/>
                  <a:gd name="T30" fmla="*/ 51 w 51"/>
                  <a:gd name="T31" fmla="*/ 0 h 30"/>
                  <a:gd name="T32" fmla="*/ 51 w 51"/>
                  <a:gd name="T33" fmla="*/ 1 h 30"/>
                  <a:gd name="T34" fmla="*/ 51 w 51"/>
                  <a:gd name="T35" fmla="*/ 1 h 30"/>
                  <a:gd name="T36" fmla="*/ 51 w 51"/>
                  <a:gd name="T37" fmla="*/ 1 h 30"/>
                  <a:gd name="T38" fmla="*/ 50 w 51"/>
                  <a:gd name="T39" fmla="*/ 1 h 30"/>
                  <a:gd name="T40" fmla="*/ 32 w 51"/>
                  <a:gd name="T41" fmla="*/ 13 h 30"/>
                  <a:gd name="T42" fmla="*/ 46 w 51"/>
                  <a:gd name="T43" fmla="*/ 5 h 30"/>
                  <a:gd name="T44" fmla="*/ 46 w 51"/>
                  <a:gd name="T45" fmla="*/ 6 h 30"/>
                  <a:gd name="T46" fmla="*/ 46 w 51"/>
                  <a:gd name="T47" fmla="*/ 6 h 30"/>
                  <a:gd name="T48" fmla="*/ 46 w 51"/>
                  <a:gd name="T49" fmla="*/ 6 h 30"/>
                  <a:gd name="T50" fmla="*/ 47 w 51"/>
                  <a:gd name="T51" fmla="*/ 6 h 30"/>
                  <a:gd name="T52" fmla="*/ 11 w 51"/>
                  <a:gd name="T53" fmla="*/ 26 h 30"/>
                  <a:gd name="T54" fmla="*/ 11 w 51"/>
                  <a:gd name="T55" fmla="*/ 26 h 30"/>
                  <a:gd name="T56" fmla="*/ 11 w 51"/>
                  <a:gd name="T57" fmla="*/ 26 h 30"/>
                  <a:gd name="T58" fmla="*/ 33 w 51"/>
                  <a:gd name="T59" fmla="*/ 11 h 30"/>
                  <a:gd name="T60" fmla="*/ 1 w 51"/>
                  <a:gd name="T61" fmla="*/ 30 h 30"/>
                  <a:gd name="T62" fmla="*/ 1 w 51"/>
                  <a:gd name="T63" fmla="*/ 30 h 30"/>
                  <a:gd name="T64" fmla="*/ 1 w 51"/>
                  <a:gd name="T65" fmla="*/ 30 h 30"/>
                  <a:gd name="T66" fmla="*/ 1 w 51"/>
                  <a:gd name="T6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 h="30">
                    <a:moveTo>
                      <a:pt x="1" y="30"/>
                    </a:moveTo>
                    <a:cubicBezTo>
                      <a:pt x="1" y="30"/>
                      <a:pt x="1" y="30"/>
                      <a:pt x="1" y="30"/>
                    </a:cubicBezTo>
                    <a:cubicBezTo>
                      <a:pt x="1" y="30"/>
                      <a:pt x="0" y="30"/>
                      <a:pt x="0" y="29"/>
                    </a:cubicBezTo>
                    <a:cubicBezTo>
                      <a:pt x="0" y="29"/>
                      <a:pt x="0" y="29"/>
                      <a:pt x="1" y="29"/>
                    </a:cubicBezTo>
                    <a:cubicBezTo>
                      <a:pt x="8" y="24"/>
                      <a:pt x="18" y="17"/>
                      <a:pt x="23" y="12"/>
                    </a:cubicBezTo>
                    <a:cubicBezTo>
                      <a:pt x="22" y="13"/>
                      <a:pt x="21" y="14"/>
                      <a:pt x="20" y="14"/>
                    </a:cubicBezTo>
                    <a:cubicBezTo>
                      <a:pt x="19" y="15"/>
                      <a:pt x="19" y="14"/>
                      <a:pt x="19" y="14"/>
                    </a:cubicBezTo>
                    <a:cubicBezTo>
                      <a:pt x="19" y="14"/>
                      <a:pt x="19" y="14"/>
                      <a:pt x="19" y="14"/>
                    </a:cubicBezTo>
                    <a:cubicBezTo>
                      <a:pt x="29" y="8"/>
                      <a:pt x="29" y="8"/>
                      <a:pt x="29" y="8"/>
                    </a:cubicBezTo>
                    <a:cubicBezTo>
                      <a:pt x="29" y="8"/>
                      <a:pt x="29" y="8"/>
                      <a:pt x="29" y="8"/>
                    </a:cubicBezTo>
                    <a:cubicBezTo>
                      <a:pt x="29" y="8"/>
                      <a:pt x="29" y="8"/>
                      <a:pt x="29" y="9"/>
                    </a:cubicBezTo>
                    <a:cubicBezTo>
                      <a:pt x="29" y="9"/>
                      <a:pt x="29" y="9"/>
                      <a:pt x="29" y="9"/>
                    </a:cubicBezTo>
                    <a:cubicBezTo>
                      <a:pt x="29" y="9"/>
                      <a:pt x="29" y="9"/>
                      <a:pt x="29" y="9"/>
                    </a:cubicBezTo>
                    <a:cubicBezTo>
                      <a:pt x="28" y="10"/>
                      <a:pt x="23" y="14"/>
                      <a:pt x="7" y="25"/>
                    </a:cubicBezTo>
                    <a:cubicBezTo>
                      <a:pt x="18" y="19"/>
                      <a:pt x="38" y="7"/>
                      <a:pt x="50" y="0"/>
                    </a:cubicBezTo>
                    <a:cubicBezTo>
                      <a:pt x="50" y="0"/>
                      <a:pt x="50" y="0"/>
                      <a:pt x="51" y="0"/>
                    </a:cubicBezTo>
                    <a:cubicBezTo>
                      <a:pt x="51" y="0"/>
                      <a:pt x="51" y="0"/>
                      <a:pt x="51" y="1"/>
                    </a:cubicBezTo>
                    <a:cubicBezTo>
                      <a:pt x="51" y="1"/>
                      <a:pt x="51" y="1"/>
                      <a:pt x="51" y="1"/>
                    </a:cubicBezTo>
                    <a:cubicBezTo>
                      <a:pt x="51" y="1"/>
                      <a:pt x="51" y="1"/>
                      <a:pt x="51" y="1"/>
                    </a:cubicBezTo>
                    <a:cubicBezTo>
                      <a:pt x="51" y="1"/>
                      <a:pt x="50" y="1"/>
                      <a:pt x="50" y="1"/>
                    </a:cubicBezTo>
                    <a:cubicBezTo>
                      <a:pt x="49" y="3"/>
                      <a:pt x="44" y="5"/>
                      <a:pt x="32" y="13"/>
                    </a:cubicBezTo>
                    <a:cubicBezTo>
                      <a:pt x="46" y="5"/>
                      <a:pt x="46" y="5"/>
                      <a:pt x="46" y="5"/>
                    </a:cubicBezTo>
                    <a:cubicBezTo>
                      <a:pt x="46" y="6"/>
                      <a:pt x="46" y="6"/>
                      <a:pt x="46" y="6"/>
                    </a:cubicBezTo>
                    <a:cubicBezTo>
                      <a:pt x="46" y="6"/>
                      <a:pt x="46" y="6"/>
                      <a:pt x="46" y="6"/>
                    </a:cubicBezTo>
                    <a:cubicBezTo>
                      <a:pt x="46" y="6"/>
                      <a:pt x="46" y="6"/>
                      <a:pt x="46" y="6"/>
                    </a:cubicBezTo>
                    <a:cubicBezTo>
                      <a:pt x="47" y="6"/>
                      <a:pt x="47" y="6"/>
                      <a:pt x="47" y="6"/>
                    </a:cubicBezTo>
                    <a:cubicBezTo>
                      <a:pt x="46" y="6"/>
                      <a:pt x="23" y="19"/>
                      <a:pt x="11" y="26"/>
                    </a:cubicBezTo>
                    <a:cubicBezTo>
                      <a:pt x="11" y="27"/>
                      <a:pt x="11" y="26"/>
                      <a:pt x="11" y="26"/>
                    </a:cubicBezTo>
                    <a:cubicBezTo>
                      <a:pt x="10" y="26"/>
                      <a:pt x="11" y="26"/>
                      <a:pt x="11" y="26"/>
                    </a:cubicBezTo>
                    <a:cubicBezTo>
                      <a:pt x="16" y="22"/>
                      <a:pt x="25" y="17"/>
                      <a:pt x="33" y="11"/>
                    </a:cubicBezTo>
                    <a:cubicBezTo>
                      <a:pt x="9" y="26"/>
                      <a:pt x="3" y="29"/>
                      <a:pt x="1" y="30"/>
                    </a:cubicBezTo>
                    <a:cubicBezTo>
                      <a:pt x="1" y="30"/>
                      <a:pt x="1" y="30"/>
                      <a:pt x="1" y="30"/>
                    </a:cubicBezTo>
                    <a:cubicBezTo>
                      <a:pt x="1" y="30"/>
                      <a:pt x="1" y="30"/>
                      <a:pt x="1" y="30"/>
                    </a:cubicBezTo>
                    <a:cubicBezTo>
                      <a:pt x="1" y="30"/>
                      <a:pt x="1" y="30"/>
                      <a:pt x="1" y="30"/>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sp>
            <p:nvSpPr>
              <p:cNvPr id="157" name="Freeform 290"/>
              <p:cNvSpPr/>
              <p:nvPr/>
            </p:nvSpPr>
            <p:spPr bwMode="auto">
              <a:xfrm>
                <a:off x="3675063" y="5624513"/>
                <a:ext cx="619125" cy="431800"/>
              </a:xfrm>
              <a:custGeom>
                <a:avLst/>
                <a:gdLst>
                  <a:gd name="T0" fmla="*/ 80 w 191"/>
                  <a:gd name="T1" fmla="*/ 133 h 133"/>
                  <a:gd name="T2" fmla="*/ 100 w 191"/>
                  <a:gd name="T3" fmla="*/ 118 h 133"/>
                  <a:gd name="T4" fmla="*/ 80 w 191"/>
                  <a:gd name="T5" fmla="*/ 128 h 133"/>
                  <a:gd name="T6" fmla="*/ 45 w 191"/>
                  <a:gd name="T7" fmla="*/ 131 h 133"/>
                  <a:gd name="T8" fmla="*/ 45 w 191"/>
                  <a:gd name="T9" fmla="*/ 130 h 133"/>
                  <a:gd name="T10" fmla="*/ 26 w 191"/>
                  <a:gd name="T11" fmla="*/ 132 h 133"/>
                  <a:gd name="T12" fmla="*/ 52 w 191"/>
                  <a:gd name="T13" fmla="*/ 113 h 133"/>
                  <a:gd name="T14" fmla="*/ 33 w 191"/>
                  <a:gd name="T15" fmla="*/ 107 h 133"/>
                  <a:gd name="T16" fmla="*/ 119 w 191"/>
                  <a:gd name="T17" fmla="*/ 47 h 133"/>
                  <a:gd name="T18" fmla="*/ 0 w 191"/>
                  <a:gd name="T19" fmla="*/ 109 h 133"/>
                  <a:gd name="T20" fmla="*/ 15 w 191"/>
                  <a:gd name="T21" fmla="*/ 92 h 133"/>
                  <a:gd name="T22" fmla="*/ 3 w 191"/>
                  <a:gd name="T23" fmla="*/ 98 h 133"/>
                  <a:gd name="T24" fmla="*/ 76 w 191"/>
                  <a:gd name="T25" fmla="*/ 51 h 133"/>
                  <a:gd name="T26" fmla="*/ 0 w 191"/>
                  <a:gd name="T27" fmla="*/ 94 h 133"/>
                  <a:gd name="T28" fmla="*/ 0 w 191"/>
                  <a:gd name="T29" fmla="*/ 93 h 133"/>
                  <a:gd name="T30" fmla="*/ 2 w 191"/>
                  <a:gd name="T31" fmla="*/ 74 h 133"/>
                  <a:gd name="T32" fmla="*/ 49 w 191"/>
                  <a:gd name="T33" fmla="*/ 43 h 133"/>
                  <a:gd name="T34" fmla="*/ 16 w 191"/>
                  <a:gd name="T35" fmla="*/ 60 h 133"/>
                  <a:gd name="T36" fmla="*/ 19 w 191"/>
                  <a:gd name="T37" fmla="*/ 58 h 133"/>
                  <a:gd name="T38" fmla="*/ 27 w 191"/>
                  <a:gd name="T39" fmla="*/ 52 h 133"/>
                  <a:gd name="T40" fmla="*/ 27 w 191"/>
                  <a:gd name="T41" fmla="*/ 51 h 133"/>
                  <a:gd name="T42" fmla="*/ 8 w 191"/>
                  <a:gd name="T43" fmla="*/ 52 h 133"/>
                  <a:gd name="T44" fmla="*/ 17 w 191"/>
                  <a:gd name="T45" fmla="*/ 44 h 133"/>
                  <a:gd name="T46" fmla="*/ 14 w 191"/>
                  <a:gd name="T47" fmla="*/ 34 h 133"/>
                  <a:gd name="T48" fmla="*/ 21 w 191"/>
                  <a:gd name="T49" fmla="*/ 7 h 133"/>
                  <a:gd name="T50" fmla="*/ 16 w 191"/>
                  <a:gd name="T51" fmla="*/ 32 h 133"/>
                  <a:gd name="T52" fmla="*/ 68 w 191"/>
                  <a:gd name="T53" fmla="*/ 2 h 133"/>
                  <a:gd name="T54" fmla="*/ 69 w 191"/>
                  <a:gd name="T55" fmla="*/ 3 h 133"/>
                  <a:gd name="T56" fmla="*/ 13 w 191"/>
                  <a:gd name="T57" fmla="*/ 49 h 133"/>
                  <a:gd name="T58" fmla="*/ 73 w 191"/>
                  <a:gd name="T59" fmla="*/ 15 h 133"/>
                  <a:gd name="T60" fmla="*/ 87 w 191"/>
                  <a:gd name="T61" fmla="*/ 16 h 133"/>
                  <a:gd name="T62" fmla="*/ 55 w 191"/>
                  <a:gd name="T63" fmla="*/ 37 h 133"/>
                  <a:gd name="T64" fmla="*/ 94 w 191"/>
                  <a:gd name="T65" fmla="*/ 16 h 133"/>
                  <a:gd name="T66" fmla="*/ 18 w 191"/>
                  <a:gd name="T67" fmla="*/ 63 h 133"/>
                  <a:gd name="T68" fmla="*/ 88 w 191"/>
                  <a:gd name="T69" fmla="*/ 23 h 133"/>
                  <a:gd name="T70" fmla="*/ 76 w 191"/>
                  <a:gd name="T71" fmla="*/ 49 h 133"/>
                  <a:gd name="T72" fmla="*/ 151 w 191"/>
                  <a:gd name="T73" fmla="*/ 6 h 133"/>
                  <a:gd name="T74" fmla="*/ 156 w 191"/>
                  <a:gd name="T75" fmla="*/ 9 h 133"/>
                  <a:gd name="T76" fmla="*/ 172 w 191"/>
                  <a:gd name="T77" fmla="*/ 0 h 133"/>
                  <a:gd name="T78" fmla="*/ 172 w 191"/>
                  <a:gd name="T79" fmla="*/ 1 h 133"/>
                  <a:gd name="T80" fmla="*/ 86 w 191"/>
                  <a:gd name="T81" fmla="*/ 55 h 133"/>
                  <a:gd name="T82" fmla="*/ 182 w 191"/>
                  <a:gd name="T83" fmla="*/ 4 h 133"/>
                  <a:gd name="T84" fmla="*/ 144 w 191"/>
                  <a:gd name="T85" fmla="*/ 42 h 133"/>
                  <a:gd name="T86" fmla="*/ 191 w 191"/>
                  <a:gd name="T87" fmla="*/ 15 h 133"/>
                  <a:gd name="T88" fmla="*/ 90 w 191"/>
                  <a:gd name="T89" fmla="*/ 95 h 133"/>
                  <a:gd name="T90" fmla="*/ 84 w 191"/>
                  <a:gd name="T91" fmla="*/ 108 h 133"/>
                  <a:gd name="T92" fmla="*/ 82 w 191"/>
                  <a:gd name="T93" fmla="*/ 125 h 133"/>
                  <a:gd name="T94" fmla="*/ 106 w 191"/>
                  <a:gd name="T95" fmla="*/ 114 h 133"/>
                  <a:gd name="T96" fmla="*/ 107 w 191"/>
                  <a:gd name="T97" fmla="*/ 114 h 133"/>
                  <a:gd name="T98" fmla="*/ 87 w 191"/>
                  <a:gd name="T99" fmla="*/ 128 h 133"/>
                  <a:gd name="T100" fmla="*/ 80 w 191"/>
                  <a:gd name="T101"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1" h="133">
                    <a:moveTo>
                      <a:pt x="80" y="133"/>
                    </a:moveTo>
                    <a:cubicBezTo>
                      <a:pt x="80" y="133"/>
                      <a:pt x="80" y="133"/>
                      <a:pt x="80" y="133"/>
                    </a:cubicBezTo>
                    <a:cubicBezTo>
                      <a:pt x="80" y="133"/>
                      <a:pt x="80" y="133"/>
                      <a:pt x="80" y="133"/>
                    </a:cubicBezTo>
                    <a:cubicBezTo>
                      <a:pt x="80" y="133"/>
                      <a:pt x="80" y="133"/>
                      <a:pt x="80" y="133"/>
                    </a:cubicBezTo>
                    <a:cubicBezTo>
                      <a:pt x="80" y="133"/>
                      <a:pt x="80" y="133"/>
                      <a:pt x="80" y="133"/>
                    </a:cubicBezTo>
                    <a:cubicBezTo>
                      <a:pt x="80" y="132"/>
                      <a:pt x="80" y="132"/>
                      <a:pt x="80" y="132"/>
                    </a:cubicBezTo>
                    <a:cubicBezTo>
                      <a:pt x="81" y="132"/>
                      <a:pt x="84" y="129"/>
                      <a:pt x="93" y="123"/>
                    </a:cubicBezTo>
                    <a:cubicBezTo>
                      <a:pt x="95" y="121"/>
                      <a:pt x="98" y="120"/>
                      <a:pt x="100" y="118"/>
                    </a:cubicBezTo>
                    <a:cubicBezTo>
                      <a:pt x="96" y="120"/>
                      <a:pt x="92" y="123"/>
                      <a:pt x="90" y="124"/>
                    </a:cubicBezTo>
                    <a:cubicBezTo>
                      <a:pt x="90" y="124"/>
                      <a:pt x="90" y="124"/>
                      <a:pt x="89" y="124"/>
                    </a:cubicBezTo>
                    <a:cubicBezTo>
                      <a:pt x="83" y="126"/>
                      <a:pt x="83" y="126"/>
                      <a:pt x="83" y="126"/>
                    </a:cubicBezTo>
                    <a:cubicBezTo>
                      <a:pt x="82" y="126"/>
                      <a:pt x="81" y="127"/>
                      <a:pt x="80" y="128"/>
                    </a:cubicBezTo>
                    <a:cubicBezTo>
                      <a:pt x="80" y="128"/>
                      <a:pt x="79" y="128"/>
                      <a:pt x="79" y="128"/>
                    </a:cubicBezTo>
                    <a:cubicBezTo>
                      <a:pt x="79" y="127"/>
                      <a:pt x="79" y="127"/>
                      <a:pt x="84" y="109"/>
                    </a:cubicBezTo>
                    <a:cubicBezTo>
                      <a:pt x="53" y="127"/>
                      <a:pt x="47" y="130"/>
                      <a:pt x="45" y="131"/>
                    </a:cubicBezTo>
                    <a:cubicBezTo>
                      <a:pt x="45" y="131"/>
                      <a:pt x="45" y="131"/>
                      <a:pt x="45" y="131"/>
                    </a:cubicBezTo>
                    <a:cubicBezTo>
                      <a:pt x="45" y="131"/>
                      <a:pt x="45" y="131"/>
                      <a:pt x="45" y="131"/>
                    </a:cubicBezTo>
                    <a:cubicBezTo>
                      <a:pt x="45" y="131"/>
                      <a:pt x="45" y="131"/>
                      <a:pt x="45" y="131"/>
                    </a:cubicBezTo>
                    <a:cubicBezTo>
                      <a:pt x="45" y="131"/>
                      <a:pt x="45" y="131"/>
                      <a:pt x="45" y="131"/>
                    </a:cubicBezTo>
                    <a:cubicBezTo>
                      <a:pt x="44" y="131"/>
                      <a:pt x="45" y="131"/>
                      <a:pt x="45" y="130"/>
                    </a:cubicBezTo>
                    <a:cubicBezTo>
                      <a:pt x="85" y="99"/>
                      <a:pt x="85" y="99"/>
                      <a:pt x="85" y="99"/>
                    </a:cubicBezTo>
                    <a:cubicBezTo>
                      <a:pt x="27" y="132"/>
                      <a:pt x="27" y="132"/>
                      <a:pt x="27" y="132"/>
                    </a:cubicBezTo>
                    <a:cubicBezTo>
                      <a:pt x="27" y="132"/>
                      <a:pt x="27" y="132"/>
                      <a:pt x="26" y="132"/>
                    </a:cubicBezTo>
                    <a:cubicBezTo>
                      <a:pt x="26" y="132"/>
                      <a:pt x="26" y="132"/>
                      <a:pt x="26" y="132"/>
                    </a:cubicBezTo>
                    <a:cubicBezTo>
                      <a:pt x="26" y="132"/>
                      <a:pt x="26" y="132"/>
                      <a:pt x="26" y="131"/>
                    </a:cubicBezTo>
                    <a:cubicBezTo>
                      <a:pt x="26" y="131"/>
                      <a:pt x="26" y="131"/>
                      <a:pt x="26" y="131"/>
                    </a:cubicBezTo>
                    <a:cubicBezTo>
                      <a:pt x="26" y="131"/>
                      <a:pt x="26" y="131"/>
                      <a:pt x="26" y="131"/>
                    </a:cubicBezTo>
                    <a:cubicBezTo>
                      <a:pt x="27" y="130"/>
                      <a:pt x="32" y="127"/>
                      <a:pt x="52" y="113"/>
                    </a:cubicBezTo>
                    <a:cubicBezTo>
                      <a:pt x="65" y="103"/>
                      <a:pt x="84" y="90"/>
                      <a:pt x="108" y="73"/>
                    </a:cubicBezTo>
                    <a:cubicBezTo>
                      <a:pt x="138" y="52"/>
                      <a:pt x="168" y="30"/>
                      <a:pt x="182" y="20"/>
                    </a:cubicBezTo>
                    <a:cubicBezTo>
                      <a:pt x="174" y="25"/>
                      <a:pt x="160" y="33"/>
                      <a:pt x="145" y="42"/>
                    </a:cubicBezTo>
                    <a:cubicBezTo>
                      <a:pt x="71" y="86"/>
                      <a:pt x="35" y="107"/>
                      <a:pt x="33" y="107"/>
                    </a:cubicBezTo>
                    <a:cubicBezTo>
                      <a:pt x="33" y="107"/>
                      <a:pt x="33" y="107"/>
                      <a:pt x="33" y="107"/>
                    </a:cubicBezTo>
                    <a:cubicBezTo>
                      <a:pt x="33" y="107"/>
                      <a:pt x="33" y="107"/>
                      <a:pt x="33" y="106"/>
                    </a:cubicBezTo>
                    <a:cubicBezTo>
                      <a:pt x="32" y="106"/>
                      <a:pt x="32" y="106"/>
                      <a:pt x="60" y="87"/>
                    </a:cubicBezTo>
                    <a:cubicBezTo>
                      <a:pt x="77" y="75"/>
                      <a:pt x="98" y="61"/>
                      <a:pt x="119" y="47"/>
                    </a:cubicBezTo>
                    <a:cubicBezTo>
                      <a:pt x="143" y="30"/>
                      <a:pt x="167" y="14"/>
                      <a:pt x="177" y="8"/>
                    </a:cubicBezTo>
                    <a:cubicBezTo>
                      <a:pt x="153" y="20"/>
                      <a:pt x="55" y="78"/>
                      <a:pt x="0" y="110"/>
                    </a:cubicBezTo>
                    <a:cubicBezTo>
                      <a:pt x="0" y="110"/>
                      <a:pt x="0" y="110"/>
                      <a:pt x="0" y="110"/>
                    </a:cubicBezTo>
                    <a:cubicBezTo>
                      <a:pt x="0" y="109"/>
                      <a:pt x="0" y="109"/>
                      <a:pt x="0" y="109"/>
                    </a:cubicBezTo>
                    <a:cubicBezTo>
                      <a:pt x="1" y="108"/>
                      <a:pt x="113" y="38"/>
                      <a:pt x="155" y="11"/>
                    </a:cubicBezTo>
                    <a:cubicBezTo>
                      <a:pt x="115" y="34"/>
                      <a:pt x="17" y="91"/>
                      <a:pt x="15" y="92"/>
                    </a:cubicBezTo>
                    <a:cubicBezTo>
                      <a:pt x="15" y="92"/>
                      <a:pt x="15" y="92"/>
                      <a:pt x="15" y="92"/>
                    </a:cubicBezTo>
                    <a:cubicBezTo>
                      <a:pt x="15" y="92"/>
                      <a:pt x="15" y="92"/>
                      <a:pt x="15" y="92"/>
                    </a:cubicBezTo>
                    <a:cubicBezTo>
                      <a:pt x="3" y="98"/>
                      <a:pt x="3" y="98"/>
                      <a:pt x="3" y="98"/>
                    </a:cubicBezTo>
                    <a:cubicBezTo>
                      <a:pt x="3" y="98"/>
                      <a:pt x="3" y="98"/>
                      <a:pt x="3" y="98"/>
                    </a:cubicBezTo>
                    <a:cubicBezTo>
                      <a:pt x="2" y="98"/>
                      <a:pt x="2" y="98"/>
                      <a:pt x="2" y="98"/>
                    </a:cubicBezTo>
                    <a:cubicBezTo>
                      <a:pt x="2" y="98"/>
                      <a:pt x="2" y="98"/>
                      <a:pt x="3" y="98"/>
                    </a:cubicBezTo>
                    <a:cubicBezTo>
                      <a:pt x="2" y="98"/>
                      <a:pt x="2" y="98"/>
                      <a:pt x="2" y="98"/>
                    </a:cubicBezTo>
                    <a:cubicBezTo>
                      <a:pt x="3" y="97"/>
                      <a:pt x="3" y="97"/>
                      <a:pt x="3" y="97"/>
                    </a:cubicBezTo>
                    <a:cubicBezTo>
                      <a:pt x="4" y="96"/>
                      <a:pt x="9" y="93"/>
                      <a:pt x="25" y="83"/>
                    </a:cubicBezTo>
                    <a:cubicBezTo>
                      <a:pt x="38" y="75"/>
                      <a:pt x="55" y="65"/>
                      <a:pt x="76" y="51"/>
                    </a:cubicBezTo>
                    <a:cubicBezTo>
                      <a:pt x="96" y="39"/>
                      <a:pt x="115" y="27"/>
                      <a:pt x="130" y="19"/>
                    </a:cubicBezTo>
                    <a:cubicBezTo>
                      <a:pt x="115" y="27"/>
                      <a:pt x="96" y="38"/>
                      <a:pt x="76" y="50"/>
                    </a:cubicBezTo>
                    <a:cubicBezTo>
                      <a:pt x="18" y="84"/>
                      <a:pt x="3" y="92"/>
                      <a:pt x="0" y="94"/>
                    </a:cubicBezTo>
                    <a:cubicBezTo>
                      <a:pt x="0" y="94"/>
                      <a:pt x="0" y="94"/>
                      <a:pt x="0" y="94"/>
                    </a:cubicBezTo>
                    <a:cubicBezTo>
                      <a:pt x="0" y="94"/>
                      <a:pt x="0" y="94"/>
                      <a:pt x="0" y="94"/>
                    </a:cubicBezTo>
                    <a:cubicBezTo>
                      <a:pt x="0" y="94"/>
                      <a:pt x="0" y="94"/>
                      <a:pt x="0" y="94"/>
                    </a:cubicBezTo>
                    <a:cubicBezTo>
                      <a:pt x="0" y="94"/>
                      <a:pt x="0" y="94"/>
                      <a:pt x="0" y="93"/>
                    </a:cubicBezTo>
                    <a:cubicBezTo>
                      <a:pt x="0" y="93"/>
                      <a:pt x="0" y="93"/>
                      <a:pt x="0" y="93"/>
                    </a:cubicBezTo>
                    <a:cubicBezTo>
                      <a:pt x="83" y="27"/>
                      <a:pt x="83" y="27"/>
                      <a:pt x="83" y="27"/>
                    </a:cubicBezTo>
                    <a:cubicBezTo>
                      <a:pt x="69" y="35"/>
                      <a:pt x="26" y="60"/>
                      <a:pt x="2" y="74"/>
                    </a:cubicBezTo>
                    <a:cubicBezTo>
                      <a:pt x="2" y="74"/>
                      <a:pt x="2" y="74"/>
                      <a:pt x="2" y="74"/>
                    </a:cubicBezTo>
                    <a:cubicBezTo>
                      <a:pt x="2" y="74"/>
                      <a:pt x="2" y="74"/>
                      <a:pt x="2" y="74"/>
                    </a:cubicBezTo>
                    <a:cubicBezTo>
                      <a:pt x="1" y="73"/>
                      <a:pt x="1" y="73"/>
                      <a:pt x="2" y="73"/>
                    </a:cubicBezTo>
                    <a:cubicBezTo>
                      <a:pt x="2" y="73"/>
                      <a:pt x="2" y="73"/>
                      <a:pt x="2" y="73"/>
                    </a:cubicBezTo>
                    <a:cubicBezTo>
                      <a:pt x="2" y="73"/>
                      <a:pt x="2" y="73"/>
                      <a:pt x="2" y="73"/>
                    </a:cubicBezTo>
                    <a:cubicBezTo>
                      <a:pt x="4" y="71"/>
                      <a:pt x="12" y="66"/>
                      <a:pt x="49" y="43"/>
                    </a:cubicBezTo>
                    <a:cubicBezTo>
                      <a:pt x="60" y="36"/>
                      <a:pt x="71" y="29"/>
                      <a:pt x="79" y="24"/>
                    </a:cubicBezTo>
                    <a:cubicBezTo>
                      <a:pt x="57" y="37"/>
                      <a:pt x="17" y="60"/>
                      <a:pt x="16" y="61"/>
                    </a:cubicBezTo>
                    <a:cubicBezTo>
                      <a:pt x="16" y="61"/>
                      <a:pt x="16" y="61"/>
                      <a:pt x="16" y="61"/>
                    </a:cubicBezTo>
                    <a:cubicBezTo>
                      <a:pt x="16" y="61"/>
                      <a:pt x="16" y="60"/>
                      <a:pt x="16" y="60"/>
                    </a:cubicBezTo>
                    <a:cubicBezTo>
                      <a:pt x="16" y="60"/>
                      <a:pt x="16" y="60"/>
                      <a:pt x="16" y="60"/>
                    </a:cubicBezTo>
                    <a:cubicBezTo>
                      <a:pt x="16" y="60"/>
                      <a:pt x="16" y="60"/>
                      <a:pt x="16" y="60"/>
                    </a:cubicBezTo>
                    <a:cubicBezTo>
                      <a:pt x="16" y="60"/>
                      <a:pt x="16" y="60"/>
                      <a:pt x="16" y="59"/>
                    </a:cubicBezTo>
                    <a:cubicBezTo>
                      <a:pt x="17" y="59"/>
                      <a:pt x="18" y="59"/>
                      <a:pt x="19" y="58"/>
                    </a:cubicBezTo>
                    <a:cubicBezTo>
                      <a:pt x="21" y="57"/>
                      <a:pt x="24" y="55"/>
                      <a:pt x="27" y="53"/>
                    </a:cubicBezTo>
                    <a:cubicBezTo>
                      <a:pt x="32" y="50"/>
                      <a:pt x="39" y="45"/>
                      <a:pt x="46" y="41"/>
                    </a:cubicBezTo>
                    <a:cubicBezTo>
                      <a:pt x="36" y="47"/>
                      <a:pt x="29" y="51"/>
                      <a:pt x="28" y="52"/>
                    </a:cubicBezTo>
                    <a:cubicBezTo>
                      <a:pt x="27" y="52"/>
                      <a:pt x="27" y="52"/>
                      <a:pt x="27" y="52"/>
                    </a:cubicBezTo>
                    <a:cubicBezTo>
                      <a:pt x="27" y="52"/>
                      <a:pt x="27" y="52"/>
                      <a:pt x="27" y="52"/>
                    </a:cubicBezTo>
                    <a:cubicBezTo>
                      <a:pt x="27" y="52"/>
                      <a:pt x="27" y="52"/>
                      <a:pt x="27" y="52"/>
                    </a:cubicBezTo>
                    <a:cubicBezTo>
                      <a:pt x="27" y="52"/>
                      <a:pt x="27" y="52"/>
                      <a:pt x="27" y="51"/>
                    </a:cubicBezTo>
                    <a:cubicBezTo>
                      <a:pt x="27" y="51"/>
                      <a:pt x="27" y="51"/>
                      <a:pt x="27" y="51"/>
                    </a:cubicBezTo>
                    <a:cubicBezTo>
                      <a:pt x="37" y="43"/>
                      <a:pt x="60" y="25"/>
                      <a:pt x="69" y="17"/>
                    </a:cubicBezTo>
                    <a:cubicBezTo>
                      <a:pt x="8" y="52"/>
                      <a:pt x="8" y="52"/>
                      <a:pt x="8" y="52"/>
                    </a:cubicBezTo>
                    <a:cubicBezTo>
                      <a:pt x="8" y="52"/>
                      <a:pt x="8" y="52"/>
                      <a:pt x="8" y="52"/>
                    </a:cubicBezTo>
                    <a:cubicBezTo>
                      <a:pt x="8" y="52"/>
                      <a:pt x="8" y="52"/>
                      <a:pt x="8" y="52"/>
                    </a:cubicBezTo>
                    <a:cubicBezTo>
                      <a:pt x="8" y="52"/>
                      <a:pt x="8" y="52"/>
                      <a:pt x="8" y="52"/>
                    </a:cubicBezTo>
                    <a:cubicBezTo>
                      <a:pt x="8" y="52"/>
                      <a:pt x="8" y="52"/>
                      <a:pt x="8" y="52"/>
                    </a:cubicBezTo>
                    <a:cubicBezTo>
                      <a:pt x="8" y="51"/>
                      <a:pt x="8" y="51"/>
                      <a:pt x="8" y="51"/>
                    </a:cubicBezTo>
                    <a:cubicBezTo>
                      <a:pt x="9" y="51"/>
                      <a:pt x="11" y="49"/>
                      <a:pt x="17" y="44"/>
                    </a:cubicBezTo>
                    <a:cubicBezTo>
                      <a:pt x="22" y="40"/>
                      <a:pt x="30" y="34"/>
                      <a:pt x="37" y="28"/>
                    </a:cubicBezTo>
                    <a:cubicBezTo>
                      <a:pt x="47" y="19"/>
                      <a:pt x="59" y="10"/>
                      <a:pt x="65" y="5"/>
                    </a:cubicBezTo>
                    <a:cubicBezTo>
                      <a:pt x="55" y="11"/>
                      <a:pt x="29" y="26"/>
                      <a:pt x="15" y="34"/>
                    </a:cubicBezTo>
                    <a:cubicBezTo>
                      <a:pt x="14" y="34"/>
                      <a:pt x="14" y="34"/>
                      <a:pt x="14" y="34"/>
                    </a:cubicBezTo>
                    <a:cubicBezTo>
                      <a:pt x="14" y="34"/>
                      <a:pt x="14" y="34"/>
                      <a:pt x="14" y="33"/>
                    </a:cubicBezTo>
                    <a:cubicBezTo>
                      <a:pt x="29" y="3"/>
                      <a:pt x="29" y="3"/>
                      <a:pt x="29" y="3"/>
                    </a:cubicBezTo>
                    <a:cubicBezTo>
                      <a:pt x="27" y="5"/>
                      <a:pt x="21" y="8"/>
                      <a:pt x="21" y="8"/>
                    </a:cubicBezTo>
                    <a:cubicBezTo>
                      <a:pt x="21" y="7"/>
                      <a:pt x="21" y="7"/>
                      <a:pt x="21" y="7"/>
                    </a:cubicBezTo>
                    <a:cubicBezTo>
                      <a:pt x="30" y="2"/>
                      <a:pt x="30" y="2"/>
                      <a:pt x="31" y="2"/>
                    </a:cubicBezTo>
                    <a:cubicBezTo>
                      <a:pt x="31" y="2"/>
                      <a:pt x="31" y="2"/>
                      <a:pt x="31" y="2"/>
                    </a:cubicBezTo>
                    <a:cubicBezTo>
                      <a:pt x="31" y="2"/>
                      <a:pt x="31" y="2"/>
                      <a:pt x="31" y="2"/>
                    </a:cubicBezTo>
                    <a:cubicBezTo>
                      <a:pt x="16" y="32"/>
                      <a:pt x="16" y="32"/>
                      <a:pt x="16" y="32"/>
                    </a:cubicBezTo>
                    <a:cubicBezTo>
                      <a:pt x="19" y="30"/>
                      <a:pt x="30" y="24"/>
                      <a:pt x="41" y="18"/>
                    </a:cubicBezTo>
                    <a:cubicBezTo>
                      <a:pt x="48" y="14"/>
                      <a:pt x="55" y="10"/>
                      <a:pt x="60" y="7"/>
                    </a:cubicBezTo>
                    <a:cubicBezTo>
                      <a:pt x="65" y="4"/>
                      <a:pt x="67" y="2"/>
                      <a:pt x="68" y="2"/>
                    </a:cubicBezTo>
                    <a:cubicBezTo>
                      <a:pt x="68" y="2"/>
                      <a:pt x="68" y="2"/>
                      <a:pt x="68" y="2"/>
                    </a:cubicBezTo>
                    <a:cubicBezTo>
                      <a:pt x="68" y="2"/>
                      <a:pt x="68" y="2"/>
                      <a:pt x="68" y="2"/>
                    </a:cubicBezTo>
                    <a:cubicBezTo>
                      <a:pt x="69" y="2"/>
                      <a:pt x="69" y="2"/>
                      <a:pt x="69" y="2"/>
                    </a:cubicBezTo>
                    <a:cubicBezTo>
                      <a:pt x="69" y="2"/>
                      <a:pt x="69" y="2"/>
                      <a:pt x="69" y="3"/>
                    </a:cubicBezTo>
                    <a:cubicBezTo>
                      <a:pt x="69" y="3"/>
                      <a:pt x="69" y="3"/>
                      <a:pt x="69" y="3"/>
                    </a:cubicBezTo>
                    <a:cubicBezTo>
                      <a:pt x="69" y="3"/>
                      <a:pt x="69" y="3"/>
                      <a:pt x="69" y="3"/>
                    </a:cubicBezTo>
                    <a:cubicBezTo>
                      <a:pt x="68" y="4"/>
                      <a:pt x="66" y="6"/>
                      <a:pt x="59" y="11"/>
                    </a:cubicBezTo>
                    <a:cubicBezTo>
                      <a:pt x="53" y="16"/>
                      <a:pt x="45" y="22"/>
                      <a:pt x="38" y="28"/>
                    </a:cubicBezTo>
                    <a:cubicBezTo>
                      <a:pt x="28" y="36"/>
                      <a:pt x="18" y="44"/>
                      <a:pt x="13" y="49"/>
                    </a:cubicBezTo>
                    <a:cubicBezTo>
                      <a:pt x="73" y="14"/>
                      <a:pt x="73" y="14"/>
                      <a:pt x="73" y="14"/>
                    </a:cubicBezTo>
                    <a:cubicBezTo>
                      <a:pt x="73" y="14"/>
                      <a:pt x="73" y="14"/>
                      <a:pt x="73" y="14"/>
                    </a:cubicBezTo>
                    <a:cubicBezTo>
                      <a:pt x="74" y="14"/>
                      <a:pt x="74" y="14"/>
                      <a:pt x="73" y="15"/>
                    </a:cubicBezTo>
                    <a:cubicBezTo>
                      <a:pt x="73" y="15"/>
                      <a:pt x="73" y="15"/>
                      <a:pt x="73" y="15"/>
                    </a:cubicBezTo>
                    <a:cubicBezTo>
                      <a:pt x="73" y="15"/>
                      <a:pt x="73" y="15"/>
                      <a:pt x="73" y="15"/>
                    </a:cubicBezTo>
                    <a:cubicBezTo>
                      <a:pt x="72" y="16"/>
                      <a:pt x="67" y="20"/>
                      <a:pt x="50" y="33"/>
                    </a:cubicBezTo>
                    <a:cubicBezTo>
                      <a:pt x="43" y="39"/>
                      <a:pt x="36" y="45"/>
                      <a:pt x="31" y="49"/>
                    </a:cubicBezTo>
                    <a:cubicBezTo>
                      <a:pt x="43" y="42"/>
                      <a:pt x="74" y="24"/>
                      <a:pt x="87" y="16"/>
                    </a:cubicBezTo>
                    <a:cubicBezTo>
                      <a:pt x="87" y="16"/>
                      <a:pt x="87" y="16"/>
                      <a:pt x="88" y="16"/>
                    </a:cubicBezTo>
                    <a:cubicBezTo>
                      <a:pt x="88" y="17"/>
                      <a:pt x="88" y="17"/>
                      <a:pt x="87" y="17"/>
                    </a:cubicBezTo>
                    <a:cubicBezTo>
                      <a:pt x="87" y="17"/>
                      <a:pt x="66" y="30"/>
                      <a:pt x="47" y="42"/>
                    </a:cubicBezTo>
                    <a:cubicBezTo>
                      <a:pt x="49" y="40"/>
                      <a:pt x="52" y="39"/>
                      <a:pt x="55" y="37"/>
                    </a:cubicBezTo>
                    <a:cubicBezTo>
                      <a:pt x="64" y="32"/>
                      <a:pt x="74" y="26"/>
                      <a:pt x="81" y="22"/>
                    </a:cubicBezTo>
                    <a:cubicBezTo>
                      <a:pt x="85" y="20"/>
                      <a:pt x="88" y="18"/>
                      <a:pt x="90" y="17"/>
                    </a:cubicBezTo>
                    <a:cubicBezTo>
                      <a:pt x="94" y="15"/>
                      <a:pt x="94" y="15"/>
                      <a:pt x="94" y="15"/>
                    </a:cubicBezTo>
                    <a:cubicBezTo>
                      <a:pt x="94" y="15"/>
                      <a:pt x="94" y="16"/>
                      <a:pt x="94" y="16"/>
                    </a:cubicBezTo>
                    <a:cubicBezTo>
                      <a:pt x="94" y="16"/>
                      <a:pt x="94" y="16"/>
                      <a:pt x="94" y="16"/>
                    </a:cubicBezTo>
                    <a:cubicBezTo>
                      <a:pt x="94" y="16"/>
                      <a:pt x="93" y="16"/>
                      <a:pt x="93" y="16"/>
                    </a:cubicBezTo>
                    <a:cubicBezTo>
                      <a:pt x="92" y="18"/>
                      <a:pt x="84" y="23"/>
                      <a:pt x="49" y="44"/>
                    </a:cubicBezTo>
                    <a:cubicBezTo>
                      <a:pt x="39" y="51"/>
                      <a:pt x="27" y="58"/>
                      <a:pt x="18" y="63"/>
                    </a:cubicBezTo>
                    <a:cubicBezTo>
                      <a:pt x="75" y="30"/>
                      <a:pt x="85" y="24"/>
                      <a:pt x="87" y="23"/>
                    </a:cubicBezTo>
                    <a:cubicBezTo>
                      <a:pt x="88" y="23"/>
                      <a:pt x="88" y="23"/>
                      <a:pt x="88" y="23"/>
                    </a:cubicBezTo>
                    <a:cubicBezTo>
                      <a:pt x="88" y="23"/>
                      <a:pt x="88" y="23"/>
                      <a:pt x="88" y="23"/>
                    </a:cubicBezTo>
                    <a:cubicBezTo>
                      <a:pt x="88" y="23"/>
                      <a:pt x="88" y="23"/>
                      <a:pt x="88" y="23"/>
                    </a:cubicBezTo>
                    <a:cubicBezTo>
                      <a:pt x="88" y="23"/>
                      <a:pt x="88" y="23"/>
                      <a:pt x="88" y="23"/>
                    </a:cubicBezTo>
                    <a:cubicBezTo>
                      <a:pt x="88" y="24"/>
                      <a:pt x="88" y="24"/>
                      <a:pt x="88" y="24"/>
                    </a:cubicBezTo>
                    <a:cubicBezTo>
                      <a:pt x="4" y="91"/>
                      <a:pt x="4" y="91"/>
                      <a:pt x="4" y="91"/>
                    </a:cubicBezTo>
                    <a:cubicBezTo>
                      <a:pt x="15" y="84"/>
                      <a:pt x="47" y="66"/>
                      <a:pt x="76" y="49"/>
                    </a:cubicBezTo>
                    <a:cubicBezTo>
                      <a:pt x="132" y="16"/>
                      <a:pt x="148" y="7"/>
                      <a:pt x="150" y="6"/>
                    </a:cubicBezTo>
                    <a:cubicBezTo>
                      <a:pt x="150" y="6"/>
                      <a:pt x="151" y="6"/>
                      <a:pt x="151" y="6"/>
                    </a:cubicBezTo>
                    <a:cubicBezTo>
                      <a:pt x="151" y="6"/>
                      <a:pt x="151" y="6"/>
                      <a:pt x="151" y="6"/>
                    </a:cubicBezTo>
                    <a:cubicBezTo>
                      <a:pt x="151" y="6"/>
                      <a:pt x="151" y="6"/>
                      <a:pt x="151" y="6"/>
                    </a:cubicBezTo>
                    <a:cubicBezTo>
                      <a:pt x="151" y="6"/>
                      <a:pt x="151" y="6"/>
                      <a:pt x="151" y="6"/>
                    </a:cubicBezTo>
                    <a:cubicBezTo>
                      <a:pt x="151" y="6"/>
                      <a:pt x="151" y="6"/>
                      <a:pt x="151" y="7"/>
                    </a:cubicBezTo>
                    <a:cubicBezTo>
                      <a:pt x="112" y="30"/>
                      <a:pt x="46" y="71"/>
                      <a:pt x="17" y="89"/>
                    </a:cubicBezTo>
                    <a:cubicBezTo>
                      <a:pt x="156" y="9"/>
                      <a:pt x="156" y="9"/>
                      <a:pt x="156" y="9"/>
                    </a:cubicBezTo>
                    <a:cubicBezTo>
                      <a:pt x="156" y="9"/>
                      <a:pt x="156" y="9"/>
                      <a:pt x="156" y="9"/>
                    </a:cubicBezTo>
                    <a:cubicBezTo>
                      <a:pt x="166" y="4"/>
                      <a:pt x="170" y="1"/>
                      <a:pt x="171" y="1"/>
                    </a:cubicBezTo>
                    <a:cubicBezTo>
                      <a:pt x="171" y="1"/>
                      <a:pt x="172" y="0"/>
                      <a:pt x="172" y="0"/>
                    </a:cubicBezTo>
                    <a:cubicBezTo>
                      <a:pt x="172" y="0"/>
                      <a:pt x="172" y="0"/>
                      <a:pt x="172" y="0"/>
                    </a:cubicBezTo>
                    <a:cubicBezTo>
                      <a:pt x="172" y="0"/>
                      <a:pt x="172" y="0"/>
                      <a:pt x="172" y="0"/>
                    </a:cubicBezTo>
                    <a:cubicBezTo>
                      <a:pt x="172" y="0"/>
                      <a:pt x="172" y="0"/>
                      <a:pt x="172" y="1"/>
                    </a:cubicBezTo>
                    <a:cubicBezTo>
                      <a:pt x="172" y="1"/>
                      <a:pt x="172" y="1"/>
                      <a:pt x="172" y="1"/>
                    </a:cubicBezTo>
                    <a:cubicBezTo>
                      <a:pt x="172" y="1"/>
                      <a:pt x="172" y="1"/>
                      <a:pt x="172" y="1"/>
                    </a:cubicBezTo>
                    <a:cubicBezTo>
                      <a:pt x="172" y="1"/>
                      <a:pt x="172" y="1"/>
                      <a:pt x="172" y="1"/>
                    </a:cubicBezTo>
                    <a:cubicBezTo>
                      <a:pt x="171" y="2"/>
                      <a:pt x="169" y="3"/>
                      <a:pt x="165" y="6"/>
                    </a:cubicBezTo>
                    <a:cubicBezTo>
                      <a:pt x="160" y="9"/>
                      <a:pt x="153" y="13"/>
                      <a:pt x="145" y="18"/>
                    </a:cubicBezTo>
                    <a:cubicBezTo>
                      <a:pt x="129" y="28"/>
                      <a:pt x="108" y="42"/>
                      <a:pt x="86" y="55"/>
                    </a:cubicBezTo>
                    <a:cubicBezTo>
                      <a:pt x="63" y="70"/>
                      <a:pt x="40" y="85"/>
                      <a:pt x="24" y="95"/>
                    </a:cubicBezTo>
                    <a:cubicBezTo>
                      <a:pt x="79" y="62"/>
                      <a:pt x="179" y="4"/>
                      <a:pt x="182" y="4"/>
                    </a:cubicBezTo>
                    <a:cubicBezTo>
                      <a:pt x="182" y="4"/>
                      <a:pt x="182" y="4"/>
                      <a:pt x="182" y="4"/>
                    </a:cubicBezTo>
                    <a:cubicBezTo>
                      <a:pt x="182" y="4"/>
                      <a:pt x="182" y="4"/>
                      <a:pt x="182" y="4"/>
                    </a:cubicBezTo>
                    <a:cubicBezTo>
                      <a:pt x="182" y="5"/>
                      <a:pt x="182" y="5"/>
                      <a:pt x="163" y="18"/>
                    </a:cubicBezTo>
                    <a:cubicBezTo>
                      <a:pt x="151" y="26"/>
                      <a:pt x="136" y="37"/>
                      <a:pt x="119" y="48"/>
                    </a:cubicBezTo>
                    <a:cubicBezTo>
                      <a:pt x="87" y="70"/>
                      <a:pt x="48" y="96"/>
                      <a:pt x="37" y="104"/>
                    </a:cubicBezTo>
                    <a:cubicBezTo>
                      <a:pt x="51" y="96"/>
                      <a:pt x="106" y="64"/>
                      <a:pt x="144" y="42"/>
                    </a:cubicBezTo>
                    <a:cubicBezTo>
                      <a:pt x="182" y="19"/>
                      <a:pt x="189" y="16"/>
                      <a:pt x="190" y="15"/>
                    </a:cubicBezTo>
                    <a:cubicBezTo>
                      <a:pt x="190" y="15"/>
                      <a:pt x="190" y="15"/>
                      <a:pt x="190" y="15"/>
                    </a:cubicBezTo>
                    <a:cubicBezTo>
                      <a:pt x="190" y="15"/>
                      <a:pt x="190" y="15"/>
                      <a:pt x="190" y="15"/>
                    </a:cubicBezTo>
                    <a:cubicBezTo>
                      <a:pt x="191" y="15"/>
                      <a:pt x="191" y="15"/>
                      <a:pt x="191" y="15"/>
                    </a:cubicBezTo>
                    <a:cubicBezTo>
                      <a:pt x="191" y="15"/>
                      <a:pt x="191" y="15"/>
                      <a:pt x="191" y="15"/>
                    </a:cubicBezTo>
                    <a:cubicBezTo>
                      <a:pt x="191" y="15"/>
                      <a:pt x="191" y="15"/>
                      <a:pt x="191" y="16"/>
                    </a:cubicBezTo>
                    <a:cubicBezTo>
                      <a:pt x="142" y="50"/>
                      <a:pt x="53" y="112"/>
                      <a:pt x="32" y="128"/>
                    </a:cubicBezTo>
                    <a:cubicBezTo>
                      <a:pt x="90" y="95"/>
                      <a:pt x="90" y="95"/>
                      <a:pt x="90" y="95"/>
                    </a:cubicBezTo>
                    <a:cubicBezTo>
                      <a:pt x="90" y="95"/>
                      <a:pt x="90" y="95"/>
                      <a:pt x="91" y="95"/>
                    </a:cubicBezTo>
                    <a:cubicBezTo>
                      <a:pt x="91" y="95"/>
                      <a:pt x="91" y="95"/>
                      <a:pt x="90" y="95"/>
                    </a:cubicBezTo>
                    <a:cubicBezTo>
                      <a:pt x="50" y="128"/>
                      <a:pt x="50" y="128"/>
                      <a:pt x="50" y="128"/>
                    </a:cubicBezTo>
                    <a:cubicBezTo>
                      <a:pt x="58" y="123"/>
                      <a:pt x="76" y="112"/>
                      <a:pt x="84" y="108"/>
                    </a:cubicBezTo>
                    <a:cubicBezTo>
                      <a:pt x="84" y="108"/>
                      <a:pt x="84" y="108"/>
                      <a:pt x="85" y="108"/>
                    </a:cubicBezTo>
                    <a:cubicBezTo>
                      <a:pt x="85" y="108"/>
                      <a:pt x="85" y="108"/>
                      <a:pt x="85" y="108"/>
                    </a:cubicBezTo>
                    <a:cubicBezTo>
                      <a:pt x="83" y="114"/>
                      <a:pt x="81" y="123"/>
                      <a:pt x="80" y="126"/>
                    </a:cubicBezTo>
                    <a:cubicBezTo>
                      <a:pt x="81" y="126"/>
                      <a:pt x="82" y="125"/>
                      <a:pt x="82" y="125"/>
                    </a:cubicBezTo>
                    <a:cubicBezTo>
                      <a:pt x="82" y="125"/>
                      <a:pt x="82" y="125"/>
                      <a:pt x="82" y="125"/>
                    </a:cubicBezTo>
                    <a:cubicBezTo>
                      <a:pt x="89" y="123"/>
                      <a:pt x="89" y="123"/>
                      <a:pt x="89" y="123"/>
                    </a:cubicBezTo>
                    <a:cubicBezTo>
                      <a:pt x="98" y="118"/>
                      <a:pt x="98" y="118"/>
                      <a:pt x="98" y="118"/>
                    </a:cubicBezTo>
                    <a:cubicBezTo>
                      <a:pt x="103" y="115"/>
                      <a:pt x="105" y="114"/>
                      <a:pt x="106" y="114"/>
                    </a:cubicBezTo>
                    <a:cubicBezTo>
                      <a:pt x="106" y="114"/>
                      <a:pt x="106" y="114"/>
                      <a:pt x="106" y="114"/>
                    </a:cubicBezTo>
                    <a:cubicBezTo>
                      <a:pt x="106" y="114"/>
                      <a:pt x="106" y="114"/>
                      <a:pt x="106" y="114"/>
                    </a:cubicBezTo>
                    <a:cubicBezTo>
                      <a:pt x="107" y="113"/>
                      <a:pt x="107" y="113"/>
                      <a:pt x="107" y="114"/>
                    </a:cubicBezTo>
                    <a:cubicBezTo>
                      <a:pt x="107" y="114"/>
                      <a:pt x="107" y="114"/>
                      <a:pt x="107" y="114"/>
                    </a:cubicBezTo>
                    <a:cubicBezTo>
                      <a:pt x="107" y="114"/>
                      <a:pt x="107" y="114"/>
                      <a:pt x="107" y="114"/>
                    </a:cubicBezTo>
                    <a:cubicBezTo>
                      <a:pt x="107" y="114"/>
                      <a:pt x="107" y="114"/>
                      <a:pt x="107" y="114"/>
                    </a:cubicBezTo>
                    <a:cubicBezTo>
                      <a:pt x="106" y="115"/>
                      <a:pt x="103" y="117"/>
                      <a:pt x="94" y="124"/>
                    </a:cubicBezTo>
                    <a:cubicBezTo>
                      <a:pt x="92" y="125"/>
                      <a:pt x="89" y="127"/>
                      <a:pt x="87" y="128"/>
                    </a:cubicBezTo>
                    <a:cubicBezTo>
                      <a:pt x="96" y="123"/>
                      <a:pt x="96" y="123"/>
                      <a:pt x="96" y="123"/>
                    </a:cubicBezTo>
                    <a:cubicBezTo>
                      <a:pt x="96" y="123"/>
                      <a:pt x="96" y="123"/>
                      <a:pt x="96" y="124"/>
                    </a:cubicBezTo>
                    <a:cubicBezTo>
                      <a:pt x="97" y="124"/>
                      <a:pt x="96" y="124"/>
                      <a:pt x="96" y="124"/>
                    </a:cubicBezTo>
                    <a:cubicBezTo>
                      <a:pt x="80" y="133"/>
                      <a:pt x="80" y="133"/>
                      <a:pt x="80" y="133"/>
                    </a:cubicBezTo>
                    <a:cubicBezTo>
                      <a:pt x="80" y="133"/>
                      <a:pt x="80" y="133"/>
                      <a:pt x="80" y="133"/>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sp>
            <p:nvSpPr>
              <p:cNvPr id="158" name="Freeform 292"/>
              <p:cNvSpPr>
                <a:spLocks noEditPoints="1"/>
              </p:cNvSpPr>
              <p:nvPr/>
            </p:nvSpPr>
            <p:spPr bwMode="auto">
              <a:xfrm>
                <a:off x="3675063" y="5611813"/>
                <a:ext cx="895350" cy="1511300"/>
              </a:xfrm>
              <a:custGeom>
                <a:avLst/>
                <a:gdLst>
                  <a:gd name="T0" fmla="*/ 176 w 276"/>
                  <a:gd name="T1" fmla="*/ 465 h 466"/>
                  <a:gd name="T2" fmla="*/ 87 w 276"/>
                  <a:gd name="T3" fmla="*/ 463 h 466"/>
                  <a:gd name="T4" fmla="*/ 3 w 276"/>
                  <a:gd name="T5" fmla="*/ 409 h 466"/>
                  <a:gd name="T6" fmla="*/ 0 w 276"/>
                  <a:gd name="T7" fmla="*/ 325 h 466"/>
                  <a:gd name="T8" fmla="*/ 59 w 276"/>
                  <a:gd name="T9" fmla="*/ 328 h 466"/>
                  <a:gd name="T10" fmla="*/ 75 w 276"/>
                  <a:gd name="T11" fmla="*/ 341 h 466"/>
                  <a:gd name="T12" fmla="*/ 75 w 276"/>
                  <a:gd name="T13" fmla="*/ 371 h 466"/>
                  <a:gd name="T14" fmla="*/ 158 w 276"/>
                  <a:gd name="T15" fmla="*/ 385 h 466"/>
                  <a:gd name="T16" fmla="*/ 165 w 276"/>
                  <a:gd name="T17" fmla="*/ 298 h 466"/>
                  <a:gd name="T18" fmla="*/ 81 w 276"/>
                  <a:gd name="T19" fmla="*/ 262 h 466"/>
                  <a:gd name="T20" fmla="*/ 93 w 276"/>
                  <a:gd name="T21" fmla="*/ 215 h 466"/>
                  <a:gd name="T22" fmla="*/ 101 w 276"/>
                  <a:gd name="T23" fmla="*/ 178 h 466"/>
                  <a:gd name="T24" fmla="*/ 193 w 276"/>
                  <a:gd name="T25" fmla="*/ 176 h 466"/>
                  <a:gd name="T26" fmla="*/ 198 w 276"/>
                  <a:gd name="T27" fmla="*/ 98 h 466"/>
                  <a:gd name="T28" fmla="*/ 139 w 276"/>
                  <a:gd name="T29" fmla="*/ 86 h 466"/>
                  <a:gd name="T30" fmla="*/ 119 w 276"/>
                  <a:gd name="T31" fmla="*/ 110 h 466"/>
                  <a:gd name="T32" fmla="*/ 71 w 276"/>
                  <a:gd name="T33" fmla="*/ 114 h 466"/>
                  <a:gd name="T34" fmla="*/ 27 w 276"/>
                  <a:gd name="T35" fmla="*/ 84 h 466"/>
                  <a:gd name="T36" fmla="*/ 17 w 276"/>
                  <a:gd name="T37" fmla="*/ 16 h 466"/>
                  <a:gd name="T38" fmla="*/ 59 w 276"/>
                  <a:gd name="T39" fmla="*/ 0 h 466"/>
                  <a:gd name="T40" fmla="*/ 106 w 276"/>
                  <a:gd name="T41" fmla="*/ 6 h 466"/>
                  <a:gd name="T42" fmla="*/ 110 w 276"/>
                  <a:gd name="T43" fmla="*/ 23 h 466"/>
                  <a:gd name="T44" fmla="*/ 130 w 276"/>
                  <a:gd name="T45" fmla="*/ 3 h 466"/>
                  <a:gd name="T46" fmla="*/ 163 w 276"/>
                  <a:gd name="T47" fmla="*/ 0 h 466"/>
                  <a:gd name="T48" fmla="*/ 216 w 276"/>
                  <a:gd name="T49" fmla="*/ 6 h 466"/>
                  <a:gd name="T50" fmla="*/ 276 w 276"/>
                  <a:gd name="T51" fmla="*/ 118 h 466"/>
                  <a:gd name="T52" fmla="*/ 271 w 276"/>
                  <a:gd name="T53" fmla="*/ 188 h 466"/>
                  <a:gd name="T54" fmla="*/ 257 w 276"/>
                  <a:gd name="T55" fmla="*/ 228 h 466"/>
                  <a:gd name="T56" fmla="*/ 239 w 276"/>
                  <a:gd name="T57" fmla="*/ 276 h 466"/>
                  <a:gd name="T58" fmla="*/ 249 w 276"/>
                  <a:gd name="T59" fmla="*/ 290 h 466"/>
                  <a:gd name="T60" fmla="*/ 248 w 276"/>
                  <a:gd name="T61" fmla="*/ 342 h 466"/>
                  <a:gd name="T62" fmla="*/ 253 w 276"/>
                  <a:gd name="T63" fmla="*/ 423 h 466"/>
                  <a:gd name="T64" fmla="*/ 249 w 276"/>
                  <a:gd name="T65" fmla="*/ 326 h 466"/>
                  <a:gd name="T66" fmla="*/ 245 w 276"/>
                  <a:gd name="T67" fmla="*/ 286 h 466"/>
                  <a:gd name="T68" fmla="*/ 229 w 276"/>
                  <a:gd name="T69" fmla="*/ 255 h 466"/>
                  <a:gd name="T70" fmla="*/ 261 w 276"/>
                  <a:gd name="T71" fmla="*/ 223 h 466"/>
                  <a:gd name="T72" fmla="*/ 272 w 276"/>
                  <a:gd name="T73" fmla="*/ 178 h 466"/>
                  <a:gd name="T74" fmla="*/ 274 w 276"/>
                  <a:gd name="T75" fmla="*/ 98 h 466"/>
                  <a:gd name="T76" fmla="*/ 205 w 276"/>
                  <a:gd name="T77" fmla="*/ 6 h 466"/>
                  <a:gd name="T78" fmla="*/ 132 w 276"/>
                  <a:gd name="T79" fmla="*/ 3 h 466"/>
                  <a:gd name="T80" fmla="*/ 115 w 276"/>
                  <a:gd name="T81" fmla="*/ 20 h 466"/>
                  <a:gd name="T82" fmla="*/ 107 w 276"/>
                  <a:gd name="T83" fmla="*/ 15 h 466"/>
                  <a:gd name="T84" fmla="*/ 105 w 276"/>
                  <a:gd name="T85" fmla="*/ 7 h 466"/>
                  <a:gd name="T86" fmla="*/ 25 w 276"/>
                  <a:gd name="T87" fmla="*/ 3 h 466"/>
                  <a:gd name="T88" fmla="*/ 26 w 276"/>
                  <a:gd name="T89" fmla="*/ 56 h 466"/>
                  <a:gd name="T90" fmla="*/ 27 w 276"/>
                  <a:gd name="T91" fmla="*/ 111 h 466"/>
                  <a:gd name="T92" fmla="*/ 116 w 276"/>
                  <a:gd name="T93" fmla="*/ 114 h 466"/>
                  <a:gd name="T94" fmla="*/ 117 w 276"/>
                  <a:gd name="T95" fmla="*/ 83 h 466"/>
                  <a:gd name="T96" fmla="*/ 190 w 276"/>
                  <a:gd name="T97" fmla="*/ 93 h 466"/>
                  <a:gd name="T98" fmla="*/ 200 w 276"/>
                  <a:gd name="T99" fmla="*/ 137 h 466"/>
                  <a:gd name="T100" fmla="*/ 189 w 276"/>
                  <a:gd name="T101" fmla="*/ 203 h 466"/>
                  <a:gd name="T102" fmla="*/ 97 w 276"/>
                  <a:gd name="T103" fmla="*/ 205 h 466"/>
                  <a:gd name="T104" fmla="*/ 89 w 276"/>
                  <a:gd name="T105" fmla="*/ 231 h 466"/>
                  <a:gd name="T106" fmla="*/ 169 w 276"/>
                  <a:gd name="T107" fmla="*/ 286 h 466"/>
                  <a:gd name="T108" fmla="*/ 161 w 276"/>
                  <a:gd name="T109" fmla="*/ 335 h 466"/>
                  <a:gd name="T110" fmla="*/ 138 w 276"/>
                  <a:gd name="T111" fmla="*/ 380 h 466"/>
                  <a:gd name="T112" fmla="*/ 74 w 276"/>
                  <a:gd name="T113" fmla="*/ 361 h 466"/>
                  <a:gd name="T114" fmla="*/ 75 w 276"/>
                  <a:gd name="T115" fmla="*/ 339 h 466"/>
                  <a:gd name="T116" fmla="*/ 49 w 276"/>
                  <a:gd name="T117" fmla="*/ 327 h 466"/>
                  <a:gd name="T118" fmla="*/ 2 w 276"/>
                  <a:gd name="T119" fmla="*/ 367 h 466"/>
                  <a:gd name="T120" fmla="*/ 74 w 276"/>
                  <a:gd name="T121" fmla="*/ 462 h 466"/>
                  <a:gd name="T122" fmla="*/ 164 w 276"/>
                  <a:gd name="T123" fmla="*/ 466 h 466"/>
                  <a:gd name="T124" fmla="*/ 253 w 276"/>
                  <a:gd name="T125" fmla="*/ 423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6" h="466">
                    <a:moveTo>
                      <a:pt x="253" y="423"/>
                    </a:moveTo>
                    <a:cubicBezTo>
                      <a:pt x="246" y="429"/>
                      <a:pt x="240" y="435"/>
                      <a:pt x="234" y="441"/>
                    </a:cubicBezTo>
                    <a:cubicBezTo>
                      <a:pt x="228" y="447"/>
                      <a:pt x="222" y="454"/>
                      <a:pt x="214" y="458"/>
                    </a:cubicBezTo>
                    <a:cubicBezTo>
                      <a:pt x="210" y="460"/>
                      <a:pt x="206" y="461"/>
                      <a:pt x="202" y="462"/>
                    </a:cubicBezTo>
                    <a:cubicBezTo>
                      <a:pt x="189" y="464"/>
                      <a:pt x="189" y="464"/>
                      <a:pt x="189" y="464"/>
                    </a:cubicBezTo>
                    <a:cubicBezTo>
                      <a:pt x="185" y="465"/>
                      <a:pt x="181" y="465"/>
                      <a:pt x="176" y="465"/>
                    </a:cubicBezTo>
                    <a:cubicBezTo>
                      <a:pt x="172" y="466"/>
                      <a:pt x="168" y="466"/>
                      <a:pt x="164" y="466"/>
                    </a:cubicBezTo>
                    <a:cubicBezTo>
                      <a:pt x="151" y="466"/>
                      <a:pt x="151" y="466"/>
                      <a:pt x="151" y="466"/>
                    </a:cubicBezTo>
                    <a:cubicBezTo>
                      <a:pt x="146" y="466"/>
                      <a:pt x="142" y="466"/>
                      <a:pt x="138" y="466"/>
                    </a:cubicBezTo>
                    <a:cubicBezTo>
                      <a:pt x="134" y="466"/>
                      <a:pt x="129" y="466"/>
                      <a:pt x="125" y="465"/>
                    </a:cubicBezTo>
                    <a:cubicBezTo>
                      <a:pt x="112" y="464"/>
                      <a:pt x="112" y="464"/>
                      <a:pt x="112" y="464"/>
                    </a:cubicBezTo>
                    <a:cubicBezTo>
                      <a:pt x="104" y="464"/>
                      <a:pt x="95" y="463"/>
                      <a:pt x="87" y="463"/>
                    </a:cubicBezTo>
                    <a:cubicBezTo>
                      <a:pt x="82" y="463"/>
                      <a:pt x="78" y="462"/>
                      <a:pt x="74" y="462"/>
                    </a:cubicBezTo>
                    <a:cubicBezTo>
                      <a:pt x="61" y="462"/>
                      <a:pt x="61" y="462"/>
                      <a:pt x="61" y="462"/>
                    </a:cubicBezTo>
                    <a:cubicBezTo>
                      <a:pt x="61" y="462"/>
                      <a:pt x="61" y="462"/>
                      <a:pt x="61" y="462"/>
                    </a:cubicBezTo>
                    <a:cubicBezTo>
                      <a:pt x="61" y="462"/>
                      <a:pt x="61" y="462"/>
                      <a:pt x="61" y="462"/>
                    </a:cubicBezTo>
                    <a:cubicBezTo>
                      <a:pt x="3" y="409"/>
                      <a:pt x="3" y="409"/>
                      <a:pt x="3" y="409"/>
                    </a:cubicBezTo>
                    <a:cubicBezTo>
                      <a:pt x="3" y="409"/>
                      <a:pt x="3" y="409"/>
                      <a:pt x="3" y="409"/>
                    </a:cubicBezTo>
                    <a:cubicBezTo>
                      <a:pt x="3" y="409"/>
                      <a:pt x="3" y="409"/>
                      <a:pt x="3" y="409"/>
                    </a:cubicBezTo>
                    <a:cubicBezTo>
                      <a:pt x="3" y="388"/>
                      <a:pt x="3" y="388"/>
                      <a:pt x="3" y="388"/>
                    </a:cubicBezTo>
                    <a:cubicBezTo>
                      <a:pt x="2" y="367"/>
                      <a:pt x="2" y="367"/>
                      <a:pt x="2" y="367"/>
                    </a:cubicBezTo>
                    <a:cubicBezTo>
                      <a:pt x="0" y="346"/>
                      <a:pt x="0" y="346"/>
                      <a:pt x="0" y="346"/>
                    </a:cubicBezTo>
                    <a:cubicBezTo>
                      <a:pt x="0" y="325"/>
                      <a:pt x="0" y="325"/>
                      <a:pt x="0" y="325"/>
                    </a:cubicBezTo>
                    <a:cubicBezTo>
                      <a:pt x="0" y="325"/>
                      <a:pt x="0" y="325"/>
                      <a:pt x="0" y="325"/>
                    </a:cubicBezTo>
                    <a:cubicBezTo>
                      <a:pt x="0" y="325"/>
                      <a:pt x="0" y="325"/>
                      <a:pt x="0" y="325"/>
                    </a:cubicBezTo>
                    <a:cubicBezTo>
                      <a:pt x="20" y="325"/>
                      <a:pt x="20" y="325"/>
                      <a:pt x="20" y="325"/>
                    </a:cubicBezTo>
                    <a:cubicBezTo>
                      <a:pt x="39" y="326"/>
                      <a:pt x="39" y="326"/>
                      <a:pt x="39" y="326"/>
                    </a:cubicBezTo>
                    <a:cubicBezTo>
                      <a:pt x="49" y="327"/>
                      <a:pt x="49" y="327"/>
                      <a:pt x="49" y="327"/>
                    </a:cubicBezTo>
                    <a:cubicBezTo>
                      <a:pt x="54" y="327"/>
                      <a:pt x="54" y="327"/>
                      <a:pt x="54" y="327"/>
                    </a:cubicBezTo>
                    <a:cubicBezTo>
                      <a:pt x="55" y="327"/>
                      <a:pt x="57" y="328"/>
                      <a:pt x="59" y="328"/>
                    </a:cubicBezTo>
                    <a:cubicBezTo>
                      <a:pt x="78" y="332"/>
                      <a:pt x="78" y="332"/>
                      <a:pt x="78" y="332"/>
                    </a:cubicBezTo>
                    <a:cubicBezTo>
                      <a:pt x="78" y="332"/>
                      <a:pt x="78" y="332"/>
                      <a:pt x="78" y="332"/>
                    </a:cubicBezTo>
                    <a:cubicBezTo>
                      <a:pt x="78" y="332"/>
                      <a:pt x="78" y="332"/>
                      <a:pt x="78" y="332"/>
                    </a:cubicBezTo>
                    <a:cubicBezTo>
                      <a:pt x="76" y="337"/>
                      <a:pt x="76" y="337"/>
                      <a:pt x="76" y="337"/>
                    </a:cubicBezTo>
                    <a:cubicBezTo>
                      <a:pt x="76" y="337"/>
                      <a:pt x="76" y="338"/>
                      <a:pt x="76" y="339"/>
                    </a:cubicBezTo>
                    <a:cubicBezTo>
                      <a:pt x="75" y="341"/>
                      <a:pt x="75" y="341"/>
                      <a:pt x="75" y="341"/>
                    </a:cubicBezTo>
                    <a:cubicBezTo>
                      <a:pt x="75" y="342"/>
                      <a:pt x="75" y="343"/>
                      <a:pt x="75" y="344"/>
                    </a:cubicBezTo>
                    <a:cubicBezTo>
                      <a:pt x="74" y="346"/>
                      <a:pt x="74" y="346"/>
                      <a:pt x="74" y="346"/>
                    </a:cubicBezTo>
                    <a:cubicBezTo>
                      <a:pt x="74" y="347"/>
                      <a:pt x="74" y="348"/>
                      <a:pt x="74" y="349"/>
                    </a:cubicBezTo>
                    <a:cubicBezTo>
                      <a:pt x="74" y="351"/>
                      <a:pt x="74" y="351"/>
                      <a:pt x="74" y="351"/>
                    </a:cubicBezTo>
                    <a:cubicBezTo>
                      <a:pt x="74" y="354"/>
                      <a:pt x="74" y="358"/>
                      <a:pt x="74" y="361"/>
                    </a:cubicBezTo>
                    <a:cubicBezTo>
                      <a:pt x="75" y="364"/>
                      <a:pt x="75" y="367"/>
                      <a:pt x="75" y="371"/>
                    </a:cubicBezTo>
                    <a:cubicBezTo>
                      <a:pt x="74" y="370"/>
                      <a:pt x="74" y="370"/>
                      <a:pt x="74" y="370"/>
                    </a:cubicBezTo>
                    <a:cubicBezTo>
                      <a:pt x="96" y="373"/>
                      <a:pt x="96" y="373"/>
                      <a:pt x="96" y="373"/>
                    </a:cubicBezTo>
                    <a:cubicBezTo>
                      <a:pt x="117" y="376"/>
                      <a:pt x="117" y="376"/>
                      <a:pt x="117" y="376"/>
                    </a:cubicBezTo>
                    <a:cubicBezTo>
                      <a:pt x="138" y="380"/>
                      <a:pt x="138" y="380"/>
                      <a:pt x="138" y="380"/>
                    </a:cubicBezTo>
                    <a:cubicBezTo>
                      <a:pt x="159" y="384"/>
                      <a:pt x="159" y="384"/>
                      <a:pt x="159" y="384"/>
                    </a:cubicBezTo>
                    <a:cubicBezTo>
                      <a:pt x="158" y="385"/>
                      <a:pt x="158" y="385"/>
                      <a:pt x="158" y="385"/>
                    </a:cubicBezTo>
                    <a:cubicBezTo>
                      <a:pt x="158" y="376"/>
                      <a:pt x="158" y="368"/>
                      <a:pt x="158" y="360"/>
                    </a:cubicBezTo>
                    <a:cubicBezTo>
                      <a:pt x="159" y="347"/>
                      <a:pt x="159" y="347"/>
                      <a:pt x="159" y="347"/>
                    </a:cubicBezTo>
                    <a:cubicBezTo>
                      <a:pt x="160" y="335"/>
                      <a:pt x="160" y="335"/>
                      <a:pt x="160" y="335"/>
                    </a:cubicBezTo>
                    <a:cubicBezTo>
                      <a:pt x="161" y="323"/>
                      <a:pt x="161" y="323"/>
                      <a:pt x="161" y="323"/>
                    </a:cubicBezTo>
                    <a:cubicBezTo>
                      <a:pt x="162" y="310"/>
                      <a:pt x="162" y="310"/>
                      <a:pt x="162" y="310"/>
                    </a:cubicBezTo>
                    <a:cubicBezTo>
                      <a:pt x="165" y="298"/>
                      <a:pt x="165" y="298"/>
                      <a:pt x="165" y="298"/>
                    </a:cubicBezTo>
                    <a:cubicBezTo>
                      <a:pt x="168" y="286"/>
                      <a:pt x="168" y="286"/>
                      <a:pt x="168" y="286"/>
                    </a:cubicBezTo>
                    <a:cubicBezTo>
                      <a:pt x="169" y="287"/>
                      <a:pt x="169" y="287"/>
                      <a:pt x="169" y="287"/>
                    </a:cubicBezTo>
                    <a:cubicBezTo>
                      <a:pt x="125" y="274"/>
                      <a:pt x="125" y="274"/>
                      <a:pt x="125" y="274"/>
                    </a:cubicBezTo>
                    <a:cubicBezTo>
                      <a:pt x="81" y="263"/>
                      <a:pt x="81" y="263"/>
                      <a:pt x="81" y="263"/>
                    </a:cubicBezTo>
                    <a:cubicBezTo>
                      <a:pt x="80" y="263"/>
                      <a:pt x="80" y="263"/>
                      <a:pt x="80" y="263"/>
                    </a:cubicBezTo>
                    <a:cubicBezTo>
                      <a:pt x="81" y="262"/>
                      <a:pt x="81" y="262"/>
                      <a:pt x="81" y="262"/>
                    </a:cubicBezTo>
                    <a:cubicBezTo>
                      <a:pt x="83" y="251"/>
                      <a:pt x="83" y="251"/>
                      <a:pt x="83" y="251"/>
                    </a:cubicBezTo>
                    <a:cubicBezTo>
                      <a:pt x="83" y="248"/>
                      <a:pt x="84" y="244"/>
                      <a:pt x="85" y="241"/>
                    </a:cubicBezTo>
                    <a:cubicBezTo>
                      <a:pt x="86" y="237"/>
                      <a:pt x="87" y="234"/>
                      <a:pt x="88" y="230"/>
                    </a:cubicBezTo>
                    <a:cubicBezTo>
                      <a:pt x="90" y="225"/>
                      <a:pt x="90" y="225"/>
                      <a:pt x="90" y="225"/>
                    </a:cubicBezTo>
                    <a:cubicBezTo>
                      <a:pt x="91" y="220"/>
                      <a:pt x="91" y="220"/>
                      <a:pt x="91" y="220"/>
                    </a:cubicBezTo>
                    <a:cubicBezTo>
                      <a:pt x="93" y="215"/>
                      <a:pt x="93" y="215"/>
                      <a:pt x="93" y="215"/>
                    </a:cubicBezTo>
                    <a:cubicBezTo>
                      <a:pt x="94" y="214"/>
                      <a:pt x="94" y="213"/>
                      <a:pt x="94" y="212"/>
                    </a:cubicBezTo>
                    <a:cubicBezTo>
                      <a:pt x="95" y="210"/>
                      <a:pt x="95" y="210"/>
                      <a:pt x="95" y="210"/>
                    </a:cubicBezTo>
                    <a:cubicBezTo>
                      <a:pt x="96" y="204"/>
                      <a:pt x="96" y="204"/>
                      <a:pt x="96" y="204"/>
                    </a:cubicBezTo>
                    <a:cubicBezTo>
                      <a:pt x="97" y="199"/>
                      <a:pt x="97" y="199"/>
                      <a:pt x="97" y="199"/>
                    </a:cubicBezTo>
                    <a:cubicBezTo>
                      <a:pt x="98" y="188"/>
                      <a:pt x="98" y="188"/>
                      <a:pt x="98" y="188"/>
                    </a:cubicBezTo>
                    <a:cubicBezTo>
                      <a:pt x="99" y="185"/>
                      <a:pt x="100" y="181"/>
                      <a:pt x="101" y="178"/>
                    </a:cubicBezTo>
                    <a:cubicBezTo>
                      <a:pt x="101" y="177"/>
                      <a:pt x="101" y="177"/>
                      <a:pt x="101" y="177"/>
                    </a:cubicBezTo>
                    <a:cubicBezTo>
                      <a:pt x="102" y="177"/>
                      <a:pt x="102" y="177"/>
                      <a:pt x="102" y="177"/>
                    </a:cubicBezTo>
                    <a:cubicBezTo>
                      <a:pt x="145" y="191"/>
                      <a:pt x="145" y="191"/>
                      <a:pt x="145" y="191"/>
                    </a:cubicBezTo>
                    <a:cubicBezTo>
                      <a:pt x="189" y="202"/>
                      <a:pt x="189" y="202"/>
                      <a:pt x="189" y="202"/>
                    </a:cubicBezTo>
                    <a:cubicBezTo>
                      <a:pt x="188" y="202"/>
                      <a:pt x="188" y="202"/>
                      <a:pt x="188" y="202"/>
                    </a:cubicBezTo>
                    <a:cubicBezTo>
                      <a:pt x="190" y="194"/>
                      <a:pt x="192" y="185"/>
                      <a:pt x="193" y="176"/>
                    </a:cubicBezTo>
                    <a:cubicBezTo>
                      <a:pt x="195" y="163"/>
                      <a:pt x="195" y="163"/>
                      <a:pt x="195" y="163"/>
                    </a:cubicBezTo>
                    <a:cubicBezTo>
                      <a:pt x="197" y="150"/>
                      <a:pt x="197" y="150"/>
                      <a:pt x="197" y="150"/>
                    </a:cubicBezTo>
                    <a:cubicBezTo>
                      <a:pt x="198" y="137"/>
                      <a:pt x="198" y="137"/>
                      <a:pt x="198" y="137"/>
                    </a:cubicBezTo>
                    <a:cubicBezTo>
                      <a:pt x="199" y="124"/>
                      <a:pt x="199" y="124"/>
                      <a:pt x="199" y="124"/>
                    </a:cubicBezTo>
                    <a:cubicBezTo>
                      <a:pt x="199" y="111"/>
                      <a:pt x="199" y="111"/>
                      <a:pt x="199" y="111"/>
                    </a:cubicBezTo>
                    <a:cubicBezTo>
                      <a:pt x="198" y="98"/>
                      <a:pt x="198" y="98"/>
                      <a:pt x="198" y="98"/>
                    </a:cubicBezTo>
                    <a:cubicBezTo>
                      <a:pt x="199" y="98"/>
                      <a:pt x="199" y="98"/>
                      <a:pt x="199" y="98"/>
                    </a:cubicBezTo>
                    <a:cubicBezTo>
                      <a:pt x="189" y="95"/>
                      <a:pt x="189" y="95"/>
                      <a:pt x="189" y="95"/>
                    </a:cubicBezTo>
                    <a:cubicBezTo>
                      <a:pt x="186" y="94"/>
                      <a:pt x="183" y="93"/>
                      <a:pt x="179" y="92"/>
                    </a:cubicBezTo>
                    <a:cubicBezTo>
                      <a:pt x="176" y="92"/>
                      <a:pt x="173" y="91"/>
                      <a:pt x="169" y="90"/>
                    </a:cubicBezTo>
                    <a:cubicBezTo>
                      <a:pt x="166" y="90"/>
                      <a:pt x="162" y="89"/>
                      <a:pt x="159" y="89"/>
                    </a:cubicBezTo>
                    <a:cubicBezTo>
                      <a:pt x="152" y="88"/>
                      <a:pt x="145" y="87"/>
                      <a:pt x="139" y="86"/>
                    </a:cubicBezTo>
                    <a:cubicBezTo>
                      <a:pt x="132" y="86"/>
                      <a:pt x="125" y="85"/>
                      <a:pt x="118" y="84"/>
                    </a:cubicBezTo>
                    <a:cubicBezTo>
                      <a:pt x="119" y="83"/>
                      <a:pt x="119" y="83"/>
                      <a:pt x="119" y="83"/>
                    </a:cubicBezTo>
                    <a:cubicBezTo>
                      <a:pt x="119" y="86"/>
                      <a:pt x="119" y="89"/>
                      <a:pt x="119" y="92"/>
                    </a:cubicBezTo>
                    <a:cubicBezTo>
                      <a:pt x="120" y="95"/>
                      <a:pt x="120" y="98"/>
                      <a:pt x="120" y="101"/>
                    </a:cubicBezTo>
                    <a:cubicBezTo>
                      <a:pt x="120" y="103"/>
                      <a:pt x="120" y="104"/>
                      <a:pt x="120" y="106"/>
                    </a:cubicBezTo>
                    <a:cubicBezTo>
                      <a:pt x="119" y="107"/>
                      <a:pt x="119" y="109"/>
                      <a:pt x="119" y="110"/>
                    </a:cubicBezTo>
                    <a:cubicBezTo>
                      <a:pt x="118" y="112"/>
                      <a:pt x="118" y="113"/>
                      <a:pt x="118" y="115"/>
                    </a:cubicBezTo>
                    <a:cubicBezTo>
                      <a:pt x="115" y="119"/>
                      <a:pt x="115" y="119"/>
                      <a:pt x="115" y="119"/>
                    </a:cubicBezTo>
                    <a:cubicBezTo>
                      <a:pt x="115" y="119"/>
                      <a:pt x="115" y="119"/>
                      <a:pt x="115" y="119"/>
                    </a:cubicBezTo>
                    <a:cubicBezTo>
                      <a:pt x="115" y="119"/>
                      <a:pt x="115" y="119"/>
                      <a:pt x="115" y="119"/>
                    </a:cubicBezTo>
                    <a:cubicBezTo>
                      <a:pt x="93" y="117"/>
                      <a:pt x="93" y="117"/>
                      <a:pt x="93" y="117"/>
                    </a:cubicBezTo>
                    <a:cubicBezTo>
                      <a:pt x="71" y="114"/>
                      <a:pt x="71" y="114"/>
                      <a:pt x="71" y="114"/>
                    </a:cubicBezTo>
                    <a:cubicBezTo>
                      <a:pt x="49" y="113"/>
                      <a:pt x="49" y="113"/>
                      <a:pt x="49" y="113"/>
                    </a:cubicBezTo>
                    <a:cubicBezTo>
                      <a:pt x="27" y="112"/>
                      <a:pt x="27" y="112"/>
                      <a:pt x="27" y="112"/>
                    </a:cubicBezTo>
                    <a:cubicBezTo>
                      <a:pt x="27" y="112"/>
                      <a:pt x="27" y="112"/>
                      <a:pt x="27" y="112"/>
                    </a:cubicBezTo>
                    <a:cubicBezTo>
                      <a:pt x="27" y="111"/>
                      <a:pt x="27" y="111"/>
                      <a:pt x="27" y="111"/>
                    </a:cubicBezTo>
                    <a:cubicBezTo>
                      <a:pt x="27" y="98"/>
                      <a:pt x="27" y="98"/>
                      <a:pt x="27" y="98"/>
                    </a:cubicBezTo>
                    <a:cubicBezTo>
                      <a:pt x="27" y="93"/>
                      <a:pt x="27" y="89"/>
                      <a:pt x="27" y="84"/>
                    </a:cubicBezTo>
                    <a:cubicBezTo>
                      <a:pt x="27" y="82"/>
                      <a:pt x="27" y="79"/>
                      <a:pt x="27" y="77"/>
                    </a:cubicBezTo>
                    <a:cubicBezTo>
                      <a:pt x="27" y="70"/>
                      <a:pt x="27" y="70"/>
                      <a:pt x="27" y="70"/>
                    </a:cubicBezTo>
                    <a:cubicBezTo>
                      <a:pt x="26" y="66"/>
                      <a:pt x="25" y="61"/>
                      <a:pt x="25" y="57"/>
                    </a:cubicBezTo>
                    <a:cubicBezTo>
                      <a:pt x="24" y="52"/>
                      <a:pt x="24" y="48"/>
                      <a:pt x="23" y="43"/>
                    </a:cubicBezTo>
                    <a:cubicBezTo>
                      <a:pt x="20" y="30"/>
                      <a:pt x="20" y="30"/>
                      <a:pt x="20" y="30"/>
                    </a:cubicBezTo>
                    <a:cubicBezTo>
                      <a:pt x="17" y="16"/>
                      <a:pt x="17" y="16"/>
                      <a:pt x="17" y="16"/>
                    </a:cubicBezTo>
                    <a:cubicBezTo>
                      <a:pt x="13" y="3"/>
                      <a:pt x="13" y="3"/>
                      <a:pt x="13" y="3"/>
                    </a:cubicBezTo>
                    <a:cubicBezTo>
                      <a:pt x="13" y="2"/>
                      <a:pt x="13" y="2"/>
                      <a:pt x="13" y="2"/>
                    </a:cubicBezTo>
                    <a:cubicBezTo>
                      <a:pt x="14" y="2"/>
                      <a:pt x="14" y="2"/>
                      <a:pt x="14" y="2"/>
                    </a:cubicBezTo>
                    <a:cubicBezTo>
                      <a:pt x="25" y="2"/>
                      <a:pt x="25" y="2"/>
                      <a:pt x="25" y="2"/>
                    </a:cubicBezTo>
                    <a:cubicBezTo>
                      <a:pt x="37" y="1"/>
                      <a:pt x="37" y="1"/>
                      <a:pt x="37" y="1"/>
                    </a:cubicBezTo>
                    <a:cubicBezTo>
                      <a:pt x="44" y="1"/>
                      <a:pt x="52" y="0"/>
                      <a:pt x="59" y="0"/>
                    </a:cubicBezTo>
                    <a:cubicBezTo>
                      <a:pt x="71" y="0"/>
                      <a:pt x="71" y="0"/>
                      <a:pt x="71" y="0"/>
                    </a:cubicBezTo>
                    <a:cubicBezTo>
                      <a:pt x="75" y="0"/>
                      <a:pt x="79" y="1"/>
                      <a:pt x="82" y="1"/>
                    </a:cubicBezTo>
                    <a:cubicBezTo>
                      <a:pt x="86" y="2"/>
                      <a:pt x="90" y="2"/>
                      <a:pt x="94" y="3"/>
                    </a:cubicBezTo>
                    <a:cubicBezTo>
                      <a:pt x="105" y="6"/>
                      <a:pt x="105" y="6"/>
                      <a:pt x="105" y="6"/>
                    </a:cubicBezTo>
                    <a:cubicBezTo>
                      <a:pt x="105" y="6"/>
                      <a:pt x="105" y="6"/>
                      <a:pt x="105" y="6"/>
                    </a:cubicBezTo>
                    <a:cubicBezTo>
                      <a:pt x="105" y="6"/>
                      <a:pt x="106" y="6"/>
                      <a:pt x="106" y="6"/>
                    </a:cubicBezTo>
                    <a:cubicBezTo>
                      <a:pt x="106" y="7"/>
                      <a:pt x="107" y="7"/>
                      <a:pt x="107" y="7"/>
                    </a:cubicBezTo>
                    <a:cubicBezTo>
                      <a:pt x="107" y="8"/>
                      <a:pt x="108" y="9"/>
                      <a:pt x="108" y="10"/>
                    </a:cubicBezTo>
                    <a:cubicBezTo>
                      <a:pt x="108" y="11"/>
                      <a:pt x="108" y="13"/>
                      <a:pt x="108" y="14"/>
                    </a:cubicBezTo>
                    <a:cubicBezTo>
                      <a:pt x="109" y="18"/>
                      <a:pt x="109" y="21"/>
                      <a:pt x="109" y="24"/>
                    </a:cubicBezTo>
                    <a:cubicBezTo>
                      <a:pt x="108" y="23"/>
                      <a:pt x="108" y="23"/>
                      <a:pt x="108" y="23"/>
                    </a:cubicBezTo>
                    <a:cubicBezTo>
                      <a:pt x="110" y="23"/>
                      <a:pt x="110" y="23"/>
                      <a:pt x="110" y="23"/>
                    </a:cubicBezTo>
                    <a:cubicBezTo>
                      <a:pt x="111" y="22"/>
                      <a:pt x="111" y="22"/>
                      <a:pt x="111" y="22"/>
                    </a:cubicBezTo>
                    <a:cubicBezTo>
                      <a:pt x="112" y="21"/>
                      <a:pt x="113" y="20"/>
                      <a:pt x="114" y="19"/>
                    </a:cubicBezTo>
                    <a:cubicBezTo>
                      <a:pt x="116" y="17"/>
                      <a:pt x="118" y="15"/>
                      <a:pt x="120" y="13"/>
                    </a:cubicBezTo>
                    <a:cubicBezTo>
                      <a:pt x="121" y="11"/>
                      <a:pt x="123" y="9"/>
                      <a:pt x="125" y="7"/>
                    </a:cubicBezTo>
                    <a:cubicBezTo>
                      <a:pt x="126" y="6"/>
                      <a:pt x="127" y="5"/>
                      <a:pt x="128" y="4"/>
                    </a:cubicBezTo>
                    <a:cubicBezTo>
                      <a:pt x="130" y="3"/>
                      <a:pt x="130" y="3"/>
                      <a:pt x="130" y="3"/>
                    </a:cubicBezTo>
                    <a:cubicBezTo>
                      <a:pt x="132" y="2"/>
                      <a:pt x="132" y="2"/>
                      <a:pt x="132" y="2"/>
                    </a:cubicBezTo>
                    <a:cubicBezTo>
                      <a:pt x="132" y="2"/>
                      <a:pt x="132" y="2"/>
                      <a:pt x="132" y="2"/>
                    </a:cubicBezTo>
                    <a:cubicBezTo>
                      <a:pt x="132" y="2"/>
                      <a:pt x="132" y="2"/>
                      <a:pt x="132" y="2"/>
                    </a:cubicBezTo>
                    <a:cubicBezTo>
                      <a:pt x="142" y="1"/>
                      <a:pt x="142" y="1"/>
                      <a:pt x="142" y="1"/>
                    </a:cubicBezTo>
                    <a:cubicBezTo>
                      <a:pt x="146" y="0"/>
                      <a:pt x="149" y="0"/>
                      <a:pt x="153" y="0"/>
                    </a:cubicBezTo>
                    <a:cubicBezTo>
                      <a:pt x="163" y="0"/>
                      <a:pt x="163" y="0"/>
                      <a:pt x="163" y="0"/>
                    </a:cubicBezTo>
                    <a:cubicBezTo>
                      <a:pt x="174" y="2"/>
                      <a:pt x="174" y="2"/>
                      <a:pt x="174" y="2"/>
                    </a:cubicBezTo>
                    <a:cubicBezTo>
                      <a:pt x="195" y="4"/>
                      <a:pt x="195" y="4"/>
                      <a:pt x="195" y="4"/>
                    </a:cubicBezTo>
                    <a:cubicBezTo>
                      <a:pt x="205" y="5"/>
                      <a:pt x="205" y="5"/>
                      <a:pt x="205" y="5"/>
                    </a:cubicBezTo>
                    <a:cubicBezTo>
                      <a:pt x="216" y="6"/>
                      <a:pt x="216" y="6"/>
                      <a:pt x="216" y="6"/>
                    </a:cubicBezTo>
                    <a:cubicBezTo>
                      <a:pt x="216" y="6"/>
                      <a:pt x="216" y="6"/>
                      <a:pt x="216" y="6"/>
                    </a:cubicBezTo>
                    <a:cubicBezTo>
                      <a:pt x="216" y="6"/>
                      <a:pt x="216" y="6"/>
                      <a:pt x="216" y="6"/>
                    </a:cubicBezTo>
                    <a:cubicBezTo>
                      <a:pt x="270" y="59"/>
                      <a:pt x="270" y="59"/>
                      <a:pt x="270" y="59"/>
                    </a:cubicBezTo>
                    <a:cubicBezTo>
                      <a:pt x="270" y="59"/>
                      <a:pt x="270" y="59"/>
                      <a:pt x="270" y="59"/>
                    </a:cubicBezTo>
                    <a:cubicBezTo>
                      <a:pt x="270" y="59"/>
                      <a:pt x="270" y="59"/>
                      <a:pt x="270" y="59"/>
                    </a:cubicBezTo>
                    <a:cubicBezTo>
                      <a:pt x="273" y="79"/>
                      <a:pt x="273" y="79"/>
                      <a:pt x="273" y="79"/>
                    </a:cubicBezTo>
                    <a:cubicBezTo>
                      <a:pt x="274" y="98"/>
                      <a:pt x="274" y="98"/>
                      <a:pt x="274" y="98"/>
                    </a:cubicBezTo>
                    <a:cubicBezTo>
                      <a:pt x="276" y="118"/>
                      <a:pt x="276" y="118"/>
                      <a:pt x="276" y="118"/>
                    </a:cubicBezTo>
                    <a:cubicBezTo>
                      <a:pt x="276" y="138"/>
                      <a:pt x="276" y="138"/>
                      <a:pt x="276" y="138"/>
                    </a:cubicBezTo>
                    <a:cubicBezTo>
                      <a:pt x="275" y="148"/>
                      <a:pt x="275" y="148"/>
                      <a:pt x="275" y="148"/>
                    </a:cubicBezTo>
                    <a:cubicBezTo>
                      <a:pt x="275" y="151"/>
                      <a:pt x="275" y="155"/>
                      <a:pt x="275" y="158"/>
                    </a:cubicBezTo>
                    <a:cubicBezTo>
                      <a:pt x="274" y="168"/>
                      <a:pt x="274" y="168"/>
                      <a:pt x="274" y="168"/>
                    </a:cubicBezTo>
                    <a:cubicBezTo>
                      <a:pt x="273" y="171"/>
                      <a:pt x="273" y="175"/>
                      <a:pt x="272" y="178"/>
                    </a:cubicBezTo>
                    <a:cubicBezTo>
                      <a:pt x="271" y="188"/>
                      <a:pt x="271" y="188"/>
                      <a:pt x="271" y="188"/>
                    </a:cubicBezTo>
                    <a:cubicBezTo>
                      <a:pt x="270" y="191"/>
                      <a:pt x="269" y="194"/>
                      <a:pt x="269" y="197"/>
                    </a:cubicBezTo>
                    <a:cubicBezTo>
                      <a:pt x="263" y="217"/>
                      <a:pt x="263" y="217"/>
                      <a:pt x="263" y="217"/>
                    </a:cubicBezTo>
                    <a:cubicBezTo>
                      <a:pt x="263" y="217"/>
                      <a:pt x="263" y="217"/>
                      <a:pt x="263" y="217"/>
                    </a:cubicBezTo>
                    <a:cubicBezTo>
                      <a:pt x="263" y="218"/>
                      <a:pt x="263" y="219"/>
                      <a:pt x="262" y="220"/>
                    </a:cubicBezTo>
                    <a:cubicBezTo>
                      <a:pt x="262" y="221"/>
                      <a:pt x="262" y="222"/>
                      <a:pt x="261" y="223"/>
                    </a:cubicBezTo>
                    <a:cubicBezTo>
                      <a:pt x="260" y="225"/>
                      <a:pt x="259" y="226"/>
                      <a:pt x="257" y="228"/>
                    </a:cubicBezTo>
                    <a:cubicBezTo>
                      <a:pt x="256" y="230"/>
                      <a:pt x="255" y="231"/>
                      <a:pt x="253" y="233"/>
                    </a:cubicBezTo>
                    <a:cubicBezTo>
                      <a:pt x="252" y="235"/>
                      <a:pt x="250" y="236"/>
                      <a:pt x="249" y="238"/>
                    </a:cubicBezTo>
                    <a:cubicBezTo>
                      <a:pt x="242" y="243"/>
                      <a:pt x="236" y="249"/>
                      <a:pt x="230" y="255"/>
                    </a:cubicBezTo>
                    <a:cubicBezTo>
                      <a:pt x="230" y="255"/>
                      <a:pt x="230" y="255"/>
                      <a:pt x="230" y="255"/>
                    </a:cubicBezTo>
                    <a:cubicBezTo>
                      <a:pt x="231" y="258"/>
                      <a:pt x="233" y="262"/>
                      <a:pt x="234" y="265"/>
                    </a:cubicBezTo>
                    <a:cubicBezTo>
                      <a:pt x="236" y="269"/>
                      <a:pt x="237" y="272"/>
                      <a:pt x="239" y="276"/>
                    </a:cubicBezTo>
                    <a:cubicBezTo>
                      <a:pt x="240" y="278"/>
                      <a:pt x="240" y="278"/>
                      <a:pt x="240" y="278"/>
                    </a:cubicBezTo>
                    <a:cubicBezTo>
                      <a:pt x="241" y="279"/>
                      <a:pt x="241" y="280"/>
                      <a:pt x="242" y="281"/>
                    </a:cubicBezTo>
                    <a:cubicBezTo>
                      <a:pt x="244" y="283"/>
                      <a:pt x="244" y="283"/>
                      <a:pt x="244" y="283"/>
                    </a:cubicBezTo>
                    <a:cubicBezTo>
                      <a:pt x="244" y="284"/>
                      <a:pt x="245" y="285"/>
                      <a:pt x="245" y="286"/>
                    </a:cubicBezTo>
                    <a:cubicBezTo>
                      <a:pt x="247" y="288"/>
                      <a:pt x="247" y="288"/>
                      <a:pt x="247" y="288"/>
                    </a:cubicBezTo>
                    <a:cubicBezTo>
                      <a:pt x="248" y="288"/>
                      <a:pt x="248" y="289"/>
                      <a:pt x="249" y="290"/>
                    </a:cubicBezTo>
                    <a:cubicBezTo>
                      <a:pt x="253" y="293"/>
                      <a:pt x="253" y="293"/>
                      <a:pt x="253" y="293"/>
                    </a:cubicBezTo>
                    <a:cubicBezTo>
                      <a:pt x="253" y="294"/>
                      <a:pt x="253" y="294"/>
                      <a:pt x="253" y="294"/>
                    </a:cubicBezTo>
                    <a:cubicBezTo>
                      <a:pt x="253" y="294"/>
                      <a:pt x="253" y="294"/>
                      <a:pt x="253" y="294"/>
                    </a:cubicBezTo>
                    <a:cubicBezTo>
                      <a:pt x="251" y="310"/>
                      <a:pt x="251" y="310"/>
                      <a:pt x="251" y="310"/>
                    </a:cubicBezTo>
                    <a:cubicBezTo>
                      <a:pt x="249" y="326"/>
                      <a:pt x="249" y="326"/>
                      <a:pt x="249" y="326"/>
                    </a:cubicBezTo>
                    <a:cubicBezTo>
                      <a:pt x="248" y="342"/>
                      <a:pt x="248" y="342"/>
                      <a:pt x="248" y="342"/>
                    </a:cubicBezTo>
                    <a:cubicBezTo>
                      <a:pt x="247" y="358"/>
                      <a:pt x="247" y="358"/>
                      <a:pt x="247" y="358"/>
                    </a:cubicBezTo>
                    <a:cubicBezTo>
                      <a:pt x="247" y="375"/>
                      <a:pt x="247" y="375"/>
                      <a:pt x="247" y="375"/>
                    </a:cubicBezTo>
                    <a:cubicBezTo>
                      <a:pt x="248" y="391"/>
                      <a:pt x="248" y="391"/>
                      <a:pt x="248" y="391"/>
                    </a:cubicBezTo>
                    <a:cubicBezTo>
                      <a:pt x="250" y="407"/>
                      <a:pt x="250" y="407"/>
                      <a:pt x="250" y="407"/>
                    </a:cubicBezTo>
                    <a:lnTo>
                      <a:pt x="253" y="423"/>
                    </a:lnTo>
                    <a:close/>
                    <a:moveTo>
                      <a:pt x="253" y="423"/>
                    </a:moveTo>
                    <a:cubicBezTo>
                      <a:pt x="250" y="407"/>
                      <a:pt x="250" y="407"/>
                      <a:pt x="250" y="407"/>
                    </a:cubicBezTo>
                    <a:cubicBezTo>
                      <a:pt x="248" y="391"/>
                      <a:pt x="248" y="391"/>
                      <a:pt x="248" y="391"/>
                    </a:cubicBezTo>
                    <a:cubicBezTo>
                      <a:pt x="247" y="375"/>
                      <a:pt x="247" y="375"/>
                      <a:pt x="247" y="375"/>
                    </a:cubicBezTo>
                    <a:cubicBezTo>
                      <a:pt x="247" y="358"/>
                      <a:pt x="247" y="358"/>
                      <a:pt x="247" y="358"/>
                    </a:cubicBezTo>
                    <a:cubicBezTo>
                      <a:pt x="247" y="342"/>
                      <a:pt x="247" y="342"/>
                      <a:pt x="247" y="342"/>
                    </a:cubicBezTo>
                    <a:cubicBezTo>
                      <a:pt x="249" y="326"/>
                      <a:pt x="249" y="326"/>
                      <a:pt x="249" y="326"/>
                    </a:cubicBezTo>
                    <a:cubicBezTo>
                      <a:pt x="251" y="310"/>
                      <a:pt x="251" y="310"/>
                      <a:pt x="251" y="310"/>
                    </a:cubicBezTo>
                    <a:cubicBezTo>
                      <a:pt x="253" y="294"/>
                      <a:pt x="253" y="294"/>
                      <a:pt x="253" y="294"/>
                    </a:cubicBezTo>
                    <a:cubicBezTo>
                      <a:pt x="253" y="294"/>
                      <a:pt x="253" y="294"/>
                      <a:pt x="253" y="294"/>
                    </a:cubicBezTo>
                    <a:cubicBezTo>
                      <a:pt x="249" y="290"/>
                      <a:pt x="249" y="290"/>
                      <a:pt x="249" y="290"/>
                    </a:cubicBezTo>
                    <a:cubicBezTo>
                      <a:pt x="248" y="289"/>
                      <a:pt x="248" y="289"/>
                      <a:pt x="247" y="288"/>
                    </a:cubicBezTo>
                    <a:cubicBezTo>
                      <a:pt x="245" y="286"/>
                      <a:pt x="245" y="286"/>
                      <a:pt x="245" y="286"/>
                    </a:cubicBezTo>
                    <a:cubicBezTo>
                      <a:pt x="244" y="285"/>
                      <a:pt x="244" y="284"/>
                      <a:pt x="243" y="283"/>
                    </a:cubicBezTo>
                    <a:cubicBezTo>
                      <a:pt x="242" y="281"/>
                      <a:pt x="242" y="281"/>
                      <a:pt x="242" y="281"/>
                    </a:cubicBezTo>
                    <a:cubicBezTo>
                      <a:pt x="241" y="280"/>
                      <a:pt x="241" y="279"/>
                      <a:pt x="240" y="279"/>
                    </a:cubicBezTo>
                    <a:cubicBezTo>
                      <a:pt x="239" y="276"/>
                      <a:pt x="239" y="276"/>
                      <a:pt x="239" y="276"/>
                    </a:cubicBezTo>
                    <a:cubicBezTo>
                      <a:pt x="237" y="273"/>
                      <a:pt x="236" y="269"/>
                      <a:pt x="234" y="266"/>
                    </a:cubicBezTo>
                    <a:cubicBezTo>
                      <a:pt x="233" y="262"/>
                      <a:pt x="231" y="259"/>
                      <a:pt x="229" y="255"/>
                    </a:cubicBezTo>
                    <a:cubicBezTo>
                      <a:pt x="229" y="255"/>
                      <a:pt x="229" y="255"/>
                      <a:pt x="229" y="255"/>
                    </a:cubicBezTo>
                    <a:cubicBezTo>
                      <a:pt x="229" y="255"/>
                      <a:pt x="229" y="255"/>
                      <a:pt x="229" y="255"/>
                    </a:cubicBezTo>
                    <a:cubicBezTo>
                      <a:pt x="235" y="249"/>
                      <a:pt x="242" y="243"/>
                      <a:pt x="248" y="237"/>
                    </a:cubicBezTo>
                    <a:cubicBezTo>
                      <a:pt x="250" y="236"/>
                      <a:pt x="251" y="234"/>
                      <a:pt x="253" y="233"/>
                    </a:cubicBezTo>
                    <a:cubicBezTo>
                      <a:pt x="254" y="231"/>
                      <a:pt x="256" y="230"/>
                      <a:pt x="257" y="228"/>
                    </a:cubicBezTo>
                    <a:cubicBezTo>
                      <a:pt x="258" y="226"/>
                      <a:pt x="260" y="224"/>
                      <a:pt x="261" y="223"/>
                    </a:cubicBezTo>
                    <a:cubicBezTo>
                      <a:pt x="261" y="222"/>
                      <a:pt x="262" y="221"/>
                      <a:pt x="262" y="220"/>
                    </a:cubicBezTo>
                    <a:cubicBezTo>
                      <a:pt x="262" y="219"/>
                      <a:pt x="263" y="218"/>
                      <a:pt x="263" y="216"/>
                    </a:cubicBezTo>
                    <a:cubicBezTo>
                      <a:pt x="263" y="216"/>
                      <a:pt x="263" y="216"/>
                      <a:pt x="263" y="216"/>
                    </a:cubicBezTo>
                    <a:cubicBezTo>
                      <a:pt x="268" y="197"/>
                      <a:pt x="268" y="197"/>
                      <a:pt x="268" y="197"/>
                    </a:cubicBezTo>
                    <a:cubicBezTo>
                      <a:pt x="269" y="194"/>
                      <a:pt x="270" y="191"/>
                      <a:pt x="270" y="188"/>
                    </a:cubicBezTo>
                    <a:cubicBezTo>
                      <a:pt x="272" y="178"/>
                      <a:pt x="272" y="178"/>
                      <a:pt x="272" y="178"/>
                    </a:cubicBezTo>
                    <a:cubicBezTo>
                      <a:pt x="272" y="175"/>
                      <a:pt x="273" y="171"/>
                      <a:pt x="273" y="168"/>
                    </a:cubicBezTo>
                    <a:cubicBezTo>
                      <a:pt x="274" y="158"/>
                      <a:pt x="274" y="158"/>
                      <a:pt x="274" y="158"/>
                    </a:cubicBezTo>
                    <a:cubicBezTo>
                      <a:pt x="274" y="155"/>
                      <a:pt x="275" y="151"/>
                      <a:pt x="275" y="148"/>
                    </a:cubicBezTo>
                    <a:cubicBezTo>
                      <a:pt x="275" y="138"/>
                      <a:pt x="275" y="138"/>
                      <a:pt x="275" y="138"/>
                    </a:cubicBezTo>
                    <a:cubicBezTo>
                      <a:pt x="275" y="118"/>
                      <a:pt x="275" y="118"/>
                      <a:pt x="275" y="118"/>
                    </a:cubicBezTo>
                    <a:cubicBezTo>
                      <a:pt x="274" y="98"/>
                      <a:pt x="274" y="98"/>
                      <a:pt x="274" y="98"/>
                    </a:cubicBezTo>
                    <a:cubicBezTo>
                      <a:pt x="272" y="79"/>
                      <a:pt x="272" y="79"/>
                      <a:pt x="272" y="79"/>
                    </a:cubicBezTo>
                    <a:cubicBezTo>
                      <a:pt x="270" y="59"/>
                      <a:pt x="270" y="59"/>
                      <a:pt x="270" y="59"/>
                    </a:cubicBezTo>
                    <a:cubicBezTo>
                      <a:pt x="270" y="59"/>
                      <a:pt x="270" y="59"/>
                      <a:pt x="270" y="59"/>
                    </a:cubicBezTo>
                    <a:cubicBezTo>
                      <a:pt x="216" y="7"/>
                      <a:pt x="216" y="7"/>
                      <a:pt x="216" y="7"/>
                    </a:cubicBezTo>
                    <a:cubicBezTo>
                      <a:pt x="216" y="7"/>
                      <a:pt x="216" y="7"/>
                      <a:pt x="216" y="7"/>
                    </a:cubicBezTo>
                    <a:cubicBezTo>
                      <a:pt x="205" y="6"/>
                      <a:pt x="205" y="6"/>
                      <a:pt x="205" y="6"/>
                    </a:cubicBezTo>
                    <a:cubicBezTo>
                      <a:pt x="195" y="5"/>
                      <a:pt x="195" y="5"/>
                      <a:pt x="195" y="5"/>
                    </a:cubicBezTo>
                    <a:cubicBezTo>
                      <a:pt x="174" y="2"/>
                      <a:pt x="174" y="2"/>
                      <a:pt x="174" y="2"/>
                    </a:cubicBezTo>
                    <a:cubicBezTo>
                      <a:pt x="163" y="1"/>
                      <a:pt x="163" y="1"/>
                      <a:pt x="163" y="1"/>
                    </a:cubicBezTo>
                    <a:cubicBezTo>
                      <a:pt x="153" y="1"/>
                      <a:pt x="153" y="1"/>
                      <a:pt x="153" y="1"/>
                    </a:cubicBezTo>
                    <a:cubicBezTo>
                      <a:pt x="149" y="1"/>
                      <a:pt x="146" y="1"/>
                      <a:pt x="142" y="1"/>
                    </a:cubicBezTo>
                    <a:cubicBezTo>
                      <a:pt x="132" y="3"/>
                      <a:pt x="132" y="3"/>
                      <a:pt x="132" y="3"/>
                    </a:cubicBezTo>
                    <a:cubicBezTo>
                      <a:pt x="132" y="3"/>
                      <a:pt x="132" y="3"/>
                      <a:pt x="132" y="3"/>
                    </a:cubicBezTo>
                    <a:cubicBezTo>
                      <a:pt x="130" y="4"/>
                      <a:pt x="130" y="4"/>
                      <a:pt x="130" y="4"/>
                    </a:cubicBezTo>
                    <a:cubicBezTo>
                      <a:pt x="128" y="5"/>
                      <a:pt x="128" y="5"/>
                      <a:pt x="128" y="5"/>
                    </a:cubicBezTo>
                    <a:cubicBezTo>
                      <a:pt x="127" y="6"/>
                      <a:pt x="126" y="7"/>
                      <a:pt x="125" y="8"/>
                    </a:cubicBezTo>
                    <a:cubicBezTo>
                      <a:pt x="124" y="9"/>
                      <a:pt x="122" y="12"/>
                      <a:pt x="120" y="14"/>
                    </a:cubicBezTo>
                    <a:cubicBezTo>
                      <a:pt x="119" y="16"/>
                      <a:pt x="117" y="18"/>
                      <a:pt x="115" y="20"/>
                    </a:cubicBezTo>
                    <a:cubicBezTo>
                      <a:pt x="114" y="21"/>
                      <a:pt x="113" y="22"/>
                      <a:pt x="112" y="22"/>
                    </a:cubicBezTo>
                    <a:cubicBezTo>
                      <a:pt x="110" y="24"/>
                      <a:pt x="110" y="24"/>
                      <a:pt x="110" y="24"/>
                    </a:cubicBezTo>
                    <a:cubicBezTo>
                      <a:pt x="108" y="24"/>
                      <a:pt x="108" y="24"/>
                      <a:pt x="108" y="24"/>
                    </a:cubicBezTo>
                    <a:cubicBezTo>
                      <a:pt x="108" y="25"/>
                      <a:pt x="108" y="25"/>
                      <a:pt x="108" y="25"/>
                    </a:cubicBezTo>
                    <a:cubicBezTo>
                      <a:pt x="108" y="24"/>
                      <a:pt x="108" y="24"/>
                      <a:pt x="108" y="24"/>
                    </a:cubicBezTo>
                    <a:cubicBezTo>
                      <a:pt x="108" y="21"/>
                      <a:pt x="108" y="18"/>
                      <a:pt x="107" y="15"/>
                    </a:cubicBezTo>
                    <a:cubicBezTo>
                      <a:pt x="107" y="13"/>
                      <a:pt x="107" y="11"/>
                      <a:pt x="107" y="10"/>
                    </a:cubicBezTo>
                    <a:cubicBezTo>
                      <a:pt x="107" y="9"/>
                      <a:pt x="106" y="9"/>
                      <a:pt x="106" y="8"/>
                    </a:cubicBezTo>
                    <a:cubicBezTo>
                      <a:pt x="106" y="8"/>
                      <a:pt x="106" y="7"/>
                      <a:pt x="105" y="7"/>
                    </a:cubicBezTo>
                    <a:cubicBezTo>
                      <a:pt x="105" y="7"/>
                      <a:pt x="105" y="7"/>
                      <a:pt x="105" y="7"/>
                    </a:cubicBezTo>
                    <a:cubicBezTo>
                      <a:pt x="105" y="7"/>
                      <a:pt x="105" y="7"/>
                      <a:pt x="105" y="7"/>
                    </a:cubicBezTo>
                    <a:cubicBezTo>
                      <a:pt x="105" y="7"/>
                      <a:pt x="105" y="7"/>
                      <a:pt x="105" y="7"/>
                    </a:cubicBezTo>
                    <a:cubicBezTo>
                      <a:pt x="94" y="4"/>
                      <a:pt x="94" y="4"/>
                      <a:pt x="94" y="4"/>
                    </a:cubicBezTo>
                    <a:cubicBezTo>
                      <a:pt x="90" y="3"/>
                      <a:pt x="86" y="3"/>
                      <a:pt x="82" y="2"/>
                    </a:cubicBezTo>
                    <a:cubicBezTo>
                      <a:pt x="79" y="2"/>
                      <a:pt x="75" y="1"/>
                      <a:pt x="71" y="1"/>
                    </a:cubicBezTo>
                    <a:cubicBezTo>
                      <a:pt x="60" y="1"/>
                      <a:pt x="60" y="1"/>
                      <a:pt x="60" y="1"/>
                    </a:cubicBezTo>
                    <a:cubicBezTo>
                      <a:pt x="52" y="2"/>
                      <a:pt x="44" y="2"/>
                      <a:pt x="37" y="2"/>
                    </a:cubicBezTo>
                    <a:cubicBezTo>
                      <a:pt x="25" y="3"/>
                      <a:pt x="25" y="3"/>
                      <a:pt x="25" y="3"/>
                    </a:cubicBezTo>
                    <a:cubicBezTo>
                      <a:pt x="14" y="3"/>
                      <a:pt x="14" y="3"/>
                      <a:pt x="14" y="3"/>
                    </a:cubicBezTo>
                    <a:cubicBezTo>
                      <a:pt x="14" y="3"/>
                      <a:pt x="14" y="3"/>
                      <a:pt x="14" y="3"/>
                    </a:cubicBezTo>
                    <a:cubicBezTo>
                      <a:pt x="18" y="16"/>
                      <a:pt x="18" y="16"/>
                      <a:pt x="18" y="16"/>
                    </a:cubicBezTo>
                    <a:cubicBezTo>
                      <a:pt x="21" y="29"/>
                      <a:pt x="21" y="29"/>
                      <a:pt x="21" y="29"/>
                    </a:cubicBezTo>
                    <a:cubicBezTo>
                      <a:pt x="24" y="43"/>
                      <a:pt x="24" y="43"/>
                      <a:pt x="24" y="43"/>
                    </a:cubicBezTo>
                    <a:cubicBezTo>
                      <a:pt x="25" y="47"/>
                      <a:pt x="26" y="52"/>
                      <a:pt x="26" y="56"/>
                    </a:cubicBezTo>
                    <a:cubicBezTo>
                      <a:pt x="27" y="61"/>
                      <a:pt x="27" y="66"/>
                      <a:pt x="28" y="70"/>
                    </a:cubicBezTo>
                    <a:cubicBezTo>
                      <a:pt x="28" y="77"/>
                      <a:pt x="28" y="77"/>
                      <a:pt x="28" y="77"/>
                    </a:cubicBezTo>
                    <a:cubicBezTo>
                      <a:pt x="28" y="79"/>
                      <a:pt x="29" y="82"/>
                      <a:pt x="29" y="84"/>
                    </a:cubicBezTo>
                    <a:cubicBezTo>
                      <a:pt x="29" y="89"/>
                      <a:pt x="29" y="93"/>
                      <a:pt x="29" y="98"/>
                    </a:cubicBezTo>
                    <a:cubicBezTo>
                      <a:pt x="28" y="112"/>
                      <a:pt x="28" y="112"/>
                      <a:pt x="28" y="112"/>
                    </a:cubicBezTo>
                    <a:cubicBezTo>
                      <a:pt x="27" y="111"/>
                      <a:pt x="27" y="111"/>
                      <a:pt x="27" y="111"/>
                    </a:cubicBezTo>
                    <a:cubicBezTo>
                      <a:pt x="49" y="111"/>
                      <a:pt x="49" y="111"/>
                      <a:pt x="49" y="111"/>
                    </a:cubicBezTo>
                    <a:cubicBezTo>
                      <a:pt x="71" y="113"/>
                      <a:pt x="71" y="113"/>
                      <a:pt x="71" y="113"/>
                    </a:cubicBezTo>
                    <a:cubicBezTo>
                      <a:pt x="93" y="115"/>
                      <a:pt x="93" y="115"/>
                      <a:pt x="93" y="115"/>
                    </a:cubicBezTo>
                    <a:cubicBezTo>
                      <a:pt x="115" y="118"/>
                      <a:pt x="115" y="118"/>
                      <a:pt x="115" y="118"/>
                    </a:cubicBezTo>
                    <a:cubicBezTo>
                      <a:pt x="114" y="118"/>
                      <a:pt x="114" y="118"/>
                      <a:pt x="114" y="118"/>
                    </a:cubicBezTo>
                    <a:cubicBezTo>
                      <a:pt x="116" y="114"/>
                      <a:pt x="116" y="114"/>
                      <a:pt x="116" y="114"/>
                    </a:cubicBezTo>
                    <a:cubicBezTo>
                      <a:pt x="117" y="113"/>
                      <a:pt x="117" y="111"/>
                      <a:pt x="117" y="110"/>
                    </a:cubicBezTo>
                    <a:cubicBezTo>
                      <a:pt x="118" y="109"/>
                      <a:pt x="118" y="107"/>
                      <a:pt x="118" y="106"/>
                    </a:cubicBezTo>
                    <a:cubicBezTo>
                      <a:pt x="118" y="104"/>
                      <a:pt x="118" y="103"/>
                      <a:pt x="118" y="101"/>
                    </a:cubicBezTo>
                    <a:cubicBezTo>
                      <a:pt x="118" y="98"/>
                      <a:pt x="118" y="95"/>
                      <a:pt x="118" y="92"/>
                    </a:cubicBezTo>
                    <a:cubicBezTo>
                      <a:pt x="118" y="89"/>
                      <a:pt x="118" y="86"/>
                      <a:pt x="117" y="83"/>
                    </a:cubicBezTo>
                    <a:cubicBezTo>
                      <a:pt x="117" y="83"/>
                      <a:pt x="117" y="83"/>
                      <a:pt x="117" y="83"/>
                    </a:cubicBezTo>
                    <a:cubicBezTo>
                      <a:pt x="118" y="83"/>
                      <a:pt x="118" y="83"/>
                      <a:pt x="118" y="83"/>
                    </a:cubicBezTo>
                    <a:cubicBezTo>
                      <a:pt x="125" y="83"/>
                      <a:pt x="132" y="84"/>
                      <a:pt x="139" y="85"/>
                    </a:cubicBezTo>
                    <a:cubicBezTo>
                      <a:pt x="146" y="85"/>
                      <a:pt x="152" y="86"/>
                      <a:pt x="159" y="87"/>
                    </a:cubicBezTo>
                    <a:cubicBezTo>
                      <a:pt x="163" y="88"/>
                      <a:pt x="166" y="88"/>
                      <a:pt x="169" y="89"/>
                    </a:cubicBezTo>
                    <a:cubicBezTo>
                      <a:pt x="173" y="89"/>
                      <a:pt x="176" y="90"/>
                      <a:pt x="180" y="91"/>
                    </a:cubicBezTo>
                    <a:cubicBezTo>
                      <a:pt x="183" y="91"/>
                      <a:pt x="186" y="92"/>
                      <a:pt x="190" y="93"/>
                    </a:cubicBezTo>
                    <a:cubicBezTo>
                      <a:pt x="199" y="97"/>
                      <a:pt x="199" y="97"/>
                      <a:pt x="199" y="97"/>
                    </a:cubicBezTo>
                    <a:cubicBezTo>
                      <a:pt x="200" y="97"/>
                      <a:pt x="200" y="97"/>
                      <a:pt x="200" y="97"/>
                    </a:cubicBezTo>
                    <a:cubicBezTo>
                      <a:pt x="200" y="97"/>
                      <a:pt x="200" y="97"/>
                      <a:pt x="200" y="97"/>
                    </a:cubicBezTo>
                    <a:cubicBezTo>
                      <a:pt x="201" y="111"/>
                      <a:pt x="201" y="111"/>
                      <a:pt x="201" y="111"/>
                    </a:cubicBezTo>
                    <a:cubicBezTo>
                      <a:pt x="201" y="124"/>
                      <a:pt x="201" y="124"/>
                      <a:pt x="201" y="124"/>
                    </a:cubicBezTo>
                    <a:cubicBezTo>
                      <a:pt x="200" y="137"/>
                      <a:pt x="200" y="137"/>
                      <a:pt x="200" y="137"/>
                    </a:cubicBezTo>
                    <a:cubicBezTo>
                      <a:pt x="199" y="150"/>
                      <a:pt x="199" y="150"/>
                      <a:pt x="199" y="150"/>
                    </a:cubicBezTo>
                    <a:cubicBezTo>
                      <a:pt x="197" y="164"/>
                      <a:pt x="197" y="164"/>
                      <a:pt x="197" y="164"/>
                    </a:cubicBezTo>
                    <a:cubicBezTo>
                      <a:pt x="195" y="177"/>
                      <a:pt x="195" y="177"/>
                      <a:pt x="195" y="177"/>
                    </a:cubicBezTo>
                    <a:cubicBezTo>
                      <a:pt x="193" y="185"/>
                      <a:pt x="191" y="194"/>
                      <a:pt x="190" y="203"/>
                    </a:cubicBezTo>
                    <a:cubicBezTo>
                      <a:pt x="190" y="203"/>
                      <a:pt x="190" y="203"/>
                      <a:pt x="190" y="203"/>
                    </a:cubicBezTo>
                    <a:cubicBezTo>
                      <a:pt x="189" y="203"/>
                      <a:pt x="189" y="203"/>
                      <a:pt x="189" y="203"/>
                    </a:cubicBezTo>
                    <a:cubicBezTo>
                      <a:pt x="145" y="192"/>
                      <a:pt x="145" y="192"/>
                      <a:pt x="145" y="192"/>
                    </a:cubicBezTo>
                    <a:cubicBezTo>
                      <a:pt x="101" y="179"/>
                      <a:pt x="101" y="179"/>
                      <a:pt x="101" y="179"/>
                    </a:cubicBezTo>
                    <a:cubicBezTo>
                      <a:pt x="102" y="178"/>
                      <a:pt x="102" y="178"/>
                      <a:pt x="102" y="178"/>
                    </a:cubicBezTo>
                    <a:cubicBezTo>
                      <a:pt x="101" y="182"/>
                      <a:pt x="100" y="185"/>
                      <a:pt x="100" y="189"/>
                    </a:cubicBezTo>
                    <a:cubicBezTo>
                      <a:pt x="98" y="199"/>
                      <a:pt x="98" y="199"/>
                      <a:pt x="98" y="199"/>
                    </a:cubicBezTo>
                    <a:cubicBezTo>
                      <a:pt x="97" y="205"/>
                      <a:pt x="97" y="205"/>
                      <a:pt x="97" y="205"/>
                    </a:cubicBezTo>
                    <a:cubicBezTo>
                      <a:pt x="96" y="210"/>
                      <a:pt x="96" y="210"/>
                      <a:pt x="96" y="210"/>
                    </a:cubicBezTo>
                    <a:cubicBezTo>
                      <a:pt x="95" y="213"/>
                      <a:pt x="95" y="213"/>
                      <a:pt x="95" y="213"/>
                    </a:cubicBezTo>
                    <a:cubicBezTo>
                      <a:pt x="95" y="214"/>
                      <a:pt x="95" y="214"/>
                      <a:pt x="95" y="215"/>
                    </a:cubicBezTo>
                    <a:cubicBezTo>
                      <a:pt x="93" y="220"/>
                      <a:pt x="93" y="220"/>
                      <a:pt x="93" y="220"/>
                    </a:cubicBezTo>
                    <a:cubicBezTo>
                      <a:pt x="91" y="226"/>
                      <a:pt x="91" y="226"/>
                      <a:pt x="91" y="226"/>
                    </a:cubicBezTo>
                    <a:cubicBezTo>
                      <a:pt x="89" y="231"/>
                      <a:pt x="89" y="231"/>
                      <a:pt x="89" y="231"/>
                    </a:cubicBezTo>
                    <a:cubicBezTo>
                      <a:pt x="88" y="234"/>
                      <a:pt x="87" y="238"/>
                      <a:pt x="86" y="241"/>
                    </a:cubicBezTo>
                    <a:cubicBezTo>
                      <a:pt x="86" y="245"/>
                      <a:pt x="85" y="248"/>
                      <a:pt x="84" y="252"/>
                    </a:cubicBezTo>
                    <a:cubicBezTo>
                      <a:pt x="82" y="262"/>
                      <a:pt x="82" y="262"/>
                      <a:pt x="82" y="262"/>
                    </a:cubicBezTo>
                    <a:cubicBezTo>
                      <a:pt x="81" y="261"/>
                      <a:pt x="81" y="261"/>
                      <a:pt x="81" y="261"/>
                    </a:cubicBezTo>
                    <a:cubicBezTo>
                      <a:pt x="125" y="273"/>
                      <a:pt x="125" y="273"/>
                      <a:pt x="125" y="273"/>
                    </a:cubicBezTo>
                    <a:cubicBezTo>
                      <a:pt x="169" y="286"/>
                      <a:pt x="169" y="286"/>
                      <a:pt x="169" y="286"/>
                    </a:cubicBezTo>
                    <a:cubicBezTo>
                      <a:pt x="170" y="286"/>
                      <a:pt x="170" y="286"/>
                      <a:pt x="170" y="286"/>
                    </a:cubicBezTo>
                    <a:cubicBezTo>
                      <a:pt x="169" y="287"/>
                      <a:pt x="169" y="287"/>
                      <a:pt x="169" y="287"/>
                    </a:cubicBezTo>
                    <a:cubicBezTo>
                      <a:pt x="166" y="299"/>
                      <a:pt x="166" y="299"/>
                      <a:pt x="166" y="299"/>
                    </a:cubicBezTo>
                    <a:cubicBezTo>
                      <a:pt x="164" y="311"/>
                      <a:pt x="164" y="311"/>
                      <a:pt x="164" y="311"/>
                    </a:cubicBezTo>
                    <a:cubicBezTo>
                      <a:pt x="162" y="323"/>
                      <a:pt x="162" y="323"/>
                      <a:pt x="162" y="323"/>
                    </a:cubicBezTo>
                    <a:cubicBezTo>
                      <a:pt x="161" y="335"/>
                      <a:pt x="161" y="335"/>
                      <a:pt x="161" y="335"/>
                    </a:cubicBezTo>
                    <a:cubicBezTo>
                      <a:pt x="160" y="348"/>
                      <a:pt x="160" y="348"/>
                      <a:pt x="160" y="348"/>
                    </a:cubicBezTo>
                    <a:cubicBezTo>
                      <a:pt x="159" y="360"/>
                      <a:pt x="159" y="360"/>
                      <a:pt x="159" y="360"/>
                    </a:cubicBezTo>
                    <a:cubicBezTo>
                      <a:pt x="159" y="368"/>
                      <a:pt x="159" y="376"/>
                      <a:pt x="159" y="385"/>
                    </a:cubicBezTo>
                    <a:cubicBezTo>
                      <a:pt x="159" y="385"/>
                      <a:pt x="159" y="385"/>
                      <a:pt x="159" y="385"/>
                    </a:cubicBezTo>
                    <a:cubicBezTo>
                      <a:pt x="159" y="385"/>
                      <a:pt x="159" y="385"/>
                      <a:pt x="159" y="385"/>
                    </a:cubicBezTo>
                    <a:cubicBezTo>
                      <a:pt x="138" y="380"/>
                      <a:pt x="138" y="380"/>
                      <a:pt x="138" y="380"/>
                    </a:cubicBezTo>
                    <a:cubicBezTo>
                      <a:pt x="117" y="377"/>
                      <a:pt x="117" y="377"/>
                      <a:pt x="117" y="377"/>
                    </a:cubicBezTo>
                    <a:cubicBezTo>
                      <a:pt x="96" y="374"/>
                      <a:pt x="96" y="374"/>
                      <a:pt x="96" y="374"/>
                    </a:cubicBezTo>
                    <a:cubicBezTo>
                      <a:pt x="74" y="371"/>
                      <a:pt x="74" y="371"/>
                      <a:pt x="74" y="371"/>
                    </a:cubicBezTo>
                    <a:cubicBezTo>
                      <a:pt x="74" y="371"/>
                      <a:pt x="74" y="371"/>
                      <a:pt x="74" y="371"/>
                    </a:cubicBezTo>
                    <a:cubicBezTo>
                      <a:pt x="74" y="371"/>
                      <a:pt x="74" y="371"/>
                      <a:pt x="74" y="371"/>
                    </a:cubicBezTo>
                    <a:cubicBezTo>
                      <a:pt x="74" y="367"/>
                      <a:pt x="74" y="364"/>
                      <a:pt x="74" y="361"/>
                    </a:cubicBezTo>
                    <a:cubicBezTo>
                      <a:pt x="73" y="358"/>
                      <a:pt x="73" y="354"/>
                      <a:pt x="73" y="351"/>
                    </a:cubicBezTo>
                    <a:cubicBezTo>
                      <a:pt x="73" y="349"/>
                      <a:pt x="73" y="349"/>
                      <a:pt x="73" y="349"/>
                    </a:cubicBezTo>
                    <a:cubicBezTo>
                      <a:pt x="73" y="348"/>
                      <a:pt x="73" y="347"/>
                      <a:pt x="73" y="346"/>
                    </a:cubicBezTo>
                    <a:cubicBezTo>
                      <a:pt x="74" y="344"/>
                      <a:pt x="74" y="344"/>
                      <a:pt x="74" y="344"/>
                    </a:cubicBezTo>
                    <a:cubicBezTo>
                      <a:pt x="74" y="343"/>
                      <a:pt x="74" y="342"/>
                      <a:pt x="74" y="341"/>
                    </a:cubicBezTo>
                    <a:cubicBezTo>
                      <a:pt x="75" y="339"/>
                      <a:pt x="75" y="339"/>
                      <a:pt x="75" y="339"/>
                    </a:cubicBezTo>
                    <a:cubicBezTo>
                      <a:pt x="75" y="338"/>
                      <a:pt x="75" y="337"/>
                      <a:pt x="76" y="336"/>
                    </a:cubicBezTo>
                    <a:cubicBezTo>
                      <a:pt x="77" y="332"/>
                      <a:pt x="77" y="332"/>
                      <a:pt x="77" y="332"/>
                    </a:cubicBezTo>
                    <a:cubicBezTo>
                      <a:pt x="78" y="332"/>
                      <a:pt x="78" y="332"/>
                      <a:pt x="78" y="332"/>
                    </a:cubicBezTo>
                    <a:cubicBezTo>
                      <a:pt x="59" y="329"/>
                      <a:pt x="59" y="329"/>
                      <a:pt x="59" y="329"/>
                    </a:cubicBezTo>
                    <a:cubicBezTo>
                      <a:pt x="57" y="328"/>
                      <a:pt x="55" y="328"/>
                      <a:pt x="54" y="328"/>
                    </a:cubicBezTo>
                    <a:cubicBezTo>
                      <a:pt x="49" y="327"/>
                      <a:pt x="49" y="327"/>
                      <a:pt x="49" y="327"/>
                    </a:cubicBezTo>
                    <a:cubicBezTo>
                      <a:pt x="39" y="326"/>
                      <a:pt x="39" y="326"/>
                      <a:pt x="39" y="326"/>
                    </a:cubicBezTo>
                    <a:cubicBezTo>
                      <a:pt x="20" y="326"/>
                      <a:pt x="20" y="326"/>
                      <a:pt x="20" y="326"/>
                    </a:cubicBezTo>
                    <a:cubicBezTo>
                      <a:pt x="0" y="325"/>
                      <a:pt x="0" y="325"/>
                      <a:pt x="0" y="325"/>
                    </a:cubicBezTo>
                    <a:cubicBezTo>
                      <a:pt x="1" y="325"/>
                      <a:pt x="1" y="325"/>
                      <a:pt x="1" y="325"/>
                    </a:cubicBezTo>
                    <a:cubicBezTo>
                      <a:pt x="1" y="346"/>
                      <a:pt x="1" y="346"/>
                      <a:pt x="1" y="346"/>
                    </a:cubicBezTo>
                    <a:cubicBezTo>
                      <a:pt x="2" y="367"/>
                      <a:pt x="2" y="367"/>
                      <a:pt x="2" y="367"/>
                    </a:cubicBezTo>
                    <a:cubicBezTo>
                      <a:pt x="3" y="388"/>
                      <a:pt x="3" y="388"/>
                      <a:pt x="3" y="388"/>
                    </a:cubicBezTo>
                    <a:cubicBezTo>
                      <a:pt x="4" y="409"/>
                      <a:pt x="4" y="409"/>
                      <a:pt x="4" y="409"/>
                    </a:cubicBezTo>
                    <a:cubicBezTo>
                      <a:pt x="4" y="409"/>
                      <a:pt x="4" y="409"/>
                      <a:pt x="4" y="409"/>
                    </a:cubicBezTo>
                    <a:cubicBezTo>
                      <a:pt x="61" y="462"/>
                      <a:pt x="61" y="462"/>
                      <a:pt x="61" y="462"/>
                    </a:cubicBezTo>
                    <a:cubicBezTo>
                      <a:pt x="61" y="462"/>
                      <a:pt x="61" y="462"/>
                      <a:pt x="61" y="462"/>
                    </a:cubicBezTo>
                    <a:cubicBezTo>
                      <a:pt x="74" y="462"/>
                      <a:pt x="74" y="462"/>
                      <a:pt x="74" y="462"/>
                    </a:cubicBezTo>
                    <a:cubicBezTo>
                      <a:pt x="78" y="462"/>
                      <a:pt x="82" y="462"/>
                      <a:pt x="87" y="462"/>
                    </a:cubicBezTo>
                    <a:cubicBezTo>
                      <a:pt x="95" y="463"/>
                      <a:pt x="104" y="464"/>
                      <a:pt x="112" y="464"/>
                    </a:cubicBezTo>
                    <a:cubicBezTo>
                      <a:pt x="125" y="465"/>
                      <a:pt x="125" y="465"/>
                      <a:pt x="125" y="465"/>
                    </a:cubicBezTo>
                    <a:cubicBezTo>
                      <a:pt x="129" y="465"/>
                      <a:pt x="134" y="466"/>
                      <a:pt x="138" y="466"/>
                    </a:cubicBezTo>
                    <a:cubicBezTo>
                      <a:pt x="142" y="466"/>
                      <a:pt x="146" y="466"/>
                      <a:pt x="151" y="466"/>
                    </a:cubicBezTo>
                    <a:cubicBezTo>
                      <a:pt x="164" y="466"/>
                      <a:pt x="164" y="466"/>
                      <a:pt x="164" y="466"/>
                    </a:cubicBezTo>
                    <a:cubicBezTo>
                      <a:pt x="168" y="466"/>
                      <a:pt x="172" y="466"/>
                      <a:pt x="176" y="465"/>
                    </a:cubicBezTo>
                    <a:cubicBezTo>
                      <a:pt x="181" y="465"/>
                      <a:pt x="185" y="465"/>
                      <a:pt x="189" y="464"/>
                    </a:cubicBezTo>
                    <a:cubicBezTo>
                      <a:pt x="202" y="462"/>
                      <a:pt x="202" y="462"/>
                      <a:pt x="202" y="462"/>
                    </a:cubicBezTo>
                    <a:cubicBezTo>
                      <a:pt x="206" y="461"/>
                      <a:pt x="210" y="460"/>
                      <a:pt x="214" y="458"/>
                    </a:cubicBezTo>
                    <a:cubicBezTo>
                      <a:pt x="222" y="454"/>
                      <a:pt x="228" y="447"/>
                      <a:pt x="234" y="441"/>
                    </a:cubicBezTo>
                    <a:cubicBezTo>
                      <a:pt x="240" y="435"/>
                      <a:pt x="246" y="429"/>
                      <a:pt x="253" y="423"/>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sp>
            <p:nvSpPr>
              <p:cNvPr id="159" name="Freeform 293"/>
              <p:cNvSpPr>
                <a:spLocks noEditPoints="1"/>
              </p:cNvSpPr>
              <p:nvPr/>
            </p:nvSpPr>
            <p:spPr bwMode="auto">
              <a:xfrm>
                <a:off x="3717926" y="5618163"/>
                <a:ext cx="806450" cy="1498600"/>
              </a:xfrm>
              <a:custGeom>
                <a:avLst/>
                <a:gdLst>
                  <a:gd name="T0" fmla="*/ 400 w 508"/>
                  <a:gd name="T1" fmla="*/ 944 h 944"/>
                  <a:gd name="T2" fmla="*/ 400 w 508"/>
                  <a:gd name="T3" fmla="*/ 944 h 944"/>
                  <a:gd name="T4" fmla="*/ 108 w 508"/>
                  <a:gd name="T5" fmla="*/ 944 h 944"/>
                  <a:gd name="T6" fmla="*/ 2 w 508"/>
                  <a:gd name="T7" fmla="*/ 846 h 944"/>
                  <a:gd name="T8" fmla="*/ 2 w 508"/>
                  <a:gd name="T9" fmla="*/ 846 h 944"/>
                  <a:gd name="T10" fmla="*/ 0 w 508"/>
                  <a:gd name="T11" fmla="*/ 693 h 944"/>
                  <a:gd name="T12" fmla="*/ 169 w 508"/>
                  <a:gd name="T13" fmla="*/ 693 h 944"/>
                  <a:gd name="T14" fmla="*/ 169 w 508"/>
                  <a:gd name="T15" fmla="*/ 693 h 944"/>
                  <a:gd name="T16" fmla="*/ 169 w 508"/>
                  <a:gd name="T17" fmla="*/ 768 h 944"/>
                  <a:gd name="T18" fmla="*/ 339 w 508"/>
                  <a:gd name="T19" fmla="*/ 770 h 944"/>
                  <a:gd name="T20" fmla="*/ 341 w 508"/>
                  <a:gd name="T21" fmla="*/ 562 h 944"/>
                  <a:gd name="T22" fmla="*/ 155 w 508"/>
                  <a:gd name="T23" fmla="*/ 562 h 944"/>
                  <a:gd name="T24" fmla="*/ 155 w 508"/>
                  <a:gd name="T25" fmla="*/ 386 h 944"/>
                  <a:gd name="T26" fmla="*/ 157 w 508"/>
                  <a:gd name="T27" fmla="*/ 384 h 944"/>
                  <a:gd name="T28" fmla="*/ 339 w 508"/>
                  <a:gd name="T29" fmla="*/ 386 h 944"/>
                  <a:gd name="T30" fmla="*/ 341 w 508"/>
                  <a:gd name="T31" fmla="*/ 178 h 944"/>
                  <a:gd name="T32" fmla="*/ 169 w 508"/>
                  <a:gd name="T33" fmla="*/ 176 h 944"/>
                  <a:gd name="T34" fmla="*/ 169 w 508"/>
                  <a:gd name="T35" fmla="*/ 253 h 944"/>
                  <a:gd name="T36" fmla="*/ 2 w 508"/>
                  <a:gd name="T37" fmla="*/ 253 h 944"/>
                  <a:gd name="T38" fmla="*/ 0 w 508"/>
                  <a:gd name="T39" fmla="*/ 251 h 944"/>
                  <a:gd name="T40" fmla="*/ 0 w 508"/>
                  <a:gd name="T41" fmla="*/ 0 h 944"/>
                  <a:gd name="T42" fmla="*/ 169 w 508"/>
                  <a:gd name="T43" fmla="*/ 2 h 944"/>
                  <a:gd name="T44" fmla="*/ 169 w 508"/>
                  <a:gd name="T45" fmla="*/ 2 h 944"/>
                  <a:gd name="T46" fmla="*/ 167 w 508"/>
                  <a:gd name="T47" fmla="*/ 51 h 944"/>
                  <a:gd name="T48" fmla="*/ 222 w 508"/>
                  <a:gd name="T49" fmla="*/ 2 h 944"/>
                  <a:gd name="T50" fmla="*/ 400 w 508"/>
                  <a:gd name="T51" fmla="*/ 2 h 944"/>
                  <a:gd name="T52" fmla="*/ 402 w 508"/>
                  <a:gd name="T53" fmla="*/ 2 h 944"/>
                  <a:gd name="T54" fmla="*/ 508 w 508"/>
                  <a:gd name="T55" fmla="*/ 100 h 944"/>
                  <a:gd name="T56" fmla="*/ 508 w 508"/>
                  <a:gd name="T57" fmla="*/ 390 h 944"/>
                  <a:gd name="T58" fmla="*/ 508 w 508"/>
                  <a:gd name="T59" fmla="*/ 390 h 944"/>
                  <a:gd name="T60" fmla="*/ 445 w 508"/>
                  <a:gd name="T61" fmla="*/ 472 h 944"/>
                  <a:gd name="T62" fmla="*/ 508 w 508"/>
                  <a:gd name="T63" fmla="*/ 556 h 944"/>
                  <a:gd name="T64" fmla="*/ 508 w 508"/>
                  <a:gd name="T65" fmla="*/ 846 h 944"/>
                  <a:gd name="T66" fmla="*/ 508 w 508"/>
                  <a:gd name="T67" fmla="*/ 556 h 944"/>
                  <a:gd name="T68" fmla="*/ 443 w 508"/>
                  <a:gd name="T69" fmla="*/ 474 h 944"/>
                  <a:gd name="T70" fmla="*/ 443 w 508"/>
                  <a:gd name="T71" fmla="*/ 472 h 944"/>
                  <a:gd name="T72" fmla="*/ 508 w 508"/>
                  <a:gd name="T73" fmla="*/ 390 h 944"/>
                  <a:gd name="T74" fmla="*/ 508 w 508"/>
                  <a:gd name="T75" fmla="*/ 102 h 944"/>
                  <a:gd name="T76" fmla="*/ 400 w 508"/>
                  <a:gd name="T77" fmla="*/ 2 h 944"/>
                  <a:gd name="T78" fmla="*/ 222 w 508"/>
                  <a:gd name="T79" fmla="*/ 2 h 944"/>
                  <a:gd name="T80" fmla="*/ 167 w 508"/>
                  <a:gd name="T81" fmla="*/ 53 h 944"/>
                  <a:gd name="T82" fmla="*/ 167 w 508"/>
                  <a:gd name="T83" fmla="*/ 2 h 944"/>
                  <a:gd name="T84" fmla="*/ 2 w 508"/>
                  <a:gd name="T85" fmla="*/ 4 h 944"/>
                  <a:gd name="T86" fmla="*/ 2 w 508"/>
                  <a:gd name="T87" fmla="*/ 251 h 944"/>
                  <a:gd name="T88" fmla="*/ 169 w 508"/>
                  <a:gd name="T89" fmla="*/ 251 h 944"/>
                  <a:gd name="T90" fmla="*/ 167 w 508"/>
                  <a:gd name="T91" fmla="*/ 176 h 944"/>
                  <a:gd name="T92" fmla="*/ 169 w 508"/>
                  <a:gd name="T93" fmla="*/ 173 h 944"/>
                  <a:gd name="T94" fmla="*/ 343 w 508"/>
                  <a:gd name="T95" fmla="*/ 173 h 944"/>
                  <a:gd name="T96" fmla="*/ 341 w 508"/>
                  <a:gd name="T97" fmla="*/ 386 h 944"/>
                  <a:gd name="T98" fmla="*/ 341 w 508"/>
                  <a:gd name="T99" fmla="*/ 386 h 944"/>
                  <a:gd name="T100" fmla="*/ 159 w 508"/>
                  <a:gd name="T101" fmla="*/ 386 h 944"/>
                  <a:gd name="T102" fmla="*/ 157 w 508"/>
                  <a:gd name="T103" fmla="*/ 558 h 944"/>
                  <a:gd name="T104" fmla="*/ 341 w 508"/>
                  <a:gd name="T105" fmla="*/ 558 h 944"/>
                  <a:gd name="T106" fmla="*/ 341 w 508"/>
                  <a:gd name="T107" fmla="*/ 770 h 944"/>
                  <a:gd name="T108" fmla="*/ 341 w 508"/>
                  <a:gd name="T109" fmla="*/ 770 h 944"/>
                  <a:gd name="T110" fmla="*/ 167 w 508"/>
                  <a:gd name="T111" fmla="*/ 770 h 944"/>
                  <a:gd name="T112" fmla="*/ 167 w 508"/>
                  <a:gd name="T113" fmla="*/ 693 h 944"/>
                  <a:gd name="T114" fmla="*/ 2 w 508"/>
                  <a:gd name="T115" fmla="*/ 695 h 944"/>
                  <a:gd name="T116" fmla="*/ 2 w 508"/>
                  <a:gd name="T117" fmla="*/ 846 h 944"/>
                  <a:gd name="T118" fmla="*/ 108 w 508"/>
                  <a:gd name="T119" fmla="*/ 942 h 944"/>
                  <a:gd name="T120" fmla="*/ 400 w 508"/>
                  <a:gd name="T121" fmla="*/ 944 h 944"/>
                  <a:gd name="T122" fmla="*/ 508 w 508"/>
                  <a:gd name="T123" fmla="*/ 846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08" h="944">
                    <a:moveTo>
                      <a:pt x="508" y="846"/>
                    </a:moveTo>
                    <a:lnTo>
                      <a:pt x="400" y="944"/>
                    </a:lnTo>
                    <a:lnTo>
                      <a:pt x="400" y="944"/>
                    </a:lnTo>
                    <a:lnTo>
                      <a:pt x="400" y="944"/>
                    </a:lnTo>
                    <a:lnTo>
                      <a:pt x="108" y="944"/>
                    </a:lnTo>
                    <a:lnTo>
                      <a:pt x="108" y="944"/>
                    </a:lnTo>
                    <a:lnTo>
                      <a:pt x="108" y="944"/>
                    </a:lnTo>
                    <a:lnTo>
                      <a:pt x="2" y="846"/>
                    </a:lnTo>
                    <a:lnTo>
                      <a:pt x="2" y="846"/>
                    </a:lnTo>
                    <a:lnTo>
                      <a:pt x="2" y="846"/>
                    </a:lnTo>
                    <a:lnTo>
                      <a:pt x="0" y="693"/>
                    </a:lnTo>
                    <a:lnTo>
                      <a:pt x="0" y="693"/>
                    </a:lnTo>
                    <a:lnTo>
                      <a:pt x="2" y="693"/>
                    </a:lnTo>
                    <a:lnTo>
                      <a:pt x="169" y="693"/>
                    </a:lnTo>
                    <a:lnTo>
                      <a:pt x="169" y="693"/>
                    </a:lnTo>
                    <a:lnTo>
                      <a:pt x="169" y="693"/>
                    </a:lnTo>
                    <a:lnTo>
                      <a:pt x="169" y="770"/>
                    </a:lnTo>
                    <a:lnTo>
                      <a:pt x="169" y="768"/>
                    </a:lnTo>
                    <a:lnTo>
                      <a:pt x="341" y="768"/>
                    </a:lnTo>
                    <a:lnTo>
                      <a:pt x="339" y="770"/>
                    </a:lnTo>
                    <a:lnTo>
                      <a:pt x="339" y="560"/>
                    </a:lnTo>
                    <a:lnTo>
                      <a:pt x="341" y="562"/>
                    </a:lnTo>
                    <a:lnTo>
                      <a:pt x="157" y="562"/>
                    </a:lnTo>
                    <a:lnTo>
                      <a:pt x="155" y="562"/>
                    </a:lnTo>
                    <a:lnTo>
                      <a:pt x="155" y="560"/>
                    </a:lnTo>
                    <a:lnTo>
                      <a:pt x="155" y="386"/>
                    </a:lnTo>
                    <a:lnTo>
                      <a:pt x="155" y="384"/>
                    </a:lnTo>
                    <a:lnTo>
                      <a:pt x="157" y="384"/>
                    </a:lnTo>
                    <a:lnTo>
                      <a:pt x="341" y="384"/>
                    </a:lnTo>
                    <a:lnTo>
                      <a:pt x="339" y="386"/>
                    </a:lnTo>
                    <a:lnTo>
                      <a:pt x="339" y="176"/>
                    </a:lnTo>
                    <a:lnTo>
                      <a:pt x="341" y="178"/>
                    </a:lnTo>
                    <a:lnTo>
                      <a:pt x="169" y="178"/>
                    </a:lnTo>
                    <a:lnTo>
                      <a:pt x="169" y="176"/>
                    </a:lnTo>
                    <a:lnTo>
                      <a:pt x="169" y="251"/>
                    </a:lnTo>
                    <a:lnTo>
                      <a:pt x="169" y="253"/>
                    </a:lnTo>
                    <a:lnTo>
                      <a:pt x="169" y="253"/>
                    </a:lnTo>
                    <a:lnTo>
                      <a:pt x="2" y="253"/>
                    </a:lnTo>
                    <a:lnTo>
                      <a:pt x="0" y="253"/>
                    </a:lnTo>
                    <a:lnTo>
                      <a:pt x="0" y="251"/>
                    </a:lnTo>
                    <a:lnTo>
                      <a:pt x="0" y="2"/>
                    </a:lnTo>
                    <a:lnTo>
                      <a:pt x="0" y="0"/>
                    </a:lnTo>
                    <a:lnTo>
                      <a:pt x="2" y="0"/>
                    </a:lnTo>
                    <a:lnTo>
                      <a:pt x="169" y="2"/>
                    </a:lnTo>
                    <a:lnTo>
                      <a:pt x="169" y="2"/>
                    </a:lnTo>
                    <a:lnTo>
                      <a:pt x="169" y="2"/>
                    </a:lnTo>
                    <a:lnTo>
                      <a:pt x="169" y="51"/>
                    </a:lnTo>
                    <a:lnTo>
                      <a:pt x="167" y="51"/>
                    </a:lnTo>
                    <a:lnTo>
                      <a:pt x="222" y="2"/>
                    </a:lnTo>
                    <a:lnTo>
                      <a:pt x="222" y="2"/>
                    </a:lnTo>
                    <a:lnTo>
                      <a:pt x="222" y="2"/>
                    </a:lnTo>
                    <a:lnTo>
                      <a:pt x="400" y="2"/>
                    </a:lnTo>
                    <a:lnTo>
                      <a:pt x="400" y="2"/>
                    </a:lnTo>
                    <a:lnTo>
                      <a:pt x="402" y="2"/>
                    </a:lnTo>
                    <a:lnTo>
                      <a:pt x="508" y="100"/>
                    </a:lnTo>
                    <a:lnTo>
                      <a:pt x="508" y="100"/>
                    </a:lnTo>
                    <a:lnTo>
                      <a:pt x="508" y="100"/>
                    </a:lnTo>
                    <a:lnTo>
                      <a:pt x="508" y="390"/>
                    </a:lnTo>
                    <a:lnTo>
                      <a:pt x="508" y="390"/>
                    </a:lnTo>
                    <a:lnTo>
                      <a:pt x="508" y="390"/>
                    </a:lnTo>
                    <a:lnTo>
                      <a:pt x="445" y="474"/>
                    </a:lnTo>
                    <a:lnTo>
                      <a:pt x="445" y="472"/>
                    </a:lnTo>
                    <a:lnTo>
                      <a:pt x="508" y="556"/>
                    </a:lnTo>
                    <a:lnTo>
                      <a:pt x="508" y="556"/>
                    </a:lnTo>
                    <a:lnTo>
                      <a:pt x="508" y="556"/>
                    </a:lnTo>
                    <a:lnTo>
                      <a:pt x="508" y="846"/>
                    </a:lnTo>
                    <a:close/>
                    <a:moveTo>
                      <a:pt x="508" y="846"/>
                    </a:moveTo>
                    <a:lnTo>
                      <a:pt x="508" y="556"/>
                    </a:lnTo>
                    <a:lnTo>
                      <a:pt x="508" y="556"/>
                    </a:lnTo>
                    <a:lnTo>
                      <a:pt x="443" y="474"/>
                    </a:lnTo>
                    <a:lnTo>
                      <a:pt x="443" y="472"/>
                    </a:lnTo>
                    <a:lnTo>
                      <a:pt x="443" y="472"/>
                    </a:lnTo>
                    <a:lnTo>
                      <a:pt x="508" y="390"/>
                    </a:lnTo>
                    <a:lnTo>
                      <a:pt x="508" y="390"/>
                    </a:lnTo>
                    <a:lnTo>
                      <a:pt x="508" y="100"/>
                    </a:lnTo>
                    <a:lnTo>
                      <a:pt x="508" y="102"/>
                    </a:lnTo>
                    <a:lnTo>
                      <a:pt x="400" y="2"/>
                    </a:lnTo>
                    <a:lnTo>
                      <a:pt x="400" y="2"/>
                    </a:lnTo>
                    <a:lnTo>
                      <a:pt x="222" y="4"/>
                    </a:lnTo>
                    <a:lnTo>
                      <a:pt x="222" y="2"/>
                    </a:lnTo>
                    <a:lnTo>
                      <a:pt x="169" y="51"/>
                    </a:lnTo>
                    <a:lnTo>
                      <a:pt x="167" y="53"/>
                    </a:lnTo>
                    <a:lnTo>
                      <a:pt x="167" y="51"/>
                    </a:lnTo>
                    <a:lnTo>
                      <a:pt x="167" y="2"/>
                    </a:lnTo>
                    <a:lnTo>
                      <a:pt x="169" y="4"/>
                    </a:lnTo>
                    <a:lnTo>
                      <a:pt x="2" y="4"/>
                    </a:lnTo>
                    <a:lnTo>
                      <a:pt x="2" y="2"/>
                    </a:lnTo>
                    <a:lnTo>
                      <a:pt x="2" y="251"/>
                    </a:lnTo>
                    <a:lnTo>
                      <a:pt x="2" y="251"/>
                    </a:lnTo>
                    <a:lnTo>
                      <a:pt x="169" y="251"/>
                    </a:lnTo>
                    <a:lnTo>
                      <a:pt x="167" y="251"/>
                    </a:lnTo>
                    <a:lnTo>
                      <a:pt x="167" y="176"/>
                    </a:lnTo>
                    <a:lnTo>
                      <a:pt x="167" y="173"/>
                    </a:lnTo>
                    <a:lnTo>
                      <a:pt x="169" y="173"/>
                    </a:lnTo>
                    <a:lnTo>
                      <a:pt x="341" y="173"/>
                    </a:lnTo>
                    <a:lnTo>
                      <a:pt x="343" y="173"/>
                    </a:lnTo>
                    <a:lnTo>
                      <a:pt x="343" y="176"/>
                    </a:lnTo>
                    <a:lnTo>
                      <a:pt x="341" y="386"/>
                    </a:lnTo>
                    <a:lnTo>
                      <a:pt x="341" y="386"/>
                    </a:lnTo>
                    <a:lnTo>
                      <a:pt x="341" y="386"/>
                    </a:lnTo>
                    <a:lnTo>
                      <a:pt x="157" y="386"/>
                    </a:lnTo>
                    <a:lnTo>
                      <a:pt x="159" y="386"/>
                    </a:lnTo>
                    <a:lnTo>
                      <a:pt x="159" y="560"/>
                    </a:lnTo>
                    <a:lnTo>
                      <a:pt x="157" y="558"/>
                    </a:lnTo>
                    <a:lnTo>
                      <a:pt x="341" y="558"/>
                    </a:lnTo>
                    <a:lnTo>
                      <a:pt x="341" y="558"/>
                    </a:lnTo>
                    <a:lnTo>
                      <a:pt x="341" y="560"/>
                    </a:lnTo>
                    <a:lnTo>
                      <a:pt x="341" y="770"/>
                    </a:lnTo>
                    <a:lnTo>
                      <a:pt x="341" y="770"/>
                    </a:lnTo>
                    <a:lnTo>
                      <a:pt x="341" y="770"/>
                    </a:lnTo>
                    <a:lnTo>
                      <a:pt x="169" y="770"/>
                    </a:lnTo>
                    <a:lnTo>
                      <a:pt x="167" y="770"/>
                    </a:lnTo>
                    <a:lnTo>
                      <a:pt x="167" y="770"/>
                    </a:lnTo>
                    <a:lnTo>
                      <a:pt x="167" y="693"/>
                    </a:lnTo>
                    <a:lnTo>
                      <a:pt x="169" y="695"/>
                    </a:lnTo>
                    <a:lnTo>
                      <a:pt x="2" y="695"/>
                    </a:lnTo>
                    <a:lnTo>
                      <a:pt x="2" y="693"/>
                    </a:lnTo>
                    <a:lnTo>
                      <a:pt x="2" y="846"/>
                    </a:lnTo>
                    <a:lnTo>
                      <a:pt x="2" y="844"/>
                    </a:lnTo>
                    <a:lnTo>
                      <a:pt x="108" y="942"/>
                    </a:lnTo>
                    <a:lnTo>
                      <a:pt x="108" y="942"/>
                    </a:lnTo>
                    <a:lnTo>
                      <a:pt x="400" y="944"/>
                    </a:lnTo>
                    <a:lnTo>
                      <a:pt x="400" y="944"/>
                    </a:lnTo>
                    <a:lnTo>
                      <a:pt x="508" y="846"/>
                    </a:ln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sp>
            <p:nvSpPr>
              <p:cNvPr id="160" name="Freeform 294"/>
              <p:cNvSpPr>
                <a:spLocks noEditPoints="1"/>
              </p:cNvSpPr>
              <p:nvPr/>
            </p:nvSpPr>
            <p:spPr bwMode="auto">
              <a:xfrm>
                <a:off x="3717926" y="5640388"/>
                <a:ext cx="803275" cy="1417638"/>
              </a:xfrm>
              <a:custGeom>
                <a:avLst/>
                <a:gdLst>
                  <a:gd name="T0" fmla="*/ 398 w 506"/>
                  <a:gd name="T1" fmla="*/ 889 h 893"/>
                  <a:gd name="T2" fmla="*/ 396 w 506"/>
                  <a:gd name="T3" fmla="*/ 891 h 893"/>
                  <a:gd name="T4" fmla="*/ 110 w 506"/>
                  <a:gd name="T5" fmla="*/ 893 h 893"/>
                  <a:gd name="T6" fmla="*/ 6 w 506"/>
                  <a:gd name="T7" fmla="*/ 801 h 893"/>
                  <a:gd name="T8" fmla="*/ 4 w 506"/>
                  <a:gd name="T9" fmla="*/ 797 h 893"/>
                  <a:gd name="T10" fmla="*/ 2 w 506"/>
                  <a:gd name="T11" fmla="*/ 650 h 893"/>
                  <a:gd name="T12" fmla="*/ 171 w 506"/>
                  <a:gd name="T13" fmla="*/ 648 h 893"/>
                  <a:gd name="T14" fmla="*/ 177 w 506"/>
                  <a:gd name="T15" fmla="*/ 656 h 893"/>
                  <a:gd name="T16" fmla="*/ 171 w 506"/>
                  <a:gd name="T17" fmla="*/ 720 h 893"/>
                  <a:gd name="T18" fmla="*/ 328 w 506"/>
                  <a:gd name="T19" fmla="*/ 726 h 893"/>
                  <a:gd name="T20" fmla="*/ 337 w 506"/>
                  <a:gd name="T21" fmla="*/ 540 h 893"/>
                  <a:gd name="T22" fmla="*/ 151 w 506"/>
                  <a:gd name="T23" fmla="*/ 540 h 893"/>
                  <a:gd name="T24" fmla="*/ 151 w 506"/>
                  <a:gd name="T25" fmla="*/ 368 h 893"/>
                  <a:gd name="T26" fmla="*/ 159 w 506"/>
                  <a:gd name="T27" fmla="*/ 358 h 893"/>
                  <a:gd name="T28" fmla="*/ 328 w 506"/>
                  <a:gd name="T29" fmla="*/ 368 h 893"/>
                  <a:gd name="T30" fmla="*/ 337 w 506"/>
                  <a:gd name="T31" fmla="*/ 182 h 893"/>
                  <a:gd name="T32" fmla="*/ 182 w 506"/>
                  <a:gd name="T33" fmla="*/ 172 h 893"/>
                  <a:gd name="T34" fmla="*/ 179 w 506"/>
                  <a:gd name="T35" fmla="*/ 251 h 893"/>
                  <a:gd name="T36" fmla="*/ 8 w 506"/>
                  <a:gd name="T37" fmla="*/ 251 h 893"/>
                  <a:gd name="T38" fmla="*/ 0 w 506"/>
                  <a:gd name="T39" fmla="*/ 243 h 893"/>
                  <a:gd name="T40" fmla="*/ 0 w 506"/>
                  <a:gd name="T41" fmla="*/ 0 h 893"/>
                  <a:gd name="T42" fmla="*/ 171 w 506"/>
                  <a:gd name="T43" fmla="*/ 0 h 893"/>
                  <a:gd name="T44" fmla="*/ 179 w 506"/>
                  <a:gd name="T45" fmla="*/ 8 h 893"/>
                  <a:gd name="T46" fmla="*/ 165 w 506"/>
                  <a:gd name="T47" fmla="*/ 49 h 893"/>
                  <a:gd name="T48" fmla="*/ 220 w 506"/>
                  <a:gd name="T49" fmla="*/ 2 h 893"/>
                  <a:gd name="T50" fmla="*/ 396 w 506"/>
                  <a:gd name="T51" fmla="*/ 2 h 893"/>
                  <a:gd name="T52" fmla="*/ 402 w 506"/>
                  <a:gd name="T53" fmla="*/ 4 h 893"/>
                  <a:gd name="T54" fmla="*/ 506 w 506"/>
                  <a:gd name="T55" fmla="*/ 98 h 893"/>
                  <a:gd name="T56" fmla="*/ 504 w 506"/>
                  <a:gd name="T57" fmla="*/ 372 h 893"/>
                  <a:gd name="T58" fmla="*/ 504 w 506"/>
                  <a:gd name="T59" fmla="*/ 374 h 893"/>
                  <a:gd name="T60" fmla="*/ 441 w 506"/>
                  <a:gd name="T61" fmla="*/ 448 h 893"/>
                  <a:gd name="T62" fmla="*/ 504 w 506"/>
                  <a:gd name="T63" fmla="*/ 525 h 893"/>
                  <a:gd name="T64" fmla="*/ 500 w 506"/>
                  <a:gd name="T65" fmla="*/ 797 h 893"/>
                  <a:gd name="T66" fmla="*/ 498 w 506"/>
                  <a:gd name="T67" fmla="*/ 525 h 893"/>
                  <a:gd name="T68" fmla="*/ 435 w 506"/>
                  <a:gd name="T69" fmla="*/ 452 h 893"/>
                  <a:gd name="T70" fmla="*/ 435 w 506"/>
                  <a:gd name="T71" fmla="*/ 448 h 893"/>
                  <a:gd name="T72" fmla="*/ 496 w 506"/>
                  <a:gd name="T73" fmla="*/ 372 h 893"/>
                  <a:gd name="T74" fmla="*/ 496 w 506"/>
                  <a:gd name="T75" fmla="*/ 106 h 893"/>
                  <a:gd name="T76" fmla="*/ 396 w 506"/>
                  <a:gd name="T77" fmla="*/ 16 h 893"/>
                  <a:gd name="T78" fmla="*/ 228 w 506"/>
                  <a:gd name="T79" fmla="*/ 14 h 893"/>
                  <a:gd name="T80" fmla="*/ 163 w 506"/>
                  <a:gd name="T81" fmla="*/ 74 h 893"/>
                  <a:gd name="T82" fmla="*/ 163 w 506"/>
                  <a:gd name="T83" fmla="*/ 8 h 893"/>
                  <a:gd name="T84" fmla="*/ 8 w 506"/>
                  <a:gd name="T85" fmla="*/ 18 h 893"/>
                  <a:gd name="T86" fmla="*/ 18 w 506"/>
                  <a:gd name="T87" fmla="*/ 243 h 893"/>
                  <a:gd name="T88" fmla="*/ 171 w 506"/>
                  <a:gd name="T89" fmla="*/ 233 h 893"/>
                  <a:gd name="T90" fmla="*/ 161 w 506"/>
                  <a:gd name="T91" fmla="*/ 172 h 893"/>
                  <a:gd name="T92" fmla="*/ 171 w 506"/>
                  <a:gd name="T93" fmla="*/ 162 h 893"/>
                  <a:gd name="T94" fmla="*/ 347 w 506"/>
                  <a:gd name="T95" fmla="*/ 162 h 893"/>
                  <a:gd name="T96" fmla="*/ 347 w 506"/>
                  <a:gd name="T97" fmla="*/ 368 h 893"/>
                  <a:gd name="T98" fmla="*/ 337 w 506"/>
                  <a:gd name="T99" fmla="*/ 378 h 893"/>
                  <a:gd name="T100" fmla="*/ 169 w 506"/>
                  <a:gd name="T101" fmla="*/ 368 h 893"/>
                  <a:gd name="T102" fmla="*/ 159 w 506"/>
                  <a:gd name="T103" fmla="*/ 521 h 893"/>
                  <a:gd name="T104" fmla="*/ 347 w 506"/>
                  <a:gd name="T105" fmla="*/ 521 h 893"/>
                  <a:gd name="T106" fmla="*/ 347 w 506"/>
                  <a:gd name="T107" fmla="*/ 726 h 893"/>
                  <a:gd name="T108" fmla="*/ 337 w 506"/>
                  <a:gd name="T109" fmla="*/ 734 h 893"/>
                  <a:gd name="T110" fmla="*/ 163 w 506"/>
                  <a:gd name="T111" fmla="*/ 734 h 893"/>
                  <a:gd name="T112" fmla="*/ 163 w 506"/>
                  <a:gd name="T113" fmla="*/ 656 h 893"/>
                  <a:gd name="T114" fmla="*/ 8 w 506"/>
                  <a:gd name="T115" fmla="*/ 662 h 893"/>
                  <a:gd name="T116" fmla="*/ 14 w 506"/>
                  <a:gd name="T117" fmla="*/ 797 h 893"/>
                  <a:gd name="T118" fmla="*/ 114 w 506"/>
                  <a:gd name="T119" fmla="*/ 885 h 893"/>
                  <a:gd name="T120" fmla="*/ 396 w 506"/>
                  <a:gd name="T121" fmla="*/ 887 h 893"/>
                  <a:gd name="T122" fmla="*/ 500 w 506"/>
                  <a:gd name="T123" fmla="*/ 797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06" h="893">
                    <a:moveTo>
                      <a:pt x="500" y="797"/>
                    </a:moveTo>
                    <a:lnTo>
                      <a:pt x="398" y="889"/>
                    </a:lnTo>
                    <a:lnTo>
                      <a:pt x="398" y="891"/>
                    </a:lnTo>
                    <a:lnTo>
                      <a:pt x="396" y="891"/>
                    </a:lnTo>
                    <a:lnTo>
                      <a:pt x="112" y="893"/>
                    </a:lnTo>
                    <a:lnTo>
                      <a:pt x="110" y="893"/>
                    </a:lnTo>
                    <a:lnTo>
                      <a:pt x="110" y="891"/>
                    </a:lnTo>
                    <a:lnTo>
                      <a:pt x="6" y="801"/>
                    </a:lnTo>
                    <a:lnTo>
                      <a:pt x="4" y="799"/>
                    </a:lnTo>
                    <a:lnTo>
                      <a:pt x="4" y="797"/>
                    </a:lnTo>
                    <a:lnTo>
                      <a:pt x="2" y="656"/>
                    </a:lnTo>
                    <a:lnTo>
                      <a:pt x="2" y="650"/>
                    </a:lnTo>
                    <a:lnTo>
                      <a:pt x="8" y="650"/>
                    </a:lnTo>
                    <a:lnTo>
                      <a:pt x="171" y="648"/>
                    </a:lnTo>
                    <a:lnTo>
                      <a:pt x="177" y="648"/>
                    </a:lnTo>
                    <a:lnTo>
                      <a:pt x="177" y="656"/>
                    </a:lnTo>
                    <a:lnTo>
                      <a:pt x="177" y="726"/>
                    </a:lnTo>
                    <a:lnTo>
                      <a:pt x="171" y="720"/>
                    </a:lnTo>
                    <a:lnTo>
                      <a:pt x="337" y="717"/>
                    </a:lnTo>
                    <a:lnTo>
                      <a:pt x="328" y="726"/>
                    </a:lnTo>
                    <a:lnTo>
                      <a:pt x="328" y="531"/>
                    </a:lnTo>
                    <a:lnTo>
                      <a:pt x="337" y="540"/>
                    </a:lnTo>
                    <a:lnTo>
                      <a:pt x="159" y="540"/>
                    </a:lnTo>
                    <a:lnTo>
                      <a:pt x="151" y="540"/>
                    </a:lnTo>
                    <a:lnTo>
                      <a:pt x="151" y="531"/>
                    </a:lnTo>
                    <a:lnTo>
                      <a:pt x="151" y="368"/>
                    </a:lnTo>
                    <a:lnTo>
                      <a:pt x="151" y="358"/>
                    </a:lnTo>
                    <a:lnTo>
                      <a:pt x="159" y="358"/>
                    </a:lnTo>
                    <a:lnTo>
                      <a:pt x="337" y="358"/>
                    </a:lnTo>
                    <a:lnTo>
                      <a:pt x="328" y="368"/>
                    </a:lnTo>
                    <a:lnTo>
                      <a:pt x="328" y="172"/>
                    </a:lnTo>
                    <a:lnTo>
                      <a:pt x="337" y="182"/>
                    </a:lnTo>
                    <a:lnTo>
                      <a:pt x="171" y="182"/>
                    </a:lnTo>
                    <a:lnTo>
                      <a:pt x="182" y="172"/>
                    </a:lnTo>
                    <a:lnTo>
                      <a:pt x="179" y="243"/>
                    </a:lnTo>
                    <a:lnTo>
                      <a:pt x="179" y="251"/>
                    </a:lnTo>
                    <a:lnTo>
                      <a:pt x="171" y="251"/>
                    </a:lnTo>
                    <a:lnTo>
                      <a:pt x="8" y="251"/>
                    </a:lnTo>
                    <a:lnTo>
                      <a:pt x="0" y="251"/>
                    </a:lnTo>
                    <a:lnTo>
                      <a:pt x="0" y="243"/>
                    </a:lnTo>
                    <a:lnTo>
                      <a:pt x="0" y="8"/>
                    </a:lnTo>
                    <a:lnTo>
                      <a:pt x="0" y="0"/>
                    </a:lnTo>
                    <a:lnTo>
                      <a:pt x="8" y="0"/>
                    </a:lnTo>
                    <a:lnTo>
                      <a:pt x="171" y="0"/>
                    </a:lnTo>
                    <a:lnTo>
                      <a:pt x="179" y="0"/>
                    </a:lnTo>
                    <a:lnTo>
                      <a:pt x="179" y="8"/>
                    </a:lnTo>
                    <a:lnTo>
                      <a:pt x="179" y="55"/>
                    </a:lnTo>
                    <a:lnTo>
                      <a:pt x="165" y="49"/>
                    </a:lnTo>
                    <a:lnTo>
                      <a:pt x="218" y="2"/>
                    </a:lnTo>
                    <a:lnTo>
                      <a:pt x="220" y="2"/>
                    </a:lnTo>
                    <a:lnTo>
                      <a:pt x="224" y="2"/>
                    </a:lnTo>
                    <a:lnTo>
                      <a:pt x="396" y="2"/>
                    </a:lnTo>
                    <a:lnTo>
                      <a:pt x="400" y="2"/>
                    </a:lnTo>
                    <a:lnTo>
                      <a:pt x="402" y="4"/>
                    </a:lnTo>
                    <a:lnTo>
                      <a:pt x="504" y="96"/>
                    </a:lnTo>
                    <a:lnTo>
                      <a:pt x="506" y="98"/>
                    </a:lnTo>
                    <a:lnTo>
                      <a:pt x="506" y="102"/>
                    </a:lnTo>
                    <a:lnTo>
                      <a:pt x="504" y="372"/>
                    </a:lnTo>
                    <a:lnTo>
                      <a:pt x="504" y="374"/>
                    </a:lnTo>
                    <a:lnTo>
                      <a:pt x="504" y="374"/>
                    </a:lnTo>
                    <a:lnTo>
                      <a:pt x="441" y="452"/>
                    </a:lnTo>
                    <a:lnTo>
                      <a:pt x="441" y="448"/>
                    </a:lnTo>
                    <a:lnTo>
                      <a:pt x="502" y="523"/>
                    </a:lnTo>
                    <a:lnTo>
                      <a:pt x="504" y="525"/>
                    </a:lnTo>
                    <a:lnTo>
                      <a:pt x="504" y="525"/>
                    </a:lnTo>
                    <a:lnTo>
                      <a:pt x="500" y="797"/>
                    </a:lnTo>
                    <a:close/>
                    <a:moveTo>
                      <a:pt x="500" y="797"/>
                    </a:moveTo>
                    <a:lnTo>
                      <a:pt x="498" y="525"/>
                    </a:lnTo>
                    <a:lnTo>
                      <a:pt x="498" y="527"/>
                    </a:lnTo>
                    <a:lnTo>
                      <a:pt x="435" y="452"/>
                    </a:lnTo>
                    <a:lnTo>
                      <a:pt x="433" y="450"/>
                    </a:lnTo>
                    <a:lnTo>
                      <a:pt x="435" y="448"/>
                    </a:lnTo>
                    <a:lnTo>
                      <a:pt x="496" y="370"/>
                    </a:lnTo>
                    <a:lnTo>
                      <a:pt x="496" y="372"/>
                    </a:lnTo>
                    <a:lnTo>
                      <a:pt x="494" y="102"/>
                    </a:lnTo>
                    <a:lnTo>
                      <a:pt x="496" y="106"/>
                    </a:lnTo>
                    <a:lnTo>
                      <a:pt x="392" y="14"/>
                    </a:lnTo>
                    <a:lnTo>
                      <a:pt x="396" y="16"/>
                    </a:lnTo>
                    <a:lnTo>
                      <a:pt x="224" y="16"/>
                    </a:lnTo>
                    <a:lnTo>
                      <a:pt x="228" y="14"/>
                    </a:lnTo>
                    <a:lnTo>
                      <a:pt x="177" y="61"/>
                    </a:lnTo>
                    <a:lnTo>
                      <a:pt x="163" y="74"/>
                    </a:lnTo>
                    <a:lnTo>
                      <a:pt x="163" y="55"/>
                    </a:lnTo>
                    <a:lnTo>
                      <a:pt x="163" y="8"/>
                    </a:lnTo>
                    <a:lnTo>
                      <a:pt x="171" y="18"/>
                    </a:lnTo>
                    <a:lnTo>
                      <a:pt x="8" y="18"/>
                    </a:lnTo>
                    <a:lnTo>
                      <a:pt x="18" y="8"/>
                    </a:lnTo>
                    <a:lnTo>
                      <a:pt x="18" y="243"/>
                    </a:lnTo>
                    <a:lnTo>
                      <a:pt x="8" y="233"/>
                    </a:lnTo>
                    <a:lnTo>
                      <a:pt x="171" y="233"/>
                    </a:lnTo>
                    <a:lnTo>
                      <a:pt x="161" y="243"/>
                    </a:lnTo>
                    <a:lnTo>
                      <a:pt x="161" y="172"/>
                    </a:lnTo>
                    <a:lnTo>
                      <a:pt x="161" y="162"/>
                    </a:lnTo>
                    <a:lnTo>
                      <a:pt x="171" y="162"/>
                    </a:lnTo>
                    <a:lnTo>
                      <a:pt x="337" y="162"/>
                    </a:lnTo>
                    <a:lnTo>
                      <a:pt x="347" y="162"/>
                    </a:lnTo>
                    <a:lnTo>
                      <a:pt x="347" y="172"/>
                    </a:lnTo>
                    <a:lnTo>
                      <a:pt x="347" y="368"/>
                    </a:lnTo>
                    <a:lnTo>
                      <a:pt x="347" y="378"/>
                    </a:lnTo>
                    <a:lnTo>
                      <a:pt x="337" y="378"/>
                    </a:lnTo>
                    <a:lnTo>
                      <a:pt x="159" y="376"/>
                    </a:lnTo>
                    <a:lnTo>
                      <a:pt x="169" y="368"/>
                    </a:lnTo>
                    <a:lnTo>
                      <a:pt x="169" y="531"/>
                    </a:lnTo>
                    <a:lnTo>
                      <a:pt x="159" y="521"/>
                    </a:lnTo>
                    <a:lnTo>
                      <a:pt x="337" y="521"/>
                    </a:lnTo>
                    <a:lnTo>
                      <a:pt x="347" y="521"/>
                    </a:lnTo>
                    <a:lnTo>
                      <a:pt x="347" y="531"/>
                    </a:lnTo>
                    <a:lnTo>
                      <a:pt x="347" y="726"/>
                    </a:lnTo>
                    <a:lnTo>
                      <a:pt x="347" y="736"/>
                    </a:lnTo>
                    <a:lnTo>
                      <a:pt x="337" y="734"/>
                    </a:lnTo>
                    <a:lnTo>
                      <a:pt x="171" y="734"/>
                    </a:lnTo>
                    <a:lnTo>
                      <a:pt x="163" y="734"/>
                    </a:lnTo>
                    <a:lnTo>
                      <a:pt x="163" y="726"/>
                    </a:lnTo>
                    <a:lnTo>
                      <a:pt x="163" y="656"/>
                    </a:lnTo>
                    <a:lnTo>
                      <a:pt x="171" y="662"/>
                    </a:lnTo>
                    <a:lnTo>
                      <a:pt x="8" y="662"/>
                    </a:lnTo>
                    <a:lnTo>
                      <a:pt x="14" y="656"/>
                    </a:lnTo>
                    <a:lnTo>
                      <a:pt x="14" y="797"/>
                    </a:lnTo>
                    <a:lnTo>
                      <a:pt x="12" y="793"/>
                    </a:lnTo>
                    <a:lnTo>
                      <a:pt x="114" y="885"/>
                    </a:lnTo>
                    <a:lnTo>
                      <a:pt x="112" y="885"/>
                    </a:lnTo>
                    <a:lnTo>
                      <a:pt x="396" y="887"/>
                    </a:lnTo>
                    <a:lnTo>
                      <a:pt x="396" y="887"/>
                    </a:lnTo>
                    <a:lnTo>
                      <a:pt x="500" y="797"/>
                    </a:ln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grpSp>
        <p:grpSp>
          <p:nvGrpSpPr>
            <p:cNvPr id="161" name="chenying0907 160"/>
            <p:cNvGrpSpPr/>
            <p:nvPr/>
          </p:nvGrpSpPr>
          <p:grpSpPr>
            <a:xfrm>
              <a:off x="6350372" y="4188977"/>
              <a:ext cx="519434" cy="871693"/>
              <a:chOff x="4699001" y="5565775"/>
              <a:chExt cx="966788" cy="1622425"/>
            </a:xfrm>
            <a:solidFill>
              <a:srgbClr val="363636"/>
            </a:solidFill>
          </p:grpSpPr>
          <p:sp>
            <p:nvSpPr>
              <p:cNvPr id="162" name="Freeform 298"/>
              <p:cNvSpPr/>
              <p:nvPr/>
            </p:nvSpPr>
            <p:spPr bwMode="auto">
              <a:xfrm>
                <a:off x="4699001" y="5643563"/>
                <a:ext cx="966788" cy="1128713"/>
              </a:xfrm>
              <a:custGeom>
                <a:avLst/>
                <a:gdLst>
                  <a:gd name="T0" fmla="*/ 228 w 298"/>
                  <a:gd name="T1" fmla="*/ 324 h 348"/>
                  <a:gd name="T2" fmla="*/ 201 w 298"/>
                  <a:gd name="T3" fmla="*/ 328 h 348"/>
                  <a:gd name="T4" fmla="*/ 183 w 298"/>
                  <a:gd name="T5" fmla="*/ 337 h 348"/>
                  <a:gd name="T6" fmla="*/ 180 w 298"/>
                  <a:gd name="T7" fmla="*/ 331 h 348"/>
                  <a:gd name="T8" fmla="*/ 180 w 298"/>
                  <a:gd name="T9" fmla="*/ 313 h 348"/>
                  <a:gd name="T10" fmla="*/ 197 w 298"/>
                  <a:gd name="T11" fmla="*/ 300 h 348"/>
                  <a:gd name="T12" fmla="*/ 154 w 298"/>
                  <a:gd name="T13" fmla="*/ 315 h 348"/>
                  <a:gd name="T14" fmla="*/ 137 w 298"/>
                  <a:gd name="T15" fmla="*/ 312 h 348"/>
                  <a:gd name="T16" fmla="*/ 121 w 298"/>
                  <a:gd name="T17" fmla="*/ 319 h 348"/>
                  <a:gd name="T18" fmla="*/ 248 w 298"/>
                  <a:gd name="T19" fmla="*/ 242 h 348"/>
                  <a:gd name="T20" fmla="*/ 233 w 298"/>
                  <a:gd name="T21" fmla="*/ 241 h 348"/>
                  <a:gd name="T22" fmla="*/ 251 w 298"/>
                  <a:gd name="T23" fmla="*/ 221 h 348"/>
                  <a:gd name="T24" fmla="*/ 59 w 298"/>
                  <a:gd name="T25" fmla="*/ 312 h 348"/>
                  <a:gd name="T26" fmla="*/ 59 w 298"/>
                  <a:gd name="T27" fmla="*/ 308 h 348"/>
                  <a:gd name="T28" fmla="*/ 54 w 298"/>
                  <a:gd name="T29" fmla="*/ 291 h 348"/>
                  <a:gd name="T30" fmla="*/ 42 w 298"/>
                  <a:gd name="T31" fmla="*/ 285 h 348"/>
                  <a:gd name="T32" fmla="*/ 1 w 298"/>
                  <a:gd name="T33" fmla="*/ 287 h 348"/>
                  <a:gd name="T34" fmla="*/ 20 w 298"/>
                  <a:gd name="T35" fmla="*/ 260 h 348"/>
                  <a:gd name="T36" fmla="*/ 55 w 298"/>
                  <a:gd name="T37" fmla="*/ 218 h 348"/>
                  <a:gd name="T38" fmla="*/ 249 w 298"/>
                  <a:gd name="T39" fmla="*/ 95 h 348"/>
                  <a:gd name="T40" fmla="*/ 77 w 298"/>
                  <a:gd name="T41" fmla="*/ 174 h 348"/>
                  <a:gd name="T42" fmla="*/ 68 w 298"/>
                  <a:gd name="T43" fmla="*/ 170 h 348"/>
                  <a:gd name="T44" fmla="*/ 96 w 298"/>
                  <a:gd name="T45" fmla="*/ 148 h 348"/>
                  <a:gd name="T46" fmla="*/ 96 w 298"/>
                  <a:gd name="T47" fmla="*/ 140 h 348"/>
                  <a:gd name="T48" fmla="*/ 125 w 298"/>
                  <a:gd name="T49" fmla="*/ 110 h 348"/>
                  <a:gd name="T50" fmla="*/ 138 w 298"/>
                  <a:gd name="T51" fmla="*/ 83 h 348"/>
                  <a:gd name="T52" fmla="*/ 212 w 298"/>
                  <a:gd name="T53" fmla="*/ 12 h 348"/>
                  <a:gd name="T54" fmla="*/ 212 w 298"/>
                  <a:gd name="T55" fmla="*/ 6 h 348"/>
                  <a:gd name="T56" fmla="*/ 167 w 298"/>
                  <a:gd name="T57" fmla="*/ 11 h 348"/>
                  <a:gd name="T58" fmla="*/ 221 w 298"/>
                  <a:gd name="T59" fmla="*/ 0 h 348"/>
                  <a:gd name="T60" fmla="*/ 216 w 298"/>
                  <a:gd name="T61" fmla="*/ 8 h 348"/>
                  <a:gd name="T62" fmla="*/ 157 w 298"/>
                  <a:gd name="T63" fmla="*/ 57 h 348"/>
                  <a:gd name="T64" fmla="*/ 195 w 298"/>
                  <a:gd name="T65" fmla="*/ 44 h 348"/>
                  <a:gd name="T66" fmla="*/ 265 w 298"/>
                  <a:gd name="T67" fmla="*/ 12 h 348"/>
                  <a:gd name="T68" fmla="*/ 255 w 298"/>
                  <a:gd name="T69" fmla="*/ 34 h 348"/>
                  <a:gd name="T70" fmla="*/ 247 w 298"/>
                  <a:gd name="T71" fmla="*/ 53 h 348"/>
                  <a:gd name="T72" fmla="*/ 263 w 298"/>
                  <a:gd name="T73" fmla="*/ 52 h 348"/>
                  <a:gd name="T74" fmla="*/ 257 w 298"/>
                  <a:gd name="T75" fmla="*/ 60 h 348"/>
                  <a:gd name="T76" fmla="*/ 156 w 298"/>
                  <a:gd name="T77" fmla="*/ 147 h 348"/>
                  <a:gd name="T78" fmla="*/ 273 w 298"/>
                  <a:gd name="T79" fmla="*/ 81 h 348"/>
                  <a:gd name="T80" fmla="*/ 265 w 298"/>
                  <a:gd name="T81" fmla="*/ 96 h 348"/>
                  <a:gd name="T82" fmla="*/ 182 w 298"/>
                  <a:gd name="T83" fmla="*/ 166 h 348"/>
                  <a:gd name="T84" fmla="*/ 78 w 298"/>
                  <a:gd name="T85" fmla="*/ 241 h 348"/>
                  <a:gd name="T86" fmla="*/ 129 w 298"/>
                  <a:gd name="T87" fmla="*/ 234 h 348"/>
                  <a:gd name="T88" fmla="*/ 187 w 298"/>
                  <a:gd name="T89" fmla="*/ 233 h 348"/>
                  <a:gd name="T90" fmla="*/ 257 w 298"/>
                  <a:gd name="T91" fmla="*/ 199 h 348"/>
                  <a:gd name="T92" fmla="*/ 270 w 298"/>
                  <a:gd name="T93" fmla="*/ 209 h 348"/>
                  <a:gd name="T94" fmla="*/ 249 w 298"/>
                  <a:gd name="T95" fmla="*/ 231 h 348"/>
                  <a:gd name="T96" fmla="*/ 192 w 298"/>
                  <a:gd name="T97" fmla="*/ 269 h 348"/>
                  <a:gd name="T98" fmla="*/ 270 w 298"/>
                  <a:gd name="T99" fmla="*/ 229 h 348"/>
                  <a:gd name="T100" fmla="*/ 142 w 298"/>
                  <a:gd name="T101" fmla="*/ 307 h 348"/>
                  <a:gd name="T102" fmla="*/ 248 w 298"/>
                  <a:gd name="T103" fmla="*/ 247 h 348"/>
                  <a:gd name="T104" fmla="*/ 161 w 298"/>
                  <a:gd name="T105" fmla="*/ 312 h 348"/>
                  <a:gd name="T106" fmla="*/ 288 w 298"/>
                  <a:gd name="T107" fmla="*/ 251 h 348"/>
                  <a:gd name="T108" fmla="*/ 298 w 298"/>
                  <a:gd name="T109" fmla="*/ 271 h 348"/>
                  <a:gd name="T110" fmla="*/ 298 w 298"/>
                  <a:gd name="T111" fmla="*/ 283 h 348"/>
                  <a:gd name="T112" fmla="*/ 276 w 298"/>
                  <a:gd name="T113" fmla="*/ 298 h 348"/>
                  <a:gd name="T114" fmla="*/ 192 w 298"/>
                  <a:gd name="T115" fmla="*/ 34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8" h="348">
                    <a:moveTo>
                      <a:pt x="191" y="348"/>
                    </a:moveTo>
                    <a:cubicBezTo>
                      <a:pt x="191" y="348"/>
                      <a:pt x="191" y="347"/>
                      <a:pt x="191" y="347"/>
                    </a:cubicBezTo>
                    <a:cubicBezTo>
                      <a:pt x="191" y="347"/>
                      <a:pt x="191" y="347"/>
                      <a:pt x="191" y="347"/>
                    </a:cubicBezTo>
                    <a:cubicBezTo>
                      <a:pt x="191" y="347"/>
                      <a:pt x="191" y="347"/>
                      <a:pt x="191" y="347"/>
                    </a:cubicBezTo>
                    <a:cubicBezTo>
                      <a:pt x="191" y="347"/>
                      <a:pt x="191" y="347"/>
                      <a:pt x="191" y="347"/>
                    </a:cubicBezTo>
                    <a:cubicBezTo>
                      <a:pt x="192" y="346"/>
                      <a:pt x="195" y="344"/>
                      <a:pt x="202" y="340"/>
                    </a:cubicBezTo>
                    <a:cubicBezTo>
                      <a:pt x="209" y="336"/>
                      <a:pt x="218" y="330"/>
                      <a:pt x="228" y="324"/>
                    </a:cubicBezTo>
                    <a:cubicBezTo>
                      <a:pt x="241" y="317"/>
                      <a:pt x="257" y="307"/>
                      <a:pt x="270" y="300"/>
                    </a:cubicBezTo>
                    <a:cubicBezTo>
                      <a:pt x="239" y="317"/>
                      <a:pt x="194" y="343"/>
                      <a:pt x="193" y="344"/>
                    </a:cubicBezTo>
                    <a:cubicBezTo>
                      <a:pt x="193" y="344"/>
                      <a:pt x="193" y="344"/>
                      <a:pt x="193" y="343"/>
                    </a:cubicBezTo>
                    <a:cubicBezTo>
                      <a:pt x="193" y="343"/>
                      <a:pt x="193" y="343"/>
                      <a:pt x="193" y="343"/>
                    </a:cubicBezTo>
                    <a:cubicBezTo>
                      <a:pt x="287" y="278"/>
                      <a:pt x="287" y="278"/>
                      <a:pt x="287" y="278"/>
                    </a:cubicBezTo>
                    <a:cubicBezTo>
                      <a:pt x="276" y="284"/>
                      <a:pt x="258" y="295"/>
                      <a:pt x="240" y="305"/>
                    </a:cubicBezTo>
                    <a:cubicBezTo>
                      <a:pt x="226" y="313"/>
                      <a:pt x="212" y="322"/>
                      <a:pt x="201" y="328"/>
                    </a:cubicBezTo>
                    <a:cubicBezTo>
                      <a:pt x="189" y="335"/>
                      <a:pt x="185" y="337"/>
                      <a:pt x="183" y="338"/>
                    </a:cubicBezTo>
                    <a:cubicBezTo>
                      <a:pt x="183" y="338"/>
                      <a:pt x="183" y="338"/>
                      <a:pt x="183" y="338"/>
                    </a:cubicBezTo>
                    <a:cubicBezTo>
                      <a:pt x="183" y="338"/>
                      <a:pt x="183" y="338"/>
                      <a:pt x="183" y="338"/>
                    </a:cubicBezTo>
                    <a:cubicBezTo>
                      <a:pt x="183" y="338"/>
                      <a:pt x="183" y="338"/>
                      <a:pt x="182" y="338"/>
                    </a:cubicBezTo>
                    <a:cubicBezTo>
                      <a:pt x="182" y="338"/>
                      <a:pt x="182" y="338"/>
                      <a:pt x="183" y="337"/>
                    </a:cubicBezTo>
                    <a:cubicBezTo>
                      <a:pt x="183" y="337"/>
                      <a:pt x="183" y="337"/>
                      <a:pt x="183" y="337"/>
                    </a:cubicBezTo>
                    <a:cubicBezTo>
                      <a:pt x="183" y="337"/>
                      <a:pt x="183" y="337"/>
                      <a:pt x="183" y="337"/>
                    </a:cubicBezTo>
                    <a:cubicBezTo>
                      <a:pt x="183" y="337"/>
                      <a:pt x="184" y="336"/>
                      <a:pt x="187" y="335"/>
                    </a:cubicBezTo>
                    <a:cubicBezTo>
                      <a:pt x="189" y="333"/>
                      <a:pt x="193" y="331"/>
                      <a:pt x="197" y="328"/>
                    </a:cubicBezTo>
                    <a:cubicBezTo>
                      <a:pt x="206" y="322"/>
                      <a:pt x="217" y="314"/>
                      <a:pt x="228" y="307"/>
                    </a:cubicBezTo>
                    <a:cubicBezTo>
                      <a:pt x="241" y="299"/>
                      <a:pt x="253" y="290"/>
                      <a:pt x="261" y="285"/>
                    </a:cubicBezTo>
                    <a:cubicBezTo>
                      <a:pt x="211" y="314"/>
                      <a:pt x="184" y="330"/>
                      <a:pt x="180" y="331"/>
                    </a:cubicBezTo>
                    <a:cubicBezTo>
                      <a:pt x="180" y="331"/>
                      <a:pt x="180" y="331"/>
                      <a:pt x="180" y="331"/>
                    </a:cubicBezTo>
                    <a:cubicBezTo>
                      <a:pt x="180" y="331"/>
                      <a:pt x="180" y="331"/>
                      <a:pt x="180" y="331"/>
                    </a:cubicBezTo>
                    <a:cubicBezTo>
                      <a:pt x="180" y="331"/>
                      <a:pt x="180" y="331"/>
                      <a:pt x="180" y="331"/>
                    </a:cubicBezTo>
                    <a:cubicBezTo>
                      <a:pt x="180" y="331"/>
                      <a:pt x="180" y="331"/>
                      <a:pt x="180" y="331"/>
                    </a:cubicBezTo>
                    <a:cubicBezTo>
                      <a:pt x="179" y="331"/>
                      <a:pt x="179" y="331"/>
                      <a:pt x="196" y="318"/>
                    </a:cubicBezTo>
                    <a:cubicBezTo>
                      <a:pt x="206" y="310"/>
                      <a:pt x="220" y="300"/>
                      <a:pt x="233" y="290"/>
                    </a:cubicBezTo>
                    <a:cubicBezTo>
                      <a:pt x="252" y="276"/>
                      <a:pt x="271" y="263"/>
                      <a:pt x="281" y="255"/>
                    </a:cubicBezTo>
                    <a:cubicBezTo>
                      <a:pt x="196" y="304"/>
                      <a:pt x="183" y="312"/>
                      <a:pt x="180" y="313"/>
                    </a:cubicBezTo>
                    <a:cubicBezTo>
                      <a:pt x="180" y="313"/>
                      <a:pt x="180" y="313"/>
                      <a:pt x="180" y="313"/>
                    </a:cubicBezTo>
                    <a:cubicBezTo>
                      <a:pt x="180" y="313"/>
                      <a:pt x="180" y="313"/>
                      <a:pt x="180" y="313"/>
                    </a:cubicBezTo>
                    <a:cubicBezTo>
                      <a:pt x="180" y="313"/>
                      <a:pt x="180" y="313"/>
                      <a:pt x="180" y="313"/>
                    </a:cubicBezTo>
                    <a:cubicBezTo>
                      <a:pt x="180" y="313"/>
                      <a:pt x="180" y="313"/>
                      <a:pt x="179" y="313"/>
                    </a:cubicBezTo>
                    <a:cubicBezTo>
                      <a:pt x="179" y="313"/>
                      <a:pt x="179" y="313"/>
                      <a:pt x="180" y="313"/>
                    </a:cubicBezTo>
                    <a:cubicBezTo>
                      <a:pt x="180" y="312"/>
                      <a:pt x="180" y="312"/>
                      <a:pt x="180" y="312"/>
                    </a:cubicBezTo>
                    <a:cubicBezTo>
                      <a:pt x="180" y="312"/>
                      <a:pt x="180" y="312"/>
                      <a:pt x="180" y="312"/>
                    </a:cubicBezTo>
                    <a:cubicBezTo>
                      <a:pt x="181" y="311"/>
                      <a:pt x="185" y="309"/>
                      <a:pt x="197" y="300"/>
                    </a:cubicBezTo>
                    <a:cubicBezTo>
                      <a:pt x="208" y="293"/>
                      <a:pt x="222" y="283"/>
                      <a:pt x="236" y="274"/>
                    </a:cubicBezTo>
                    <a:cubicBezTo>
                      <a:pt x="254" y="262"/>
                      <a:pt x="271" y="250"/>
                      <a:pt x="282" y="242"/>
                    </a:cubicBezTo>
                    <a:cubicBezTo>
                      <a:pt x="232" y="271"/>
                      <a:pt x="162" y="312"/>
                      <a:pt x="155" y="315"/>
                    </a:cubicBezTo>
                    <a:cubicBezTo>
                      <a:pt x="155" y="316"/>
                      <a:pt x="155" y="316"/>
                      <a:pt x="155" y="316"/>
                    </a:cubicBezTo>
                    <a:cubicBezTo>
                      <a:pt x="155" y="316"/>
                      <a:pt x="155" y="316"/>
                      <a:pt x="155" y="316"/>
                    </a:cubicBezTo>
                    <a:cubicBezTo>
                      <a:pt x="155" y="316"/>
                      <a:pt x="155" y="316"/>
                      <a:pt x="154" y="316"/>
                    </a:cubicBezTo>
                    <a:cubicBezTo>
                      <a:pt x="154" y="316"/>
                      <a:pt x="154" y="316"/>
                      <a:pt x="154" y="315"/>
                    </a:cubicBezTo>
                    <a:cubicBezTo>
                      <a:pt x="154" y="315"/>
                      <a:pt x="154" y="315"/>
                      <a:pt x="154" y="315"/>
                    </a:cubicBezTo>
                    <a:cubicBezTo>
                      <a:pt x="181" y="296"/>
                      <a:pt x="227" y="263"/>
                      <a:pt x="243" y="252"/>
                    </a:cubicBezTo>
                    <a:cubicBezTo>
                      <a:pt x="137" y="313"/>
                      <a:pt x="137" y="313"/>
                      <a:pt x="137" y="313"/>
                    </a:cubicBezTo>
                    <a:cubicBezTo>
                      <a:pt x="137" y="313"/>
                      <a:pt x="137" y="313"/>
                      <a:pt x="137" y="313"/>
                    </a:cubicBezTo>
                    <a:cubicBezTo>
                      <a:pt x="137" y="313"/>
                      <a:pt x="136" y="313"/>
                      <a:pt x="136" y="312"/>
                    </a:cubicBezTo>
                    <a:cubicBezTo>
                      <a:pt x="136" y="312"/>
                      <a:pt x="136" y="312"/>
                      <a:pt x="137" y="312"/>
                    </a:cubicBezTo>
                    <a:cubicBezTo>
                      <a:pt x="137" y="312"/>
                      <a:pt x="137" y="312"/>
                      <a:pt x="137" y="312"/>
                    </a:cubicBezTo>
                    <a:cubicBezTo>
                      <a:pt x="137" y="312"/>
                      <a:pt x="137" y="312"/>
                      <a:pt x="137" y="312"/>
                    </a:cubicBezTo>
                    <a:cubicBezTo>
                      <a:pt x="137" y="311"/>
                      <a:pt x="138" y="310"/>
                      <a:pt x="141" y="309"/>
                    </a:cubicBezTo>
                    <a:cubicBezTo>
                      <a:pt x="131" y="315"/>
                      <a:pt x="124" y="318"/>
                      <a:pt x="122" y="319"/>
                    </a:cubicBezTo>
                    <a:cubicBezTo>
                      <a:pt x="122" y="319"/>
                      <a:pt x="122" y="319"/>
                      <a:pt x="122" y="320"/>
                    </a:cubicBezTo>
                    <a:cubicBezTo>
                      <a:pt x="122" y="319"/>
                      <a:pt x="122" y="319"/>
                      <a:pt x="122" y="319"/>
                    </a:cubicBezTo>
                    <a:cubicBezTo>
                      <a:pt x="122" y="320"/>
                      <a:pt x="122" y="320"/>
                      <a:pt x="121" y="320"/>
                    </a:cubicBezTo>
                    <a:cubicBezTo>
                      <a:pt x="121" y="320"/>
                      <a:pt x="121" y="319"/>
                      <a:pt x="121" y="319"/>
                    </a:cubicBezTo>
                    <a:cubicBezTo>
                      <a:pt x="121" y="319"/>
                      <a:pt x="121" y="319"/>
                      <a:pt x="122" y="319"/>
                    </a:cubicBezTo>
                    <a:cubicBezTo>
                      <a:pt x="122" y="319"/>
                      <a:pt x="122" y="319"/>
                      <a:pt x="122" y="319"/>
                    </a:cubicBezTo>
                    <a:cubicBezTo>
                      <a:pt x="122" y="319"/>
                      <a:pt x="122" y="319"/>
                      <a:pt x="122" y="319"/>
                    </a:cubicBezTo>
                    <a:cubicBezTo>
                      <a:pt x="122" y="318"/>
                      <a:pt x="124" y="317"/>
                      <a:pt x="128" y="315"/>
                    </a:cubicBezTo>
                    <a:cubicBezTo>
                      <a:pt x="132" y="312"/>
                      <a:pt x="138" y="308"/>
                      <a:pt x="145" y="304"/>
                    </a:cubicBezTo>
                    <a:cubicBezTo>
                      <a:pt x="160" y="295"/>
                      <a:pt x="179" y="284"/>
                      <a:pt x="198" y="272"/>
                    </a:cubicBezTo>
                    <a:cubicBezTo>
                      <a:pt x="216" y="261"/>
                      <a:pt x="234" y="250"/>
                      <a:pt x="248" y="242"/>
                    </a:cubicBezTo>
                    <a:cubicBezTo>
                      <a:pt x="234" y="250"/>
                      <a:pt x="215" y="261"/>
                      <a:pt x="197" y="271"/>
                    </a:cubicBezTo>
                    <a:cubicBezTo>
                      <a:pt x="133" y="309"/>
                      <a:pt x="118" y="318"/>
                      <a:pt x="117" y="318"/>
                    </a:cubicBezTo>
                    <a:cubicBezTo>
                      <a:pt x="117" y="318"/>
                      <a:pt x="117" y="318"/>
                      <a:pt x="117" y="318"/>
                    </a:cubicBezTo>
                    <a:cubicBezTo>
                      <a:pt x="116" y="318"/>
                      <a:pt x="116" y="317"/>
                      <a:pt x="116" y="317"/>
                    </a:cubicBezTo>
                    <a:cubicBezTo>
                      <a:pt x="116" y="317"/>
                      <a:pt x="116" y="317"/>
                      <a:pt x="140" y="301"/>
                    </a:cubicBezTo>
                    <a:cubicBezTo>
                      <a:pt x="155" y="292"/>
                      <a:pt x="174" y="280"/>
                      <a:pt x="191" y="268"/>
                    </a:cubicBezTo>
                    <a:cubicBezTo>
                      <a:pt x="207" y="258"/>
                      <a:pt x="222" y="248"/>
                      <a:pt x="233" y="241"/>
                    </a:cubicBezTo>
                    <a:cubicBezTo>
                      <a:pt x="185" y="269"/>
                      <a:pt x="106" y="316"/>
                      <a:pt x="98" y="319"/>
                    </a:cubicBezTo>
                    <a:cubicBezTo>
                      <a:pt x="98" y="319"/>
                      <a:pt x="98" y="319"/>
                      <a:pt x="98" y="319"/>
                    </a:cubicBezTo>
                    <a:cubicBezTo>
                      <a:pt x="98" y="319"/>
                      <a:pt x="98" y="319"/>
                      <a:pt x="98" y="319"/>
                    </a:cubicBezTo>
                    <a:cubicBezTo>
                      <a:pt x="98" y="319"/>
                      <a:pt x="98" y="319"/>
                      <a:pt x="98" y="319"/>
                    </a:cubicBezTo>
                    <a:cubicBezTo>
                      <a:pt x="98" y="319"/>
                      <a:pt x="98" y="319"/>
                      <a:pt x="98" y="319"/>
                    </a:cubicBezTo>
                    <a:cubicBezTo>
                      <a:pt x="97" y="319"/>
                      <a:pt x="98" y="318"/>
                      <a:pt x="98" y="318"/>
                    </a:cubicBezTo>
                    <a:cubicBezTo>
                      <a:pt x="99" y="317"/>
                      <a:pt x="207" y="249"/>
                      <a:pt x="251" y="221"/>
                    </a:cubicBezTo>
                    <a:cubicBezTo>
                      <a:pt x="84" y="317"/>
                      <a:pt x="84" y="317"/>
                      <a:pt x="84" y="317"/>
                    </a:cubicBezTo>
                    <a:cubicBezTo>
                      <a:pt x="84" y="317"/>
                      <a:pt x="84" y="317"/>
                      <a:pt x="84" y="317"/>
                    </a:cubicBezTo>
                    <a:cubicBezTo>
                      <a:pt x="84" y="317"/>
                      <a:pt x="84" y="316"/>
                      <a:pt x="84" y="316"/>
                    </a:cubicBezTo>
                    <a:cubicBezTo>
                      <a:pt x="134" y="282"/>
                      <a:pt x="223" y="221"/>
                      <a:pt x="249" y="203"/>
                    </a:cubicBezTo>
                    <a:cubicBezTo>
                      <a:pt x="59" y="313"/>
                      <a:pt x="59" y="313"/>
                      <a:pt x="59" y="313"/>
                    </a:cubicBezTo>
                    <a:cubicBezTo>
                      <a:pt x="58" y="313"/>
                      <a:pt x="58" y="313"/>
                      <a:pt x="58" y="313"/>
                    </a:cubicBezTo>
                    <a:cubicBezTo>
                      <a:pt x="58" y="313"/>
                      <a:pt x="58" y="312"/>
                      <a:pt x="59" y="312"/>
                    </a:cubicBezTo>
                    <a:cubicBezTo>
                      <a:pt x="59" y="312"/>
                      <a:pt x="59" y="312"/>
                      <a:pt x="59" y="312"/>
                    </a:cubicBezTo>
                    <a:cubicBezTo>
                      <a:pt x="59" y="312"/>
                      <a:pt x="59" y="312"/>
                      <a:pt x="59" y="312"/>
                    </a:cubicBezTo>
                    <a:cubicBezTo>
                      <a:pt x="60" y="310"/>
                      <a:pt x="71" y="304"/>
                      <a:pt x="123" y="272"/>
                    </a:cubicBezTo>
                    <a:cubicBezTo>
                      <a:pt x="129" y="268"/>
                      <a:pt x="135" y="264"/>
                      <a:pt x="142" y="261"/>
                    </a:cubicBezTo>
                    <a:cubicBezTo>
                      <a:pt x="74" y="300"/>
                      <a:pt x="61" y="307"/>
                      <a:pt x="59" y="308"/>
                    </a:cubicBezTo>
                    <a:cubicBezTo>
                      <a:pt x="59" y="308"/>
                      <a:pt x="59" y="308"/>
                      <a:pt x="59" y="308"/>
                    </a:cubicBezTo>
                    <a:cubicBezTo>
                      <a:pt x="59" y="308"/>
                      <a:pt x="59" y="308"/>
                      <a:pt x="59" y="308"/>
                    </a:cubicBezTo>
                    <a:cubicBezTo>
                      <a:pt x="58" y="308"/>
                      <a:pt x="58" y="308"/>
                      <a:pt x="58" y="308"/>
                    </a:cubicBezTo>
                    <a:cubicBezTo>
                      <a:pt x="58" y="308"/>
                      <a:pt x="58" y="308"/>
                      <a:pt x="58" y="308"/>
                    </a:cubicBezTo>
                    <a:cubicBezTo>
                      <a:pt x="58" y="308"/>
                      <a:pt x="58" y="308"/>
                      <a:pt x="58" y="308"/>
                    </a:cubicBezTo>
                    <a:cubicBezTo>
                      <a:pt x="122" y="252"/>
                      <a:pt x="122" y="252"/>
                      <a:pt x="122" y="252"/>
                    </a:cubicBezTo>
                    <a:cubicBezTo>
                      <a:pt x="55" y="291"/>
                      <a:pt x="55" y="291"/>
                      <a:pt x="55" y="291"/>
                    </a:cubicBezTo>
                    <a:cubicBezTo>
                      <a:pt x="55" y="291"/>
                      <a:pt x="54" y="291"/>
                      <a:pt x="54" y="291"/>
                    </a:cubicBezTo>
                    <a:cubicBezTo>
                      <a:pt x="54" y="291"/>
                      <a:pt x="54" y="291"/>
                      <a:pt x="54" y="291"/>
                    </a:cubicBezTo>
                    <a:cubicBezTo>
                      <a:pt x="123" y="238"/>
                      <a:pt x="123" y="238"/>
                      <a:pt x="123" y="238"/>
                    </a:cubicBezTo>
                    <a:cubicBezTo>
                      <a:pt x="115" y="243"/>
                      <a:pt x="100" y="251"/>
                      <a:pt x="85" y="260"/>
                    </a:cubicBezTo>
                    <a:cubicBezTo>
                      <a:pt x="75" y="266"/>
                      <a:pt x="64" y="272"/>
                      <a:pt x="55" y="277"/>
                    </a:cubicBezTo>
                    <a:cubicBezTo>
                      <a:pt x="51" y="280"/>
                      <a:pt x="48" y="281"/>
                      <a:pt x="46" y="283"/>
                    </a:cubicBezTo>
                    <a:cubicBezTo>
                      <a:pt x="44" y="284"/>
                      <a:pt x="42" y="285"/>
                      <a:pt x="42" y="285"/>
                    </a:cubicBezTo>
                    <a:cubicBezTo>
                      <a:pt x="42" y="285"/>
                      <a:pt x="42" y="285"/>
                      <a:pt x="42" y="285"/>
                    </a:cubicBezTo>
                    <a:cubicBezTo>
                      <a:pt x="42" y="285"/>
                      <a:pt x="42" y="285"/>
                      <a:pt x="42" y="285"/>
                    </a:cubicBezTo>
                    <a:cubicBezTo>
                      <a:pt x="41" y="285"/>
                      <a:pt x="41" y="285"/>
                      <a:pt x="41" y="285"/>
                    </a:cubicBezTo>
                    <a:cubicBezTo>
                      <a:pt x="41" y="285"/>
                      <a:pt x="41" y="284"/>
                      <a:pt x="41" y="284"/>
                    </a:cubicBezTo>
                    <a:cubicBezTo>
                      <a:pt x="75" y="258"/>
                      <a:pt x="137" y="211"/>
                      <a:pt x="149" y="201"/>
                    </a:cubicBezTo>
                    <a:cubicBezTo>
                      <a:pt x="140" y="206"/>
                      <a:pt x="109" y="224"/>
                      <a:pt x="78" y="242"/>
                    </a:cubicBezTo>
                    <a:cubicBezTo>
                      <a:pt x="23" y="274"/>
                      <a:pt x="4" y="286"/>
                      <a:pt x="1" y="287"/>
                    </a:cubicBezTo>
                    <a:cubicBezTo>
                      <a:pt x="1" y="287"/>
                      <a:pt x="1" y="287"/>
                      <a:pt x="1" y="287"/>
                    </a:cubicBezTo>
                    <a:cubicBezTo>
                      <a:pt x="1" y="287"/>
                      <a:pt x="1" y="287"/>
                      <a:pt x="1" y="287"/>
                    </a:cubicBezTo>
                    <a:cubicBezTo>
                      <a:pt x="0" y="287"/>
                      <a:pt x="0" y="287"/>
                      <a:pt x="0" y="287"/>
                    </a:cubicBezTo>
                    <a:cubicBezTo>
                      <a:pt x="0" y="287"/>
                      <a:pt x="0" y="287"/>
                      <a:pt x="0" y="287"/>
                    </a:cubicBezTo>
                    <a:cubicBezTo>
                      <a:pt x="0" y="286"/>
                      <a:pt x="0" y="286"/>
                      <a:pt x="0" y="286"/>
                    </a:cubicBezTo>
                    <a:cubicBezTo>
                      <a:pt x="54" y="251"/>
                      <a:pt x="150" y="188"/>
                      <a:pt x="175" y="170"/>
                    </a:cubicBezTo>
                    <a:cubicBezTo>
                      <a:pt x="133" y="195"/>
                      <a:pt x="27" y="257"/>
                      <a:pt x="20" y="260"/>
                    </a:cubicBezTo>
                    <a:cubicBezTo>
                      <a:pt x="20" y="260"/>
                      <a:pt x="20" y="260"/>
                      <a:pt x="20" y="260"/>
                    </a:cubicBezTo>
                    <a:cubicBezTo>
                      <a:pt x="20" y="260"/>
                      <a:pt x="20" y="260"/>
                      <a:pt x="20" y="260"/>
                    </a:cubicBezTo>
                    <a:cubicBezTo>
                      <a:pt x="19" y="260"/>
                      <a:pt x="19" y="260"/>
                      <a:pt x="19" y="260"/>
                    </a:cubicBezTo>
                    <a:cubicBezTo>
                      <a:pt x="19" y="260"/>
                      <a:pt x="19" y="260"/>
                      <a:pt x="19" y="260"/>
                    </a:cubicBezTo>
                    <a:cubicBezTo>
                      <a:pt x="19" y="260"/>
                      <a:pt x="19" y="259"/>
                      <a:pt x="19" y="259"/>
                    </a:cubicBezTo>
                    <a:cubicBezTo>
                      <a:pt x="256" y="102"/>
                      <a:pt x="256" y="102"/>
                      <a:pt x="256" y="102"/>
                    </a:cubicBezTo>
                    <a:cubicBezTo>
                      <a:pt x="256" y="102"/>
                      <a:pt x="255" y="102"/>
                      <a:pt x="255" y="103"/>
                    </a:cubicBezTo>
                    <a:cubicBezTo>
                      <a:pt x="205" y="131"/>
                      <a:pt x="95" y="195"/>
                      <a:pt x="57" y="217"/>
                    </a:cubicBezTo>
                    <a:cubicBezTo>
                      <a:pt x="55" y="218"/>
                      <a:pt x="55" y="218"/>
                      <a:pt x="55" y="218"/>
                    </a:cubicBezTo>
                    <a:cubicBezTo>
                      <a:pt x="54" y="218"/>
                      <a:pt x="54" y="218"/>
                      <a:pt x="54" y="218"/>
                    </a:cubicBezTo>
                    <a:cubicBezTo>
                      <a:pt x="47" y="222"/>
                      <a:pt x="43" y="225"/>
                      <a:pt x="43" y="225"/>
                    </a:cubicBezTo>
                    <a:cubicBezTo>
                      <a:pt x="43" y="225"/>
                      <a:pt x="43" y="225"/>
                      <a:pt x="43" y="225"/>
                    </a:cubicBezTo>
                    <a:cubicBezTo>
                      <a:pt x="43" y="225"/>
                      <a:pt x="42" y="225"/>
                      <a:pt x="42" y="224"/>
                    </a:cubicBezTo>
                    <a:cubicBezTo>
                      <a:pt x="42" y="224"/>
                      <a:pt x="42" y="224"/>
                      <a:pt x="78" y="201"/>
                    </a:cubicBezTo>
                    <a:cubicBezTo>
                      <a:pt x="97" y="189"/>
                      <a:pt x="124" y="172"/>
                      <a:pt x="157" y="152"/>
                    </a:cubicBezTo>
                    <a:cubicBezTo>
                      <a:pt x="192" y="130"/>
                      <a:pt x="226" y="108"/>
                      <a:pt x="249" y="95"/>
                    </a:cubicBezTo>
                    <a:cubicBezTo>
                      <a:pt x="189" y="129"/>
                      <a:pt x="41" y="214"/>
                      <a:pt x="39" y="215"/>
                    </a:cubicBezTo>
                    <a:cubicBezTo>
                      <a:pt x="39" y="216"/>
                      <a:pt x="39" y="215"/>
                      <a:pt x="39" y="215"/>
                    </a:cubicBezTo>
                    <a:cubicBezTo>
                      <a:pt x="39" y="215"/>
                      <a:pt x="39" y="215"/>
                      <a:pt x="39" y="215"/>
                    </a:cubicBezTo>
                    <a:cubicBezTo>
                      <a:pt x="253" y="73"/>
                      <a:pt x="253" y="73"/>
                      <a:pt x="253" y="73"/>
                    </a:cubicBezTo>
                    <a:cubicBezTo>
                      <a:pt x="77" y="175"/>
                      <a:pt x="77" y="175"/>
                      <a:pt x="77" y="175"/>
                    </a:cubicBezTo>
                    <a:cubicBezTo>
                      <a:pt x="77" y="175"/>
                      <a:pt x="77" y="175"/>
                      <a:pt x="77" y="175"/>
                    </a:cubicBezTo>
                    <a:cubicBezTo>
                      <a:pt x="77" y="175"/>
                      <a:pt x="77" y="174"/>
                      <a:pt x="77" y="174"/>
                    </a:cubicBezTo>
                    <a:cubicBezTo>
                      <a:pt x="76" y="174"/>
                      <a:pt x="76" y="174"/>
                      <a:pt x="77" y="174"/>
                    </a:cubicBezTo>
                    <a:cubicBezTo>
                      <a:pt x="77" y="174"/>
                      <a:pt x="77" y="174"/>
                      <a:pt x="77" y="174"/>
                    </a:cubicBezTo>
                    <a:cubicBezTo>
                      <a:pt x="77" y="174"/>
                      <a:pt x="77" y="174"/>
                      <a:pt x="77" y="174"/>
                    </a:cubicBezTo>
                    <a:cubicBezTo>
                      <a:pt x="78" y="172"/>
                      <a:pt x="84" y="169"/>
                      <a:pt x="105" y="156"/>
                    </a:cubicBezTo>
                    <a:cubicBezTo>
                      <a:pt x="119" y="146"/>
                      <a:pt x="140" y="133"/>
                      <a:pt x="166" y="117"/>
                    </a:cubicBezTo>
                    <a:cubicBezTo>
                      <a:pt x="192" y="101"/>
                      <a:pt x="217" y="85"/>
                      <a:pt x="235" y="74"/>
                    </a:cubicBezTo>
                    <a:cubicBezTo>
                      <a:pt x="68" y="170"/>
                      <a:pt x="68" y="170"/>
                      <a:pt x="68" y="170"/>
                    </a:cubicBezTo>
                    <a:cubicBezTo>
                      <a:pt x="68" y="170"/>
                      <a:pt x="68" y="170"/>
                      <a:pt x="67" y="170"/>
                    </a:cubicBezTo>
                    <a:cubicBezTo>
                      <a:pt x="67" y="170"/>
                      <a:pt x="67" y="169"/>
                      <a:pt x="68" y="169"/>
                    </a:cubicBezTo>
                    <a:cubicBezTo>
                      <a:pt x="68" y="169"/>
                      <a:pt x="68" y="169"/>
                      <a:pt x="68" y="169"/>
                    </a:cubicBezTo>
                    <a:cubicBezTo>
                      <a:pt x="68" y="169"/>
                      <a:pt x="68" y="169"/>
                      <a:pt x="68" y="169"/>
                    </a:cubicBezTo>
                    <a:cubicBezTo>
                      <a:pt x="70" y="167"/>
                      <a:pt x="79" y="161"/>
                      <a:pt x="120" y="137"/>
                    </a:cubicBezTo>
                    <a:cubicBezTo>
                      <a:pt x="143" y="123"/>
                      <a:pt x="170" y="106"/>
                      <a:pt x="195" y="92"/>
                    </a:cubicBezTo>
                    <a:cubicBezTo>
                      <a:pt x="149" y="118"/>
                      <a:pt x="102" y="146"/>
                      <a:pt x="96" y="148"/>
                    </a:cubicBezTo>
                    <a:cubicBezTo>
                      <a:pt x="96" y="148"/>
                      <a:pt x="96" y="148"/>
                      <a:pt x="96" y="148"/>
                    </a:cubicBezTo>
                    <a:cubicBezTo>
                      <a:pt x="96" y="148"/>
                      <a:pt x="96" y="148"/>
                      <a:pt x="96" y="148"/>
                    </a:cubicBezTo>
                    <a:cubicBezTo>
                      <a:pt x="96" y="148"/>
                      <a:pt x="96" y="148"/>
                      <a:pt x="96" y="148"/>
                    </a:cubicBezTo>
                    <a:cubicBezTo>
                      <a:pt x="96" y="148"/>
                      <a:pt x="96" y="148"/>
                      <a:pt x="96" y="148"/>
                    </a:cubicBezTo>
                    <a:cubicBezTo>
                      <a:pt x="95" y="148"/>
                      <a:pt x="96" y="147"/>
                      <a:pt x="96" y="147"/>
                    </a:cubicBezTo>
                    <a:cubicBezTo>
                      <a:pt x="138" y="121"/>
                      <a:pt x="210" y="76"/>
                      <a:pt x="237" y="59"/>
                    </a:cubicBezTo>
                    <a:cubicBezTo>
                      <a:pt x="96" y="140"/>
                      <a:pt x="96" y="140"/>
                      <a:pt x="96" y="140"/>
                    </a:cubicBezTo>
                    <a:cubicBezTo>
                      <a:pt x="96" y="140"/>
                      <a:pt x="96" y="140"/>
                      <a:pt x="96" y="140"/>
                    </a:cubicBezTo>
                    <a:cubicBezTo>
                      <a:pt x="96" y="140"/>
                      <a:pt x="96" y="140"/>
                      <a:pt x="96" y="139"/>
                    </a:cubicBezTo>
                    <a:cubicBezTo>
                      <a:pt x="248" y="38"/>
                      <a:pt x="248" y="38"/>
                      <a:pt x="248" y="38"/>
                    </a:cubicBezTo>
                    <a:cubicBezTo>
                      <a:pt x="233" y="46"/>
                      <a:pt x="193" y="70"/>
                      <a:pt x="165" y="86"/>
                    </a:cubicBezTo>
                    <a:cubicBezTo>
                      <a:pt x="132" y="106"/>
                      <a:pt x="127" y="109"/>
                      <a:pt x="125" y="110"/>
                    </a:cubicBezTo>
                    <a:cubicBezTo>
                      <a:pt x="125" y="110"/>
                      <a:pt x="125" y="110"/>
                      <a:pt x="125" y="110"/>
                    </a:cubicBezTo>
                    <a:cubicBezTo>
                      <a:pt x="125" y="110"/>
                      <a:pt x="125" y="110"/>
                      <a:pt x="125" y="110"/>
                    </a:cubicBezTo>
                    <a:cubicBezTo>
                      <a:pt x="125" y="110"/>
                      <a:pt x="125" y="110"/>
                      <a:pt x="125" y="110"/>
                    </a:cubicBezTo>
                    <a:cubicBezTo>
                      <a:pt x="125" y="110"/>
                      <a:pt x="125" y="110"/>
                      <a:pt x="125" y="109"/>
                    </a:cubicBezTo>
                    <a:cubicBezTo>
                      <a:pt x="125" y="109"/>
                      <a:pt x="125" y="109"/>
                      <a:pt x="125" y="109"/>
                    </a:cubicBezTo>
                    <a:cubicBezTo>
                      <a:pt x="126" y="108"/>
                      <a:pt x="233" y="33"/>
                      <a:pt x="263" y="12"/>
                    </a:cubicBezTo>
                    <a:cubicBezTo>
                      <a:pt x="138" y="84"/>
                      <a:pt x="138" y="84"/>
                      <a:pt x="138" y="84"/>
                    </a:cubicBezTo>
                    <a:cubicBezTo>
                      <a:pt x="138" y="84"/>
                      <a:pt x="138" y="84"/>
                      <a:pt x="138" y="84"/>
                    </a:cubicBezTo>
                    <a:cubicBezTo>
                      <a:pt x="138" y="83"/>
                      <a:pt x="138" y="83"/>
                      <a:pt x="138" y="83"/>
                    </a:cubicBezTo>
                    <a:cubicBezTo>
                      <a:pt x="171" y="60"/>
                      <a:pt x="229" y="18"/>
                      <a:pt x="246" y="6"/>
                    </a:cubicBezTo>
                    <a:cubicBezTo>
                      <a:pt x="239" y="10"/>
                      <a:pt x="227" y="17"/>
                      <a:pt x="214" y="25"/>
                    </a:cubicBezTo>
                    <a:cubicBezTo>
                      <a:pt x="163" y="54"/>
                      <a:pt x="155" y="59"/>
                      <a:pt x="154" y="59"/>
                    </a:cubicBezTo>
                    <a:cubicBezTo>
                      <a:pt x="154" y="59"/>
                      <a:pt x="154" y="59"/>
                      <a:pt x="154" y="59"/>
                    </a:cubicBezTo>
                    <a:cubicBezTo>
                      <a:pt x="154" y="59"/>
                      <a:pt x="154" y="59"/>
                      <a:pt x="153" y="59"/>
                    </a:cubicBezTo>
                    <a:cubicBezTo>
                      <a:pt x="153" y="59"/>
                      <a:pt x="153" y="58"/>
                      <a:pt x="187" y="32"/>
                    </a:cubicBezTo>
                    <a:cubicBezTo>
                      <a:pt x="197" y="24"/>
                      <a:pt x="207" y="16"/>
                      <a:pt x="212" y="12"/>
                    </a:cubicBezTo>
                    <a:cubicBezTo>
                      <a:pt x="173" y="35"/>
                      <a:pt x="165" y="39"/>
                      <a:pt x="163" y="40"/>
                    </a:cubicBezTo>
                    <a:cubicBezTo>
                      <a:pt x="163" y="40"/>
                      <a:pt x="163" y="40"/>
                      <a:pt x="163" y="40"/>
                    </a:cubicBezTo>
                    <a:cubicBezTo>
                      <a:pt x="163" y="40"/>
                      <a:pt x="163" y="40"/>
                      <a:pt x="163" y="40"/>
                    </a:cubicBezTo>
                    <a:cubicBezTo>
                      <a:pt x="163" y="40"/>
                      <a:pt x="163" y="40"/>
                      <a:pt x="163" y="40"/>
                    </a:cubicBezTo>
                    <a:cubicBezTo>
                      <a:pt x="162" y="40"/>
                      <a:pt x="162" y="40"/>
                      <a:pt x="162" y="40"/>
                    </a:cubicBezTo>
                    <a:cubicBezTo>
                      <a:pt x="162" y="40"/>
                      <a:pt x="162" y="40"/>
                      <a:pt x="162" y="40"/>
                    </a:cubicBezTo>
                    <a:cubicBezTo>
                      <a:pt x="212" y="6"/>
                      <a:pt x="212" y="6"/>
                      <a:pt x="212" y="6"/>
                    </a:cubicBezTo>
                    <a:cubicBezTo>
                      <a:pt x="201" y="12"/>
                      <a:pt x="183" y="23"/>
                      <a:pt x="173" y="29"/>
                    </a:cubicBezTo>
                    <a:cubicBezTo>
                      <a:pt x="165" y="34"/>
                      <a:pt x="165" y="34"/>
                      <a:pt x="164" y="34"/>
                    </a:cubicBezTo>
                    <a:cubicBezTo>
                      <a:pt x="164" y="34"/>
                      <a:pt x="164" y="34"/>
                      <a:pt x="164" y="34"/>
                    </a:cubicBezTo>
                    <a:cubicBezTo>
                      <a:pt x="164" y="34"/>
                      <a:pt x="164" y="33"/>
                      <a:pt x="164" y="33"/>
                    </a:cubicBezTo>
                    <a:cubicBezTo>
                      <a:pt x="182" y="3"/>
                      <a:pt x="182" y="3"/>
                      <a:pt x="182" y="3"/>
                    </a:cubicBezTo>
                    <a:cubicBezTo>
                      <a:pt x="167" y="11"/>
                      <a:pt x="167" y="11"/>
                      <a:pt x="167" y="11"/>
                    </a:cubicBezTo>
                    <a:cubicBezTo>
                      <a:pt x="167" y="11"/>
                      <a:pt x="167" y="11"/>
                      <a:pt x="167" y="11"/>
                    </a:cubicBezTo>
                    <a:cubicBezTo>
                      <a:pt x="167" y="10"/>
                      <a:pt x="167" y="10"/>
                      <a:pt x="167" y="10"/>
                    </a:cubicBezTo>
                    <a:cubicBezTo>
                      <a:pt x="167" y="10"/>
                      <a:pt x="177" y="4"/>
                      <a:pt x="183" y="1"/>
                    </a:cubicBezTo>
                    <a:cubicBezTo>
                      <a:pt x="183" y="1"/>
                      <a:pt x="183" y="1"/>
                      <a:pt x="183" y="1"/>
                    </a:cubicBezTo>
                    <a:cubicBezTo>
                      <a:pt x="184" y="1"/>
                      <a:pt x="184" y="2"/>
                      <a:pt x="183" y="2"/>
                    </a:cubicBezTo>
                    <a:cubicBezTo>
                      <a:pt x="166" y="32"/>
                      <a:pt x="166" y="32"/>
                      <a:pt x="166" y="32"/>
                    </a:cubicBezTo>
                    <a:cubicBezTo>
                      <a:pt x="167" y="31"/>
                      <a:pt x="170" y="30"/>
                      <a:pt x="172" y="28"/>
                    </a:cubicBezTo>
                    <a:cubicBezTo>
                      <a:pt x="212" y="5"/>
                      <a:pt x="219" y="1"/>
                      <a:pt x="221" y="0"/>
                    </a:cubicBezTo>
                    <a:cubicBezTo>
                      <a:pt x="221" y="0"/>
                      <a:pt x="221" y="0"/>
                      <a:pt x="221" y="0"/>
                    </a:cubicBezTo>
                    <a:cubicBezTo>
                      <a:pt x="221" y="0"/>
                      <a:pt x="221" y="0"/>
                      <a:pt x="221" y="0"/>
                    </a:cubicBezTo>
                    <a:cubicBezTo>
                      <a:pt x="221" y="0"/>
                      <a:pt x="221" y="0"/>
                      <a:pt x="221" y="0"/>
                    </a:cubicBezTo>
                    <a:cubicBezTo>
                      <a:pt x="221" y="0"/>
                      <a:pt x="221" y="0"/>
                      <a:pt x="222" y="1"/>
                    </a:cubicBezTo>
                    <a:cubicBezTo>
                      <a:pt x="222" y="1"/>
                      <a:pt x="222" y="1"/>
                      <a:pt x="221" y="1"/>
                    </a:cubicBezTo>
                    <a:cubicBezTo>
                      <a:pt x="172" y="34"/>
                      <a:pt x="172" y="34"/>
                      <a:pt x="172" y="34"/>
                    </a:cubicBezTo>
                    <a:cubicBezTo>
                      <a:pt x="184" y="27"/>
                      <a:pt x="206" y="14"/>
                      <a:pt x="216" y="8"/>
                    </a:cubicBezTo>
                    <a:cubicBezTo>
                      <a:pt x="217" y="8"/>
                      <a:pt x="217" y="8"/>
                      <a:pt x="217" y="8"/>
                    </a:cubicBezTo>
                    <a:cubicBezTo>
                      <a:pt x="217" y="8"/>
                      <a:pt x="217" y="8"/>
                      <a:pt x="217" y="8"/>
                    </a:cubicBezTo>
                    <a:cubicBezTo>
                      <a:pt x="217" y="9"/>
                      <a:pt x="217" y="9"/>
                      <a:pt x="217" y="9"/>
                    </a:cubicBezTo>
                    <a:cubicBezTo>
                      <a:pt x="217" y="9"/>
                      <a:pt x="217" y="9"/>
                      <a:pt x="217" y="9"/>
                    </a:cubicBezTo>
                    <a:cubicBezTo>
                      <a:pt x="217" y="9"/>
                      <a:pt x="217" y="9"/>
                      <a:pt x="217" y="9"/>
                    </a:cubicBezTo>
                    <a:cubicBezTo>
                      <a:pt x="216" y="10"/>
                      <a:pt x="210" y="15"/>
                      <a:pt x="188" y="32"/>
                    </a:cubicBezTo>
                    <a:cubicBezTo>
                      <a:pt x="176" y="42"/>
                      <a:pt x="162" y="52"/>
                      <a:pt x="157" y="57"/>
                    </a:cubicBezTo>
                    <a:cubicBezTo>
                      <a:pt x="166" y="52"/>
                      <a:pt x="193" y="36"/>
                      <a:pt x="214" y="24"/>
                    </a:cubicBezTo>
                    <a:cubicBezTo>
                      <a:pt x="250" y="3"/>
                      <a:pt x="250" y="3"/>
                      <a:pt x="250" y="3"/>
                    </a:cubicBezTo>
                    <a:cubicBezTo>
                      <a:pt x="250" y="3"/>
                      <a:pt x="250" y="3"/>
                      <a:pt x="251" y="3"/>
                    </a:cubicBezTo>
                    <a:cubicBezTo>
                      <a:pt x="251" y="3"/>
                      <a:pt x="251" y="3"/>
                      <a:pt x="250" y="4"/>
                    </a:cubicBezTo>
                    <a:cubicBezTo>
                      <a:pt x="250" y="4"/>
                      <a:pt x="250" y="4"/>
                      <a:pt x="250" y="4"/>
                    </a:cubicBezTo>
                    <a:cubicBezTo>
                      <a:pt x="250" y="4"/>
                      <a:pt x="250" y="4"/>
                      <a:pt x="250" y="4"/>
                    </a:cubicBezTo>
                    <a:cubicBezTo>
                      <a:pt x="249" y="6"/>
                      <a:pt x="239" y="12"/>
                      <a:pt x="195" y="44"/>
                    </a:cubicBezTo>
                    <a:cubicBezTo>
                      <a:pt x="176" y="57"/>
                      <a:pt x="157" y="70"/>
                      <a:pt x="147" y="78"/>
                    </a:cubicBezTo>
                    <a:cubicBezTo>
                      <a:pt x="271" y="6"/>
                      <a:pt x="271" y="6"/>
                      <a:pt x="271" y="6"/>
                    </a:cubicBezTo>
                    <a:cubicBezTo>
                      <a:pt x="271" y="6"/>
                      <a:pt x="271" y="6"/>
                      <a:pt x="271" y="6"/>
                    </a:cubicBezTo>
                    <a:cubicBezTo>
                      <a:pt x="271" y="7"/>
                      <a:pt x="271" y="7"/>
                      <a:pt x="271" y="7"/>
                    </a:cubicBezTo>
                    <a:cubicBezTo>
                      <a:pt x="271" y="7"/>
                      <a:pt x="271" y="7"/>
                      <a:pt x="271" y="7"/>
                    </a:cubicBezTo>
                    <a:cubicBezTo>
                      <a:pt x="271" y="7"/>
                      <a:pt x="271" y="7"/>
                      <a:pt x="271" y="7"/>
                    </a:cubicBezTo>
                    <a:cubicBezTo>
                      <a:pt x="270" y="8"/>
                      <a:pt x="269" y="9"/>
                      <a:pt x="265" y="12"/>
                    </a:cubicBezTo>
                    <a:cubicBezTo>
                      <a:pt x="261" y="14"/>
                      <a:pt x="255" y="18"/>
                      <a:pt x="248" y="23"/>
                    </a:cubicBezTo>
                    <a:cubicBezTo>
                      <a:pt x="235" y="33"/>
                      <a:pt x="217" y="46"/>
                      <a:pt x="198" y="58"/>
                    </a:cubicBezTo>
                    <a:cubicBezTo>
                      <a:pt x="172" y="77"/>
                      <a:pt x="146" y="95"/>
                      <a:pt x="133" y="104"/>
                    </a:cubicBezTo>
                    <a:cubicBezTo>
                      <a:pt x="141" y="100"/>
                      <a:pt x="152" y="93"/>
                      <a:pt x="165" y="86"/>
                    </a:cubicBezTo>
                    <a:cubicBezTo>
                      <a:pt x="225" y="50"/>
                      <a:pt x="252" y="34"/>
                      <a:pt x="254" y="34"/>
                    </a:cubicBezTo>
                    <a:cubicBezTo>
                      <a:pt x="254" y="34"/>
                      <a:pt x="254" y="34"/>
                      <a:pt x="254" y="34"/>
                    </a:cubicBezTo>
                    <a:cubicBezTo>
                      <a:pt x="255" y="34"/>
                      <a:pt x="255" y="34"/>
                      <a:pt x="255" y="34"/>
                    </a:cubicBezTo>
                    <a:cubicBezTo>
                      <a:pt x="255" y="35"/>
                      <a:pt x="255" y="35"/>
                      <a:pt x="255" y="35"/>
                    </a:cubicBezTo>
                    <a:cubicBezTo>
                      <a:pt x="109" y="132"/>
                      <a:pt x="109" y="132"/>
                      <a:pt x="109" y="132"/>
                    </a:cubicBezTo>
                    <a:cubicBezTo>
                      <a:pt x="247" y="52"/>
                      <a:pt x="247" y="52"/>
                      <a:pt x="247" y="52"/>
                    </a:cubicBezTo>
                    <a:cubicBezTo>
                      <a:pt x="247" y="52"/>
                      <a:pt x="247" y="52"/>
                      <a:pt x="247" y="53"/>
                    </a:cubicBezTo>
                    <a:cubicBezTo>
                      <a:pt x="247" y="53"/>
                      <a:pt x="247" y="53"/>
                      <a:pt x="247" y="53"/>
                    </a:cubicBezTo>
                    <a:cubicBezTo>
                      <a:pt x="247" y="53"/>
                      <a:pt x="247" y="53"/>
                      <a:pt x="247" y="53"/>
                    </a:cubicBezTo>
                    <a:cubicBezTo>
                      <a:pt x="247" y="53"/>
                      <a:pt x="247" y="53"/>
                      <a:pt x="247" y="53"/>
                    </a:cubicBezTo>
                    <a:cubicBezTo>
                      <a:pt x="246" y="54"/>
                      <a:pt x="241" y="57"/>
                      <a:pt x="224" y="69"/>
                    </a:cubicBezTo>
                    <a:cubicBezTo>
                      <a:pt x="211" y="76"/>
                      <a:pt x="194" y="87"/>
                      <a:pt x="172" y="101"/>
                    </a:cubicBezTo>
                    <a:cubicBezTo>
                      <a:pt x="148" y="116"/>
                      <a:pt x="124" y="131"/>
                      <a:pt x="109" y="140"/>
                    </a:cubicBezTo>
                    <a:cubicBezTo>
                      <a:pt x="140" y="122"/>
                      <a:pt x="218" y="77"/>
                      <a:pt x="262" y="51"/>
                    </a:cubicBezTo>
                    <a:cubicBezTo>
                      <a:pt x="262" y="51"/>
                      <a:pt x="263" y="51"/>
                      <a:pt x="263" y="51"/>
                    </a:cubicBezTo>
                    <a:cubicBezTo>
                      <a:pt x="263" y="51"/>
                      <a:pt x="263" y="51"/>
                      <a:pt x="263" y="51"/>
                    </a:cubicBezTo>
                    <a:cubicBezTo>
                      <a:pt x="263" y="51"/>
                      <a:pt x="263" y="51"/>
                      <a:pt x="263" y="52"/>
                    </a:cubicBezTo>
                    <a:cubicBezTo>
                      <a:pt x="263" y="52"/>
                      <a:pt x="263" y="52"/>
                      <a:pt x="263" y="52"/>
                    </a:cubicBezTo>
                    <a:cubicBezTo>
                      <a:pt x="263" y="52"/>
                      <a:pt x="262" y="52"/>
                      <a:pt x="262" y="52"/>
                    </a:cubicBezTo>
                    <a:cubicBezTo>
                      <a:pt x="261" y="53"/>
                      <a:pt x="257" y="55"/>
                      <a:pt x="249" y="60"/>
                    </a:cubicBezTo>
                    <a:cubicBezTo>
                      <a:pt x="241" y="65"/>
                      <a:pt x="229" y="72"/>
                      <a:pt x="216" y="80"/>
                    </a:cubicBezTo>
                    <a:cubicBezTo>
                      <a:pt x="174" y="105"/>
                      <a:pt x="110" y="143"/>
                      <a:pt x="82" y="161"/>
                    </a:cubicBezTo>
                    <a:cubicBezTo>
                      <a:pt x="257" y="60"/>
                      <a:pt x="257" y="60"/>
                      <a:pt x="257" y="60"/>
                    </a:cubicBezTo>
                    <a:cubicBezTo>
                      <a:pt x="257" y="60"/>
                      <a:pt x="257" y="60"/>
                      <a:pt x="257" y="60"/>
                    </a:cubicBezTo>
                    <a:cubicBezTo>
                      <a:pt x="257" y="60"/>
                      <a:pt x="257" y="61"/>
                      <a:pt x="257" y="61"/>
                    </a:cubicBezTo>
                    <a:cubicBezTo>
                      <a:pt x="207" y="92"/>
                      <a:pt x="120" y="147"/>
                      <a:pt x="89" y="167"/>
                    </a:cubicBezTo>
                    <a:cubicBezTo>
                      <a:pt x="266" y="64"/>
                      <a:pt x="266" y="64"/>
                      <a:pt x="266" y="64"/>
                    </a:cubicBezTo>
                    <a:cubicBezTo>
                      <a:pt x="266" y="64"/>
                      <a:pt x="267" y="64"/>
                      <a:pt x="267" y="64"/>
                    </a:cubicBezTo>
                    <a:cubicBezTo>
                      <a:pt x="267" y="65"/>
                      <a:pt x="267" y="65"/>
                      <a:pt x="267" y="65"/>
                    </a:cubicBezTo>
                    <a:cubicBezTo>
                      <a:pt x="52" y="207"/>
                      <a:pt x="52" y="207"/>
                      <a:pt x="52" y="207"/>
                    </a:cubicBezTo>
                    <a:cubicBezTo>
                      <a:pt x="156" y="147"/>
                      <a:pt x="156" y="147"/>
                      <a:pt x="156" y="147"/>
                    </a:cubicBezTo>
                    <a:cubicBezTo>
                      <a:pt x="185" y="130"/>
                      <a:pt x="214" y="114"/>
                      <a:pt x="236" y="101"/>
                    </a:cubicBezTo>
                    <a:cubicBezTo>
                      <a:pt x="270" y="82"/>
                      <a:pt x="270" y="82"/>
                      <a:pt x="270" y="82"/>
                    </a:cubicBezTo>
                    <a:cubicBezTo>
                      <a:pt x="271" y="81"/>
                      <a:pt x="271" y="80"/>
                      <a:pt x="272" y="80"/>
                    </a:cubicBezTo>
                    <a:cubicBezTo>
                      <a:pt x="272" y="80"/>
                      <a:pt x="272" y="80"/>
                      <a:pt x="272" y="80"/>
                    </a:cubicBezTo>
                    <a:cubicBezTo>
                      <a:pt x="272" y="80"/>
                      <a:pt x="272" y="80"/>
                      <a:pt x="272" y="80"/>
                    </a:cubicBezTo>
                    <a:cubicBezTo>
                      <a:pt x="273" y="80"/>
                      <a:pt x="273" y="80"/>
                      <a:pt x="273" y="80"/>
                    </a:cubicBezTo>
                    <a:cubicBezTo>
                      <a:pt x="273" y="80"/>
                      <a:pt x="273" y="81"/>
                      <a:pt x="273" y="81"/>
                    </a:cubicBezTo>
                    <a:cubicBezTo>
                      <a:pt x="271" y="82"/>
                      <a:pt x="89" y="195"/>
                      <a:pt x="50" y="220"/>
                    </a:cubicBezTo>
                    <a:cubicBezTo>
                      <a:pt x="51" y="219"/>
                      <a:pt x="53" y="218"/>
                      <a:pt x="54" y="218"/>
                    </a:cubicBezTo>
                    <a:cubicBezTo>
                      <a:pt x="54" y="218"/>
                      <a:pt x="54" y="218"/>
                      <a:pt x="54" y="218"/>
                    </a:cubicBezTo>
                    <a:cubicBezTo>
                      <a:pt x="54" y="218"/>
                      <a:pt x="54" y="218"/>
                      <a:pt x="54" y="218"/>
                    </a:cubicBezTo>
                    <a:cubicBezTo>
                      <a:pt x="103" y="189"/>
                      <a:pt x="205" y="130"/>
                      <a:pt x="246" y="106"/>
                    </a:cubicBezTo>
                    <a:cubicBezTo>
                      <a:pt x="264" y="96"/>
                      <a:pt x="264" y="96"/>
                      <a:pt x="264" y="96"/>
                    </a:cubicBezTo>
                    <a:cubicBezTo>
                      <a:pt x="264" y="96"/>
                      <a:pt x="265" y="96"/>
                      <a:pt x="265" y="96"/>
                    </a:cubicBezTo>
                    <a:cubicBezTo>
                      <a:pt x="265" y="96"/>
                      <a:pt x="265" y="96"/>
                      <a:pt x="265" y="96"/>
                    </a:cubicBezTo>
                    <a:cubicBezTo>
                      <a:pt x="265" y="96"/>
                      <a:pt x="265" y="96"/>
                      <a:pt x="265" y="96"/>
                    </a:cubicBezTo>
                    <a:cubicBezTo>
                      <a:pt x="265" y="97"/>
                      <a:pt x="265" y="97"/>
                      <a:pt x="265" y="97"/>
                    </a:cubicBezTo>
                    <a:cubicBezTo>
                      <a:pt x="26" y="256"/>
                      <a:pt x="26" y="256"/>
                      <a:pt x="26" y="256"/>
                    </a:cubicBezTo>
                    <a:cubicBezTo>
                      <a:pt x="51" y="242"/>
                      <a:pt x="135" y="193"/>
                      <a:pt x="182" y="165"/>
                    </a:cubicBezTo>
                    <a:cubicBezTo>
                      <a:pt x="182" y="165"/>
                      <a:pt x="182" y="165"/>
                      <a:pt x="182" y="165"/>
                    </a:cubicBezTo>
                    <a:cubicBezTo>
                      <a:pt x="182" y="165"/>
                      <a:pt x="182" y="166"/>
                      <a:pt x="182" y="166"/>
                    </a:cubicBezTo>
                    <a:cubicBezTo>
                      <a:pt x="182" y="166"/>
                      <a:pt x="182" y="166"/>
                      <a:pt x="182" y="166"/>
                    </a:cubicBezTo>
                    <a:cubicBezTo>
                      <a:pt x="182" y="166"/>
                      <a:pt x="182" y="166"/>
                      <a:pt x="182" y="166"/>
                    </a:cubicBezTo>
                    <a:cubicBezTo>
                      <a:pt x="182" y="166"/>
                      <a:pt x="182" y="166"/>
                      <a:pt x="182" y="166"/>
                    </a:cubicBezTo>
                    <a:cubicBezTo>
                      <a:pt x="181" y="167"/>
                      <a:pt x="176" y="171"/>
                      <a:pt x="154" y="186"/>
                    </a:cubicBezTo>
                    <a:cubicBezTo>
                      <a:pt x="139" y="196"/>
                      <a:pt x="118" y="210"/>
                      <a:pt x="92" y="227"/>
                    </a:cubicBezTo>
                    <a:cubicBezTo>
                      <a:pt x="58" y="249"/>
                      <a:pt x="25" y="271"/>
                      <a:pt x="9" y="281"/>
                    </a:cubicBezTo>
                    <a:cubicBezTo>
                      <a:pt x="23" y="273"/>
                      <a:pt x="52" y="256"/>
                      <a:pt x="78" y="241"/>
                    </a:cubicBezTo>
                    <a:cubicBezTo>
                      <a:pt x="137" y="207"/>
                      <a:pt x="150" y="199"/>
                      <a:pt x="151" y="199"/>
                    </a:cubicBezTo>
                    <a:cubicBezTo>
                      <a:pt x="151" y="199"/>
                      <a:pt x="151" y="199"/>
                      <a:pt x="151" y="199"/>
                    </a:cubicBezTo>
                    <a:cubicBezTo>
                      <a:pt x="151" y="199"/>
                      <a:pt x="152" y="199"/>
                      <a:pt x="152" y="199"/>
                    </a:cubicBezTo>
                    <a:cubicBezTo>
                      <a:pt x="152" y="200"/>
                      <a:pt x="152" y="200"/>
                      <a:pt x="97" y="243"/>
                    </a:cubicBezTo>
                    <a:cubicBezTo>
                      <a:pt x="77" y="258"/>
                      <a:pt x="56" y="274"/>
                      <a:pt x="47" y="281"/>
                    </a:cubicBezTo>
                    <a:cubicBezTo>
                      <a:pt x="62" y="272"/>
                      <a:pt x="104" y="248"/>
                      <a:pt x="129" y="234"/>
                    </a:cubicBezTo>
                    <a:cubicBezTo>
                      <a:pt x="129" y="234"/>
                      <a:pt x="129" y="234"/>
                      <a:pt x="129" y="234"/>
                    </a:cubicBezTo>
                    <a:cubicBezTo>
                      <a:pt x="129" y="234"/>
                      <a:pt x="129" y="234"/>
                      <a:pt x="129" y="235"/>
                    </a:cubicBezTo>
                    <a:cubicBezTo>
                      <a:pt x="61" y="287"/>
                      <a:pt x="61" y="287"/>
                      <a:pt x="61" y="287"/>
                    </a:cubicBezTo>
                    <a:cubicBezTo>
                      <a:pt x="126" y="249"/>
                      <a:pt x="126" y="249"/>
                      <a:pt x="126" y="249"/>
                    </a:cubicBezTo>
                    <a:cubicBezTo>
                      <a:pt x="126" y="249"/>
                      <a:pt x="127" y="249"/>
                      <a:pt x="127" y="249"/>
                    </a:cubicBezTo>
                    <a:cubicBezTo>
                      <a:pt x="127" y="249"/>
                      <a:pt x="127" y="250"/>
                      <a:pt x="127" y="250"/>
                    </a:cubicBezTo>
                    <a:cubicBezTo>
                      <a:pt x="62" y="305"/>
                      <a:pt x="62" y="305"/>
                      <a:pt x="62" y="305"/>
                    </a:cubicBezTo>
                    <a:cubicBezTo>
                      <a:pt x="84" y="293"/>
                      <a:pt x="186" y="234"/>
                      <a:pt x="187" y="233"/>
                    </a:cubicBezTo>
                    <a:cubicBezTo>
                      <a:pt x="188" y="233"/>
                      <a:pt x="188" y="233"/>
                      <a:pt x="188" y="233"/>
                    </a:cubicBezTo>
                    <a:cubicBezTo>
                      <a:pt x="188" y="233"/>
                      <a:pt x="188" y="234"/>
                      <a:pt x="188" y="234"/>
                    </a:cubicBezTo>
                    <a:cubicBezTo>
                      <a:pt x="153" y="255"/>
                      <a:pt x="92" y="292"/>
                      <a:pt x="68" y="307"/>
                    </a:cubicBezTo>
                    <a:cubicBezTo>
                      <a:pt x="108" y="284"/>
                      <a:pt x="255" y="199"/>
                      <a:pt x="256" y="198"/>
                    </a:cubicBezTo>
                    <a:cubicBezTo>
                      <a:pt x="256" y="198"/>
                      <a:pt x="256" y="198"/>
                      <a:pt x="257" y="198"/>
                    </a:cubicBezTo>
                    <a:cubicBezTo>
                      <a:pt x="257" y="198"/>
                      <a:pt x="257" y="198"/>
                      <a:pt x="257" y="198"/>
                    </a:cubicBezTo>
                    <a:cubicBezTo>
                      <a:pt x="257" y="198"/>
                      <a:pt x="257" y="198"/>
                      <a:pt x="257" y="199"/>
                    </a:cubicBezTo>
                    <a:cubicBezTo>
                      <a:pt x="257" y="199"/>
                      <a:pt x="257" y="199"/>
                      <a:pt x="257" y="199"/>
                    </a:cubicBezTo>
                    <a:cubicBezTo>
                      <a:pt x="257" y="199"/>
                      <a:pt x="257" y="199"/>
                      <a:pt x="256" y="199"/>
                    </a:cubicBezTo>
                    <a:cubicBezTo>
                      <a:pt x="255" y="200"/>
                      <a:pt x="250" y="204"/>
                      <a:pt x="230" y="217"/>
                    </a:cubicBezTo>
                    <a:cubicBezTo>
                      <a:pt x="216" y="227"/>
                      <a:pt x="196" y="241"/>
                      <a:pt x="171" y="258"/>
                    </a:cubicBezTo>
                    <a:cubicBezTo>
                      <a:pt x="141" y="279"/>
                      <a:pt x="110" y="300"/>
                      <a:pt x="95" y="310"/>
                    </a:cubicBezTo>
                    <a:cubicBezTo>
                      <a:pt x="269" y="209"/>
                      <a:pt x="269" y="209"/>
                      <a:pt x="269" y="209"/>
                    </a:cubicBezTo>
                    <a:cubicBezTo>
                      <a:pt x="270" y="209"/>
                      <a:pt x="270" y="209"/>
                      <a:pt x="270" y="209"/>
                    </a:cubicBezTo>
                    <a:cubicBezTo>
                      <a:pt x="270" y="210"/>
                      <a:pt x="270" y="210"/>
                      <a:pt x="270" y="210"/>
                    </a:cubicBezTo>
                    <a:cubicBezTo>
                      <a:pt x="270" y="210"/>
                      <a:pt x="270" y="210"/>
                      <a:pt x="270" y="210"/>
                    </a:cubicBezTo>
                    <a:cubicBezTo>
                      <a:pt x="269" y="211"/>
                      <a:pt x="269" y="211"/>
                      <a:pt x="269" y="211"/>
                    </a:cubicBezTo>
                    <a:cubicBezTo>
                      <a:pt x="268" y="211"/>
                      <a:pt x="266" y="212"/>
                      <a:pt x="262" y="215"/>
                    </a:cubicBezTo>
                    <a:cubicBezTo>
                      <a:pt x="109" y="312"/>
                      <a:pt x="109" y="312"/>
                      <a:pt x="109" y="312"/>
                    </a:cubicBezTo>
                    <a:cubicBezTo>
                      <a:pt x="136" y="297"/>
                      <a:pt x="207" y="255"/>
                      <a:pt x="248" y="231"/>
                    </a:cubicBezTo>
                    <a:cubicBezTo>
                      <a:pt x="249" y="231"/>
                      <a:pt x="249" y="231"/>
                      <a:pt x="249" y="231"/>
                    </a:cubicBezTo>
                    <a:cubicBezTo>
                      <a:pt x="249" y="231"/>
                      <a:pt x="249" y="231"/>
                      <a:pt x="249" y="231"/>
                    </a:cubicBezTo>
                    <a:cubicBezTo>
                      <a:pt x="249" y="231"/>
                      <a:pt x="249" y="232"/>
                      <a:pt x="249" y="232"/>
                    </a:cubicBezTo>
                    <a:cubicBezTo>
                      <a:pt x="249" y="232"/>
                      <a:pt x="249" y="232"/>
                      <a:pt x="249" y="232"/>
                    </a:cubicBezTo>
                    <a:cubicBezTo>
                      <a:pt x="249" y="232"/>
                      <a:pt x="249" y="232"/>
                      <a:pt x="249" y="232"/>
                    </a:cubicBezTo>
                    <a:cubicBezTo>
                      <a:pt x="248" y="233"/>
                      <a:pt x="247" y="233"/>
                      <a:pt x="244" y="235"/>
                    </a:cubicBezTo>
                    <a:cubicBezTo>
                      <a:pt x="241" y="237"/>
                      <a:pt x="237" y="240"/>
                      <a:pt x="232" y="243"/>
                    </a:cubicBezTo>
                    <a:cubicBezTo>
                      <a:pt x="221" y="250"/>
                      <a:pt x="207" y="259"/>
                      <a:pt x="192" y="269"/>
                    </a:cubicBezTo>
                    <a:cubicBezTo>
                      <a:pt x="166" y="286"/>
                      <a:pt x="138" y="304"/>
                      <a:pt x="125" y="312"/>
                    </a:cubicBezTo>
                    <a:cubicBezTo>
                      <a:pt x="139" y="304"/>
                      <a:pt x="169" y="287"/>
                      <a:pt x="197" y="270"/>
                    </a:cubicBezTo>
                    <a:cubicBezTo>
                      <a:pt x="252" y="238"/>
                      <a:pt x="267" y="230"/>
                      <a:pt x="269" y="229"/>
                    </a:cubicBezTo>
                    <a:cubicBezTo>
                      <a:pt x="269" y="229"/>
                      <a:pt x="269" y="229"/>
                      <a:pt x="269" y="229"/>
                    </a:cubicBezTo>
                    <a:cubicBezTo>
                      <a:pt x="269" y="229"/>
                      <a:pt x="269" y="229"/>
                      <a:pt x="269" y="229"/>
                    </a:cubicBezTo>
                    <a:cubicBezTo>
                      <a:pt x="269" y="229"/>
                      <a:pt x="269" y="229"/>
                      <a:pt x="270" y="229"/>
                    </a:cubicBezTo>
                    <a:cubicBezTo>
                      <a:pt x="270" y="229"/>
                      <a:pt x="270" y="229"/>
                      <a:pt x="270" y="229"/>
                    </a:cubicBezTo>
                    <a:cubicBezTo>
                      <a:pt x="270" y="229"/>
                      <a:pt x="270" y="229"/>
                      <a:pt x="269" y="229"/>
                    </a:cubicBezTo>
                    <a:cubicBezTo>
                      <a:pt x="269" y="229"/>
                      <a:pt x="269" y="229"/>
                      <a:pt x="269" y="229"/>
                    </a:cubicBezTo>
                    <a:cubicBezTo>
                      <a:pt x="269" y="229"/>
                      <a:pt x="269" y="229"/>
                      <a:pt x="269" y="229"/>
                    </a:cubicBezTo>
                    <a:cubicBezTo>
                      <a:pt x="269" y="230"/>
                      <a:pt x="267" y="231"/>
                      <a:pt x="264" y="233"/>
                    </a:cubicBezTo>
                    <a:cubicBezTo>
                      <a:pt x="260" y="235"/>
                      <a:pt x="254" y="239"/>
                      <a:pt x="247" y="243"/>
                    </a:cubicBezTo>
                    <a:cubicBezTo>
                      <a:pt x="234" y="251"/>
                      <a:pt x="216" y="262"/>
                      <a:pt x="198" y="273"/>
                    </a:cubicBezTo>
                    <a:cubicBezTo>
                      <a:pt x="178" y="285"/>
                      <a:pt x="157" y="298"/>
                      <a:pt x="142" y="307"/>
                    </a:cubicBezTo>
                    <a:cubicBezTo>
                      <a:pt x="169" y="292"/>
                      <a:pt x="217" y="264"/>
                      <a:pt x="252" y="244"/>
                    </a:cubicBezTo>
                    <a:cubicBezTo>
                      <a:pt x="260" y="239"/>
                      <a:pt x="265" y="236"/>
                      <a:pt x="266" y="235"/>
                    </a:cubicBezTo>
                    <a:cubicBezTo>
                      <a:pt x="266" y="235"/>
                      <a:pt x="266" y="235"/>
                      <a:pt x="266" y="236"/>
                    </a:cubicBezTo>
                    <a:cubicBezTo>
                      <a:pt x="266" y="236"/>
                      <a:pt x="266" y="236"/>
                      <a:pt x="266" y="236"/>
                    </a:cubicBezTo>
                    <a:cubicBezTo>
                      <a:pt x="259" y="241"/>
                      <a:pt x="252" y="245"/>
                      <a:pt x="245" y="248"/>
                    </a:cubicBezTo>
                    <a:cubicBezTo>
                      <a:pt x="223" y="261"/>
                      <a:pt x="198" y="276"/>
                      <a:pt x="177" y="288"/>
                    </a:cubicBezTo>
                    <a:cubicBezTo>
                      <a:pt x="248" y="247"/>
                      <a:pt x="248" y="247"/>
                      <a:pt x="248" y="247"/>
                    </a:cubicBezTo>
                    <a:cubicBezTo>
                      <a:pt x="248" y="247"/>
                      <a:pt x="249" y="247"/>
                      <a:pt x="249" y="247"/>
                    </a:cubicBezTo>
                    <a:cubicBezTo>
                      <a:pt x="249" y="248"/>
                      <a:pt x="249" y="248"/>
                      <a:pt x="249" y="248"/>
                    </a:cubicBezTo>
                    <a:cubicBezTo>
                      <a:pt x="249" y="248"/>
                      <a:pt x="249" y="248"/>
                      <a:pt x="249" y="248"/>
                    </a:cubicBezTo>
                    <a:cubicBezTo>
                      <a:pt x="249" y="248"/>
                      <a:pt x="249" y="248"/>
                      <a:pt x="249" y="248"/>
                    </a:cubicBezTo>
                    <a:cubicBezTo>
                      <a:pt x="248" y="249"/>
                      <a:pt x="245" y="251"/>
                      <a:pt x="234" y="259"/>
                    </a:cubicBezTo>
                    <a:cubicBezTo>
                      <a:pt x="226" y="264"/>
                      <a:pt x="216" y="272"/>
                      <a:pt x="202" y="282"/>
                    </a:cubicBezTo>
                    <a:cubicBezTo>
                      <a:pt x="186" y="294"/>
                      <a:pt x="169" y="306"/>
                      <a:pt x="161" y="312"/>
                    </a:cubicBezTo>
                    <a:cubicBezTo>
                      <a:pt x="182" y="300"/>
                      <a:pt x="253" y="258"/>
                      <a:pt x="293" y="235"/>
                    </a:cubicBezTo>
                    <a:cubicBezTo>
                      <a:pt x="293" y="235"/>
                      <a:pt x="293" y="235"/>
                      <a:pt x="293" y="235"/>
                    </a:cubicBezTo>
                    <a:cubicBezTo>
                      <a:pt x="294" y="235"/>
                      <a:pt x="294" y="236"/>
                      <a:pt x="293" y="236"/>
                    </a:cubicBezTo>
                    <a:cubicBezTo>
                      <a:pt x="262" y="257"/>
                      <a:pt x="207" y="295"/>
                      <a:pt x="187" y="308"/>
                    </a:cubicBezTo>
                    <a:cubicBezTo>
                      <a:pt x="206" y="297"/>
                      <a:pt x="258" y="268"/>
                      <a:pt x="287" y="250"/>
                    </a:cubicBezTo>
                    <a:cubicBezTo>
                      <a:pt x="288" y="250"/>
                      <a:pt x="288" y="250"/>
                      <a:pt x="288" y="251"/>
                    </a:cubicBezTo>
                    <a:cubicBezTo>
                      <a:pt x="288" y="251"/>
                      <a:pt x="288" y="251"/>
                      <a:pt x="288" y="251"/>
                    </a:cubicBezTo>
                    <a:cubicBezTo>
                      <a:pt x="256" y="275"/>
                      <a:pt x="200" y="316"/>
                      <a:pt x="184" y="328"/>
                    </a:cubicBezTo>
                    <a:cubicBezTo>
                      <a:pt x="199" y="320"/>
                      <a:pt x="247" y="292"/>
                      <a:pt x="274" y="276"/>
                    </a:cubicBezTo>
                    <a:cubicBezTo>
                      <a:pt x="275" y="276"/>
                      <a:pt x="275" y="276"/>
                      <a:pt x="275" y="276"/>
                    </a:cubicBezTo>
                    <a:cubicBezTo>
                      <a:pt x="275" y="276"/>
                      <a:pt x="275" y="277"/>
                      <a:pt x="275" y="277"/>
                    </a:cubicBezTo>
                    <a:cubicBezTo>
                      <a:pt x="274" y="277"/>
                      <a:pt x="216" y="316"/>
                      <a:pt x="193" y="332"/>
                    </a:cubicBezTo>
                    <a:cubicBezTo>
                      <a:pt x="214" y="319"/>
                      <a:pt x="267" y="289"/>
                      <a:pt x="297" y="271"/>
                    </a:cubicBezTo>
                    <a:cubicBezTo>
                      <a:pt x="297" y="271"/>
                      <a:pt x="298" y="271"/>
                      <a:pt x="298" y="271"/>
                    </a:cubicBezTo>
                    <a:cubicBezTo>
                      <a:pt x="298" y="272"/>
                      <a:pt x="298" y="272"/>
                      <a:pt x="298" y="272"/>
                    </a:cubicBezTo>
                    <a:cubicBezTo>
                      <a:pt x="203" y="337"/>
                      <a:pt x="203" y="337"/>
                      <a:pt x="203" y="337"/>
                    </a:cubicBezTo>
                    <a:cubicBezTo>
                      <a:pt x="293" y="285"/>
                      <a:pt x="293" y="285"/>
                      <a:pt x="293" y="285"/>
                    </a:cubicBezTo>
                    <a:cubicBezTo>
                      <a:pt x="295" y="284"/>
                      <a:pt x="296" y="283"/>
                      <a:pt x="297" y="283"/>
                    </a:cubicBezTo>
                    <a:cubicBezTo>
                      <a:pt x="297" y="283"/>
                      <a:pt x="297" y="283"/>
                      <a:pt x="297" y="283"/>
                    </a:cubicBezTo>
                    <a:cubicBezTo>
                      <a:pt x="297" y="283"/>
                      <a:pt x="297" y="283"/>
                      <a:pt x="297" y="283"/>
                    </a:cubicBezTo>
                    <a:cubicBezTo>
                      <a:pt x="297" y="283"/>
                      <a:pt x="297" y="283"/>
                      <a:pt x="298" y="283"/>
                    </a:cubicBezTo>
                    <a:cubicBezTo>
                      <a:pt x="298" y="283"/>
                      <a:pt x="298" y="283"/>
                      <a:pt x="297" y="284"/>
                    </a:cubicBezTo>
                    <a:cubicBezTo>
                      <a:pt x="297" y="284"/>
                      <a:pt x="297" y="284"/>
                      <a:pt x="297" y="284"/>
                    </a:cubicBezTo>
                    <a:cubicBezTo>
                      <a:pt x="297" y="284"/>
                      <a:pt x="297" y="284"/>
                      <a:pt x="297" y="284"/>
                    </a:cubicBezTo>
                    <a:cubicBezTo>
                      <a:pt x="296" y="285"/>
                      <a:pt x="291" y="288"/>
                      <a:pt x="275" y="298"/>
                    </a:cubicBezTo>
                    <a:cubicBezTo>
                      <a:pt x="263" y="305"/>
                      <a:pt x="248" y="314"/>
                      <a:pt x="234" y="322"/>
                    </a:cubicBezTo>
                    <a:cubicBezTo>
                      <a:pt x="249" y="313"/>
                      <a:pt x="264" y="304"/>
                      <a:pt x="276" y="298"/>
                    </a:cubicBezTo>
                    <a:cubicBezTo>
                      <a:pt x="276" y="298"/>
                      <a:pt x="276" y="298"/>
                      <a:pt x="276" y="298"/>
                    </a:cubicBezTo>
                    <a:cubicBezTo>
                      <a:pt x="277" y="298"/>
                      <a:pt x="276" y="299"/>
                      <a:pt x="276" y="299"/>
                    </a:cubicBezTo>
                    <a:cubicBezTo>
                      <a:pt x="276" y="299"/>
                      <a:pt x="255" y="311"/>
                      <a:pt x="234" y="323"/>
                    </a:cubicBezTo>
                    <a:cubicBezTo>
                      <a:pt x="223" y="329"/>
                      <a:pt x="213" y="335"/>
                      <a:pt x="205" y="340"/>
                    </a:cubicBezTo>
                    <a:cubicBezTo>
                      <a:pt x="201" y="342"/>
                      <a:pt x="198" y="344"/>
                      <a:pt x="195" y="345"/>
                    </a:cubicBezTo>
                    <a:cubicBezTo>
                      <a:pt x="193" y="347"/>
                      <a:pt x="192" y="347"/>
                      <a:pt x="192" y="347"/>
                    </a:cubicBezTo>
                    <a:cubicBezTo>
                      <a:pt x="192" y="347"/>
                      <a:pt x="192" y="347"/>
                      <a:pt x="192" y="347"/>
                    </a:cubicBezTo>
                    <a:cubicBezTo>
                      <a:pt x="192" y="347"/>
                      <a:pt x="192" y="347"/>
                      <a:pt x="192" y="347"/>
                    </a:cubicBezTo>
                    <a:cubicBezTo>
                      <a:pt x="191" y="348"/>
                      <a:pt x="191" y="348"/>
                      <a:pt x="191" y="348"/>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sp>
            <p:nvSpPr>
              <p:cNvPr id="163" name="Freeform 299"/>
              <p:cNvSpPr>
                <a:spLocks noEditPoints="1"/>
              </p:cNvSpPr>
              <p:nvPr/>
            </p:nvSpPr>
            <p:spPr bwMode="auto">
              <a:xfrm>
                <a:off x="4725988" y="5565775"/>
                <a:ext cx="896938" cy="1622425"/>
              </a:xfrm>
              <a:custGeom>
                <a:avLst/>
                <a:gdLst>
                  <a:gd name="T0" fmla="*/ 137 w 277"/>
                  <a:gd name="T1" fmla="*/ 390 h 500"/>
                  <a:gd name="T2" fmla="*/ 144 w 277"/>
                  <a:gd name="T3" fmla="*/ 351 h 500"/>
                  <a:gd name="T4" fmla="*/ 92 w 277"/>
                  <a:gd name="T5" fmla="*/ 352 h 500"/>
                  <a:gd name="T6" fmla="*/ 49 w 277"/>
                  <a:gd name="T7" fmla="*/ 334 h 500"/>
                  <a:gd name="T8" fmla="*/ 24 w 277"/>
                  <a:gd name="T9" fmla="*/ 327 h 500"/>
                  <a:gd name="T10" fmla="*/ 6 w 277"/>
                  <a:gd name="T11" fmla="*/ 310 h 500"/>
                  <a:gd name="T12" fmla="*/ 5 w 277"/>
                  <a:gd name="T13" fmla="*/ 274 h 500"/>
                  <a:gd name="T14" fmla="*/ 46 w 277"/>
                  <a:gd name="T15" fmla="*/ 223 h 500"/>
                  <a:gd name="T16" fmla="*/ 118 w 277"/>
                  <a:gd name="T17" fmla="*/ 155 h 500"/>
                  <a:gd name="T18" fmla="*/ 138 w 277"/>
                  <a:gd name="T19" fmla="*/ 98 h 500"/>
                  <a:gd name="T20" fmla="*/ 176 w 277"/>
                  <a:gd name="T21" fmla="*/ 19 h 500"/>
                  <a:gd name="T22" fmla="*/ 236 w 277"/>
                  <a:gd name="T23" fmla="*/ 18 h 500"/>
                  <a:gd name="T24" fmla="*/ 266 w 277"/>
                  <a:gd name="T25" fmla="*/ 8 h 500"/>
                  <a:gd name="T26" fmla="*/ 269 w 277"/>
                  <a:gd name="T27" fmla="*/ 100 h 500"/>
                  <a:gd name="T28" fmla="*/ 259 w 277"/>
                  <a:gd name="T29" fmla="*/ 300 h 500"/>
                  <a:gd name="T30" fmla="*/ 254 w 277"/>
                  <a:gd name="T31" fmla="*/ 293 h 500"/>
                  <a:gd name="T32" fmla="*/ 265 w 277"/>
                  <a:gd name="T33" fmla="*/ 283 h 500"/>
                  <a:gd name="T34" fmla="*/ 257 w 277"/>
                  <a:gd name="T35" fmla="*/ 363 h 500"/>
                  <a:gd name="T36" fmla="*/ 248 w 277"/>
                  <a:gd name="T37" fmla="*/ 376 h 500"/>
                  <a:gd name="T38" fmla="*/ 229 w 277"/>
                  <a:gd name="T39" fmla="*/ 371 h 500"/>
                  <a:gd name="T40" fmla="*/ 230 w 277"/>
                  <a:gd name="T41" fmla="*/ 397 h 500"/>
                  <a:gd name="T42" fmla="*/ 243 w 277"/>
                  <a:gd name="T43" fmla="*/ 412 h 500"/>
                  <a:gd name="T44" fmla="*/ 253 w 277"/>
                  <a:gd name="T45" fmla="*/ 401 h 500"/>
                  <a:gd name="T46" fmla="*/ 269 w 277"/>
                  <a:gd name="T47" fmla="*/ 426 h 500"/>
                  <a:gd name="T48" fmla="*/ 276 w 277"/>
                  <a:gd name="T49" fmla="*/ 478 h 500"/>
                  <a:gd name="T50" fmla="*/ 230 w 277"/>
                  <a:gd name="T51" fmla="*/ 485 h 500"/>
                  <a:gd name="T52" fmla="*/ 157 w 277"/>
                  <a:gd name="T53" fmla="*/ 489 h 500"/>
                  <a:gd name="T54" fmla="*/ 129 w 277"/>
                  <a:gd name="T55" fmla="*/ 476 h 500"/>
                  <a:gd name="T56" fmla="*/ 132 w 277"/>
                  <a:gd name="T57" fmla="*/ 380 h 500"/>
                  <a:gd name="T58" fmla="*/ 123 w 277"/>
                  <a:gd name="T59" fmla="*/ 383 h 500"/>
                  <a:gd name="T60" fmla="*/ 130 w 277"/>
                  <a:gd name="T61" fmla="*/ 409 h 500"/>
                  <a:gd name="T62" fmla="*/ 123 w 277"/>
                  <a:gd name="T63" fmla="*/ 392 h 500"/>
                  <a:gd name="T64" fmla="*/ 128 w 277"/>
                  <a:gd name="T65" fmla="*/ 373 h 500"/>
                  <a:gd name="T66" fmla="*/ 129 w 277"/>
                  <a:gd name="T67" fmla="*/ 436 h 500"/>
                  <a:gd name="T68" fmla="*/ 131 w 277"/>
                  <a:gd name="T69" fmla="*/ 500 h 500"/>
                  <a:gd name="T70" fmla="*/ 193 w 277"/>
                  <a:gd name="T71" fmla="*/ 483 h 500"/>
                  <a:gd name="T72" fmla="*/ 267 w 277"/>
                  <a:gd name="T73" fmla="*/ 480 h 500"/>
                  <a:gd name="T74" fmla="*/ 269 w 277"/>
                  <a:gd name="T75" fmla="*/ 427 h 500"/>
                  <a:gd name="T76" fmla="*/ 267 w 277"/>
                  <a:gd name="T77" fmla="*/ 420 h 500"/>
                  <a:gd name="T78" fmla="*/ 247 w 277"/>
                  <a:gd name="T79" fmla="*/ 411 h 500"/>
                  <a:gd name="T80" fmla="*/ 234 w 277"/>
                  <a:gd name="T81" fmla="*/ 407 h 500"/>
                  <a:gd name="T82" fmla="*/ 223 w 277"/>
                  <a:gd name="T83" fmla="*/ 365 h 500"/>
                  <a:gd name="T84" fmla="*/ 237 w 277"/>
                  <a:gd name="T85" fmla="*/ 374 h 500"/>
                  <a:gd name="T86" fmla="*/ 255 w 277"/>
                  <a:gd name="T87" fmla="*/ 371 h 500"/>
                  <a:gd name="T88" fmla="*/ 257 w 277"/>
                  <a:gd name="T89" fmla="*/ 353 h 500"/>
                  <a:gd name="T90" fmla="*/ 267 w 277"/>
                  <a:gd name="T91" fmla="*/ 287 h 500"/>
                  <a:gd name="T92" fmla="*/ 254 w 277"/>
                  <a:gd name="T93" fmla="*/ 294 h 500"/>
                  <a:gd name="T94" fmla="*/ 260 w 277"/>
                  <a:gd name="T95" fmla="*/ 227 h 500"/>
                  <a:gd name="T96" fmla="*/ 268 w 277"/>
                  <a:gd name="T97" fmla="*/ 45 h 500"/>
                  <a:gd name="T98" fmla="*/ 253 w 277"/>
                  <a:gd name="T99" fmla="*/ 18 h 500"/>
                  <a:gd name="T100" fmla="*/ 184 w 277"/>
                  <a:gd name="T101" fmla="*/ 1 h 500"/>
                  <a:gd name="T102" fmla="*/ 147 w 277"/>
                  <a:gd name="T103" fmla="*/ 81 h 500"/>
                  <a:gd name="T104" fmla="*/ 126 w 277"/>
                  <a:gd name="T105" fmla="*/ 146 h 500"/>
                  <a:gd name="T106" fmla="*/ 77 w 277"/>
                  <a:gd name="T107" fmla="*/ 197 h 500"/>
                  <a:gd name="T108" fmla="*/ 26 w 277"/>
                  <a:gd name="T109" fmla="*/ 245 h 500"/>
                  <a:gd name="T110" fmla="*/ 2 w 277"/>
                  <a:gd name="T111" fmla="*/ 297 h 500"/>
                  <a:gd name="T112" fmla="*/ 18 w 277"/>
                  <a:gd name="T113" fmla="*/ 324 h 500"/>
                  <a:gd name="T114" fmla="*/ 40 w 277"/>
                  <a:gd name="T115" fmla="*/ 324 h 500"/>
                  <a:gd name="T116" fmla="*/ 72 w 277"/>
                  <a:gd name="T117" fmla="*/ 348 h 500"/>
                  <a:gd name="T118" fmla="*/ 138 w 277"/>
                  <a:gd name="T119" fmla="*/ 347 h 500"/>
                  <a:gd name="T120" fmla="*/ 149 w 277"/>
                  <a:gd name="T121" fmla="*/ 384 h 500"/>
                  <a:gd name="T122" fmla="*/ 137 w 277"/>
                  <a:gd name="T123" fmla="*/ 389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7" h="500">
                    <a:moveTo>
                      <a:pt x="134" y="413"/>
                    </a:moveTo>
                    <a:cubicBezTo>
                      <a:pt x="133" y="409"/>
                      <a:pt x="132" y="404"/>
                      <a:pt x="132" y="399"/>
                    </a:cubicBezTo>
                    <a:cubicBezTo>
                      <a:pt x="133" y="397"/>
                      <a:pt x="133" y="395"/>
                      <a:pt x="134" y="393"/>
                    </a:cubicBezTo>
                    <a:cubicBezTo>
                      <a:pt x="134" y="392"/>
                      <a:pt x="135" y="391"/>
                      <a:pt x="136" y="390"/>
                    </a:cubicBezTo>
                    <a:cubicBezTo>
                      <a:pt x="136" y="389"/>
                      <a:pt x="136" y="389"/>
                      <a:pt x="137" y="389"/>
                    </a:cubicBezTo>
                    <a:cubicBezTo>
                      <a:pt x="137" y="389"/>
                      <a:pt x="138" y="389"/>
                      <a:pt x="138" y="389"/>
                    </a:cubicBezTo>
                    <a:cubicBezTo>
                      <a:pt x="138" y="389"/>
                      <a:pt x="138" y="390"/>
                      <a:pt x="137" y="390"/>
                    </a:cubicBezTo>
                    <a:cubicBezTo>
                      <a:pt x="137" y="390"/>
                      <a:pt x="137" y="390"/>
                      <a:pt x="137" y="390"/>
                    </a:cubicBezTo>
                    <a:cubicBezTo>
                      <a:pt x="139" y="390"/>
                      <a:pt x="140" y="390"/>
                      <a:pt x="141" y="389"/>
                    </a:cubicBezTo>
                    <a:cubicBezTo>
                      <a:pt x="142" y="389"/>
                      <a:pt x="143" y="389"/>
                      <a:pt x="144" y="388"/>
                    </a:cubicBezTo>
                    <a:cubicBezTo>
                      <a:pt x="146" y="387"/>
                      <a:pt x="148" y="386"/>
                      <a:pt x="149" y="384"/>
                    </a:cubicBezTo>
                    <a:cubicBezTo>
                      <a:pt x="152" y="380"/>
                      <a:pt x="152" y="375"/>
                      <a:pt x="151" y="370"/>
                    </a:cubicBezTo>
                    <a:cubicBezTo>
                      <a:pt x="151" y="366"/>
                      <a:pt x="149" y="361"/>
                      <a:pt x="147" y="357"/>
                    </a:cubicBezTo>
                    <a:cubicBezTo>
                      <a:pt x="146" y="355"/>
                      <a:pt x="145" y="353"/>
                      <a:pt x="144" y="351"/>
                    </a:cubicBezTo>
                    <a:cubicBezTo>
                      <a:pt x="143" y="350"/>
                      <a:pt x="142" y="349"/>
                      <a:pt x="141" y="349"/>
                    </a:cubicBezTo>
                    <a:cubicBezTo>
                      <a:pt x="140" y="348"/>
                      <a:pt x="139" y="348"/>
                      <a:pt x="138" y="347"/>
                    </a:cubicBezTo>
                    <a:cubicBezTo>
                      <a:pt x="138" y="347"/>
                      <a:pt x="138" y="347"/>
                      <a:pt x="138" y="347"/>
                    </a:cubicBezTo>
                    <a:cubicBezTo>
                      <a:pt x="129" y="349"/>
                      <a:pt x="121" y="351"/>
                      <a:pt x="112" y="352"/>
                    </a:cubicBezTo>
                    <a:cubicBezTo>
                      <a:pt x="110" y="352"/>
                      <a:pt x="107" y="352"/>
                      <a:pt x="105" y="352"/>
                    </a:cubicBezTo>
                    <a:cubicBezTo>
                      <a:pt x="103" y="352"/>
                      <a:pt x="101" y="352"/>
                      <a:pt x="98" y="352"/>
                    </a:cubicBezTo>
                    <a:cubicBezTo>
                      <a:pt x="96" y="352"/>
                      <a:pt x="94" y="352"/>
                      <a:pt x="92" y="352"/>
                    </a:cubicBezTo>
                    <a:cubicBezTo>
                      <a:pt x="90" y="352"/>
                      <a:pt x="87" y="352"/>
                      <a:pt x="85" y="352"/>
                    </a:cubicBezTo>
                    <a:cubicBezTo>
                      <a:pt x="83" y="351"/>
                      <a:pt x="81" y="351"/>
                      <a:pt x="79" y="350"/>
                    </a:cubicBezTo>
                    <a:cubicBezTo>
                      <a:pt x="77" y="350"/>
                      <a:pt x="74" y="349"/>
                      <a:pt x="72" y="348"/>
                    </a:cubicBezTo>
                    <a:cubicBezTo>
                      <a:pt x="70" y="347"/>
                      <a:pt x="68" y="347"/>
                      <a:pt x="66" y="345"/>
                    </a:cubicBezTo>
                    <a:cubicBezTo>
                      <a:pt x="64" y="344"/>
                      <a:pt x="62" y="343"/>
                      <a:pt x="60" y="342"/>
                    </a:cubicBezTo>
                    <a:cubicBezTo>
                      <a:pt x="58" y="341"/>
                      <a:pt x="56" y="340"/>
                      <a:pt x="55" y="338"/>
                    </a:cubicBezTo>
                    <a:cubicBezTo>
                      <a:pt x="53" y="337"/>
                      <a:pt x="51" y="336"/>
                      <a:pt x="49" y="334"/>
                    </a:cubicBezTo>
                    <a:cubicBezTo>
                      <a:pt x="48" y="333"/>
                      <a:pt x="46" y="331"/>
                      <a:pt x="44" y="329"/>
                    </a:cubicBezTo>
                    <a:cubicBezTo>
                      <a:pt x="40" y="325"/>
                      <a:pt x="40" y="325"/>
                      <a:pt x="40" y="325"/>
                    </a:cubicBezTo>
                    <a:cubicBezTo>
                      <a:pt x="40" y="325"/>
                      <a:pt x="40" y="325"/>
                      <a:pt x="40" y="325"/>
                    </a:cubicBezTo>
                    <a:cubicBezTo>
                      <a:pt x="36" y="326"/>
                      <a:pt x="36" y="326"/>
                      <a:pt x="36" y="326"/>
                    </a:cubicBezTo>
                    <a:cubicBezTo>
                      <a:pt x="35" y="326"/>
                      <a:pt x="33" y="327"/>
                      <a:pt x="32" y="327"/>
                    </a:cubicBezTo>
                    <a:cubicBezTo>
                      <a:pt x="31" y="327"/>
                      <a:pt x="29" y="327"/>
                      <a:pt x="28" y="327"/>
                    </a:cubicBezTo>
                    <a:cubicBezTo>
                      <a:pt x="26" y="327"/>
                      <a:pt x="25" y="327"/>
                      <a:pt x="24" y="327"/>
                    </a:cubicBezTo>
                    <a:cubicBezTo>
                      <a:pt x="22" y="326"/>
                      <a:pt x="21" y="326"/>
                      <a:pt x="20" y="325"/>
                    </a:cubicBezTo>
                    <a:cubicBezTo>
                      <a:pt x="19" y="325"/>
                      <a:pt x="18" y="325"/>
                      <a:pt x="18" y="324"/>
                    </a:cubicBezTo>
                    <a:cubicBezTo>
                      <a:pt x="16" y="323"/>
                      <a:pt x="16" y="323"/>
                      <a:pt x="16" y="323"/>
                    </a:cubicBezTo>
                    <a:cubicBezTo>
                      <a:pt x="15" y="322"/>
                      <a:pt x="14" y="321"/>
                      <a:pt x="13" y="320"/>
                    </a:cubicBezTo>
                    <a:cubicBezTo>
                      <a:pt x="12" y="319"/>
                      <a:pt x="11" y="318"/>
                      <a:pt x="10" y="317"/>
                    </a:cubicBezTo>
                    <a:cubicBezTo>
                      <a:pt x="9" y="316"/>
                      <a:pt x="8" y="315"/>
                      <a:pt x="8" y="313"/>
                    </a:cubicBezTo>
                    <a:cubicBezTo>
                      <a:pt x="6" y="310"/>
                      <a:pt x="6" y="310"/>
                      <a:pt x="6" y="310"/>
                    </a:cubicBezTo>
                    <a:cubicBezTo>
                      <a:pt x="5" y="307"/>
                      <a:pt x="4" y="304"/>
                      <a:pt x="3" y="301"/>
                    </a:cubicBezTo>
                    <a:cubicBezTo>
                      <a:pt x="2" y="300"/>
                      <a:pt x="2" y="299"/>
                      <a:pt x="2" y="297"/>
                    </a:cubicBezTo>
                    <a:cubicBezTo>
                      <a:pt x="1" y="296"/>
                      <a:pt x="1" y="294"/>
                      <a:pt x="1" y="293"/>
                    </a:cubicBezTo>
                    <a:cubicBezTo>
                      <a:pt x="0" y="290"/>
                      <a:pt x="0" y="287"/>
                      <a:pt x="0" y="284"/>
                    </a:cubicBezTo>
                    <a:cubicBezTo>
                      <a:pt x="0" y="284"/>
                      <a:pt x="0" y="284"/>
                      <a:pt x="0" y="284"/>
                    </a:cubicBezTo>
                    <a:cubicBezTo>
                      <a:pt x="0" y="284"/>
                      <a:pt x="0" y="284"/>
                      <a:pt x="0" y="284"/>
                    </a:cubicBezTo>
                    <a:cubicBezTo>
                      <a:pt x="5" y="274"/>
                      <a:pt x="5" y="274"/>
                      <a:pt x="5" y="274"/>
                    </a:cubicBezTo>
                    <a:cubicBezTo>
                      <a:pt x="7" y="270"/>
                      <a:pt x="9" y="267"/>
                      <a:pt x="11" y="264"/>
                    </a:cubicBezTo>
                    <a:cubicBezTo>
                      <a:pt x="13" y="260"/>
                      <a:pt x="16" y="257"/>
                      <a:pt x="18" y="254"/>
                    </a:cubicBezTo>
                    <a:cubicBezTo>
                      <a:pt x="20" y="251"/>
                      <a:pt x="23" y="248"/>
                      <a:pt x="25" y="245"/>
                    </a:cubicBezTo>
                    <a:cubicBezTo>
                      <a:pt x="28" y="241"/>
                      <a:pt x="30" y="239"/>
                      <a:pt x="33" y="236"/>
                    </a:cubicBezTo>
                    <a:cubicBezTo>
                      <a:pt x="37" y="231"/>
                      <a:pt x="37" y="231"/>
                      <a:pt x="37" y="231"/>
                    </a:cubicBezTo>
                    <a:cubicBezTo>
                      <a:pt x="41" y="227"/>
                      <a:pt x="41" y="227"/>
                      <a:pt x="41" y="227"/>
                    </a:cubicBezTo>
                    <a:cubicBezTo>
                      <a:pt x="46" y="223"/>
                      <a:pt x="46" y="223"/>
                      <a:pt x="46" y="223"/>
                    </a:cubicBezTo>
                    <a:cubicBezTo>
                      <a:pt x="50" y="219"/>
                      <a:pt x="50" y="219"/>
                      <a:pt x="50" y="219"/>
                    </a:cubicBezTo>
                    <a:cubicBezTo>
                      <a:pt x="53" y="216"/>
                      <a:pt x="56" y="214"/>
                      <a:pt x="59" y="211"/>
                    </a:cubicBezTo>
                    <a:cubicBezTo>
                      <a:pt x="64" y="206"/>
                      <a:pt x="71" y="201"/>
                      <a:pt x="77" y="196"/>
                    </a:cubicBezTo>
                    <a:cubicBezTo>
                      <a:pt x="82" y="191"/>
                      <a:pt x="88" y="186"/>
                      <a:pt x="94" y="181"/>
                    </a:cubicBezTo>
                    <a:cubicBezTo>
                      <a:pt x="97" y="178"/>
                      <a:pt x="100" y="176"/>
                      <a:pt x="103" y="173"/>
                    </a:cubicBezTo>
                    <a:cubicBezTo>
                      <a:pt x="106" y="170"/>
                      <a:pt x="108" y="167"/>
                      <a:pt x="111" y="164"/>
                    </a:cubicBezTo>
                    <a:cubicBezTo>
                      <a:pt x="114" y="162"/>
                      <a:pt x="116" y="158"/>
                      <a:pt x="118" y="155"/>
                    </a:cubicBezTo>
                    <a:cubicBezTo>
                      <a:pt x="121" y="152"/>
                      <a:pt x="123" y="149"/>
                      <a:pt x="125" y="146"/>
                    </a:cubicBezTo>
                    <a:cubicBezTo>
                      <a:pt x="125" y="146"/>
                      <a:pt x="125" y="146"/>
                      <a:pt x="125" y="146"/>
                    </a:cubicBezTo>
                    <a:cubicBezTo>
                      <a:pt x="130" y="127"/>
                      <a:pt x="130" y="127"/>
                      <a:pt x="130" y="127"/>
                    </a:cubicBezTo>
                    <a:cubicBezTo>
                      <a:pt x="131" y="122"/>
                      <a:pt x="131" y="122"/>
                      <a:pt x="131" y="122"/>
                    </a:cubicBezTo>
                    <a:cubicBezTo>
                      <a:pt x="131" y="120"/>
                      <a:pt x="132" y="119"/>
                      <a:pt x="132" y="117"/>
                    </a:cubicBezTo>
                    <a:cubicBezTo>
                      <a:pt x="135" y="108"/>
                      <a:pt x="135" y="108"/>
                      <a:pt x="135" y="108"/>
                    </a:cubicBezTo>
                    <a:cubicBezTo>
                      <a:pt x="136" y="105"/>
                      <a:pt x="137" y="101"/>
                      <a:pt x="138" y="98"/>
                    </a:cubicBezTo>
                    <a:cubicBezTo>
                      <a:pt x="142" y="89"/>
                      <a:pt x="142" y="89"/>
                      <a:pt x="142" y="89"/>
                    </a:cubicBezTo>
                    <a:cubicBezTo>
                      <a:pt x="143" y="86"/>
                      <a:pt x="144" y="83"/>
                      <a:pt x="146" y="80"/>
                    </a:cubicBezTo>
                    <a:cubicBezTo>
                      <a:pt x="150" y="71"/>
                      <a:pt x="150" y="71"/>
                      <a:pt x="150" y="71"/>
                    </a:cubicBezTo>
                    <a:cubicBezTo>
                      <a:pt x="153" y="65"/>
                      <a:pt x="156" y="60"/>
                      <a:pt x="159" y="54"/>
                    </a:cubicBezTo>
                    <a:cubicBezTo>
                      <a:pt x="168" y="36"/>
                      <a:pt x="168" y="36"/>
                      <a:pt x="168" y="36"/>
                    </a:cubicBezTo>
                    <a:cubicBezTo>
                      <a:pt x="169" y="33"/>
                      <a:pt x="171" y="30"/>
                      <a:pt x="172" y="27"/>
                    </a:cubicBezTo>
                    <a:cubicBezTo>
                      <a:pt x="176" y="19"/>
                      <a:pt x="176" y="19"/>
                      <a:pt x="176" y="19"/>
                    </a:cubicBezTo>
                    <a:cubicBezTo>
                      <a:pt x="183" y="0"/>
                      <a:pt x="183" y="0"/>
                      <a:pt x="183" y="0"/>
                    </a:cubicBezTo>
                    <a:cubicBezTo>
                      <a:pt x="183" y="0"/>
                      <a:pt x="183" y="0"/>
                      <a:pt x="183" y="0"/>
                    </a:cubicBezTo>
                    <a:cubicBezTo>
                      <a:pt x="184" y="0"/>
                      <a:pt x="184" y="0"/>
                      <a:pt x="184" y="0"/>
                    </a:cubicBezTo>
                    <a:cubicBezTo>
                      <a:pt x="188" y="0"/>
                      <a:pt x="191" y="2"/>
                      <a:pt x="195" y="3"/>
                    </a:cubicBezTo>
                    <a:cubicBezTo>
                      <a:pt x="198" y="5"/>
                      <a:pt x="201" y="6"/>
                      <a:pt x="205" y="8"/>
                    </a:cubicBezTo>
                    <a:cubicBezTo>
                      <a:pt x="212" y="11"/>
                      <a:pt x="218" y="14"/>
                      <a:pt x="225" y="16"/>
                    </a:cubicBezTo>
                    <a:cubicBezTo>
                      <a:pt x="229" y="17"/>
                      <a:pt x="233" y="17"/>
                      <a:pt x="236" y="18"/>
                    </a:cubicBezTo>
                    <a:cubicBezTo>
                      <a:pt x="238" y="18"/>
                      <a:pt x="240" y="18"/>
                      <a:pt x="242" y="18"/>
                    </a:cubicBezTo>
                    <a:cubicBezTo>
                      <a:pt x="243" y="18"/>
                      <a:pt x="245" y="18"/>
                      <a:pt x="247" y="18"/>
                    </a:cubicBezTo>
                    <a:cubicBezTo>
                      <a:pt x="249" y="17"/>
                      <a:pt x="251" y="17"/>
                      <a:pt x="252" y="16"/>
                    </a:cubicBezTo>
                    <a:cubicBezTo>
                      <a:pt x="254" y="16"/>
                      <a:pt x="256" y="15"/>
                      <a:pt x="257" y="14"/>
                    </a:cubicBezTo>
                    <a:cubicBezTo>
                      <a:pt x="258" y="14"/>
                      <a:pt x="259" y="14"/>
                      <a:pt x="260" y="13"/>
                    </a:cubicBezTo>
                    <a:cubicBezTo>
                      <a:pt x="260" y="13"/>
                      <a:pt x="261" y="12"/>
                      <a:pt x="262" y="12"/>
                    </a:cubicBezTo>
                    <a:cubicBezTo>
                      <a:pt x="263" y="11"/>
                      <a:pt x="265" y="9"/>
                      <a:pt x="266" y="8"/>
                    </a:cubicBezTo>
                    <a:cubicBezTo>
                      <a:pt x="267" y="7"/>
                      <a:pt x="267" y="7"/>
                      <a:pt x="267" y="7"/>
                    </a:cubicBezTo>
                    <a:cubicBezTo>
                      <a:pt x="267" y="9"/>
                      <a:pt x="267" y="9"/>
                      <a:pt x="267" y="9"/>
                    </a:cubicBezTo>
                    <a:cubicBezTo>
                      <a:pt x="268" y="27"/>
                      <a:pt x="268" y="27"/>
                      <a:pt x="268" y="27"/>
                    </a:cubicBezTo>
                    <a:cubicBezTo>
                      <a:pt x="269" y="33"/>
                      <a:pt x="269" y="39"/>
                      <a:pt x="269" y="45"/>
                    </a:cubicBezTo>
                    <a:cubicBezTo>
                      <a:pt x="269" y="63"/>
                      <a:pt x="269" y="63"/>
                      <a:pt x="269" y="63"/>
                    </a:cubicBezTo>
                    <a:cubicBezTo>
                      <a:pt x="269" y="69"/>
                      <a:pt x="269" y="75"/>
                      <a:pt x="269" y="82"/>
                    </a:cubicBezTo>
                    <a:cubicBezTo>
                      <a:pt x="269" y="100"/>
                      <a:pt x="269" y="100"/>
                      <a:pt x="269" y="100"/>
                    </a:cubicBezTo>
                    <a:cubicBezTo>
                      <a:pt x="269" y="106"/>
                      <a:pt x="269" y="112"/>
                      <a:pt x="268" y="118"/>
                    </a:cubicBezTo>
                    <a:cubicBezTo>
                      <a:pt x="268" y="130"/>
                      <a:pt x="267" y="142"/>
                      <a:pt x="266" y="154"/>
                    </a:cubicBezTo>
                    <a:cubicBezTo>
                      <a:pt x="264" y="191"/>
                      <a:pt x="264" y="191"/>
                      <a:pt x="264" y="191"/>
                    </a:cubicBezTo>
                    <a:cubicBezTo>
                      <a:pt x="262" y="227"/>
                      <a:pt x="262" y="227"/>
                      <a:pt x="262" y="227"/>
                    </a:cubicBezTo>
                    <a:cubicBezTo>
                      <a:pt x="261" y="245"/>
                      <a:pt x="261" y="245"/>
                      <a:pt x="261" y="245"/>
                    </a:cubicBezTo>
                    <a:cubicBezTo>
                      <a:pt x="261" y="251"/>
                      <a:pt x="260" y="257"/>
                      <a:pt x="260" y="263"/>
                    </a:cubicBezTo>
                    <a:cubicBezTo>
                      <a:pt x="259" y="300"/>
                      <a:pt x="259" y="300"/>
                      <a:pt x="259" y="300"/>
                    </a:cubicBezTo>
                    <a:cubicBezTo>
                      <a:pt x="259" y="301"/>
                      <a:pt x="259" y="301"/>
                      <a:pt x="259" y="301"/>
                    </a:cubicBezTo>
                    <a:cubicBezTo>
                      <a:pt x="258" y="300"/>
                      <a:pt x="258" y="300"/>
                      <a:pt x="258" y="300"/>
                    </a:cubicBezTo>
                    <a:cubicBezTo>
                      <a:pt x="257" y="299"/>
                      <a:pt x="256" y="299"/>
                      <a:pt x="255" y="298"/>
                    </a:cubicBezTo>
                    <a:cubicBezTo>
                      <a:pt x="254" y="297"/>
                      <a:pt x="254" y="297"/>
                      <a:pt x="254" y="296"/>
                    </a:cubicBezTo>
                    <a:cubicBezTo>
                      <a:pt x="253" y="296"/>
                      <a:pt x="253" y="295"/>
                      <a:pt x="253" y="294"/>
                    </a:cubicBezTo>
                    <a:cubicBezTo>
                      <a:pt x="253" y="294"/>
                      <a:pt x="253" y="293"/>
                      <a:pt x="253" y="293"/>
                    </a:cubicBezTo>
                    <a:cubicBezTo>
                      <a:pt x="253" y="293"/>
                      <a:pt x="253" y="293"/>
                      <a:pt x="254" y="293"/>
                    </a:cubicBezTo>
                    <a:cubicBezTo>
                      <a:pt x="254" y="293"/>
                      <a:pt x="254" y="293"/>
                      <a:pt x="255" y="293"/>
                    </a:cubicBezTo>
                    <a:cubicBezTo>
                      <a:pt x="255" y="293"/>
                      <a:pt x="256" y="293"/>
                      <a:pt x="257" y="293"/>
                    </a:cubicBezTo>
                    <a:cubicBezTo>
                      <a:pt x="258" y="293"/>
                      <a:pt x="259" y="293"/>
                      <a:pt x="260" y="293"/>
                    </a:cubicBezTo>
                    <a:cubicBezTo>
                      <a:pt x="261" y="293"/>
                      <a:pt x="263" y="293"/>
                      <a:pt x="264" y="293"/>
                    </a:cubicBezTo>
                    <a:cubicBezTo>
                      <a:pt x="265" y="292"/>
                      <a:pt x="265" y="291"/>
                      <a:pt x="265" y="290"/>
                    </a:cubicBezTo>
                    <a:cubicBezTo>
                      <a:pt x="266" y="289"/>
                      <a:pt x="266" y="288"/>
                      <a:pt x="265" y="287"/>
                    </a:cubicBezTo>
                    <a:cubicBezTo>
                      <a:pt x="265" y="286"/>
                      <a:pt x="265" y="285"/>
                      <a:pt x="265" y="283"/>
                    </a:cubicBezTo>
                    <a:cubicBezTo>
                      <a:pt x="266" y="283"/>
                      <a:pt x="266" y="283"/>
                      <a:pt x="266" y="283"/>
                    </a:cubicBezTo>
                    <a:cubicBezTo>
                      <a:pt x="263" y="303"/>
                      <a:pt x="263" y="303"/>
                      <a:pt x="263" y="303"/>
                    </a:cubicBezTo>
                    <a:cubicBezTo>
                      <a:pt x="262" y="323"/>
                      <a:pt x="262" y="323"/>
                      <a:pt x="262" y="323"/>
                    </a:cubicBezTo>
                    <a:cubicBezTo>
                      <a:pt x="260" y="343"/>
                      <a:pt x="260" y="343"/>
                      <a:pt x="260" y="343"/>
                    </a:cubicBezTo>
                    <a:cubicBezTo>
                      <a:pt x="260" y="347"/>
                      <a:pt x="259" y="350"/>
                      <a:pt x="259" y="353"/>
                    </a:cubicBezTo>
                    <a:cubicBezTo>
                      <a:pt x="257" y="363"/>
                      <a:pt x="257" y="363"/>
                      <a:pt x="257" y="363"/>
                    </a:cubicBezTo>
                    <a:cubicBezTo>
                      <a:pt x="257" y="363"/>
                      <a:pt x="257" y="363"/>
                      <a:pt x="257" y="363"/>
                    </a:cubicBezTo>
                    <a:cubicBezTo>
                      <a:pt x="257" y="364"/>
                      <a:pt x="258" y="365"/>
                      <a:pt x="258" y="366"/>
                    </a:cubicBezTo>
                    <a:cubicBezTo>
                      <a:pt x="258" y="367"/>
                      <a:pt x="257" y="367"/>
                      <a:pt x="257" y="368"/>
                    </a:cubicBezTo>
                    <a:cubicBezTo>
                      <a:pt x="257" y="369"/>
                      <a:pt x="257" y="369"/>
                      <a:pt x="257" y="369"/>
                    </a:cubicBezTo>
                    <a:cubicBezTo>
                      <a:pt x="257" y="370"/>
                      <a:pt x="256" y="371"/>
                      <a:pt x="255" y="372"/>
                    </a:cubicBezTo>
                    <a:cubicBezTo>
                      <a:pt x="255" y="372"/>
                      <a:pt x="254" y="373"/>
                      <a:pt x="253" y="374"/>
                    </a:cubicBezTo>
                    <a:cubicBezTo>
                      <a:pt x="252" y="374"/>
                      <a:pt x="252" y="375"/>
                      <a:pt x="251" y="375"/>
                    </a:cubicBezTo>
                    <a:cubicBezTo>
                      <a:pt x="250" y="375"/>
                      <a:pt x="249" y="376"/>
                      <a:pt x="248" y="376"/>
                    </a:cubicBezTo>
                    <a:cubicBezTo>
                      <a:pt x="247" y="376"/>
                      <a:pt x="246" y="376"/>
                      <a:pt x="245" y="376"/>
                    </a:cubicBezTo>
                    <a:cubicBezTo>
                      <a:pt x="244" y="376"/>
                      <a:pt x="243" y="376"/>
                      <a:pt x="242" y="376"/>
                    </a:cubicBezTo>
                    <a:cubicBezTo>
                      <a:pt x="241" y="376"/>
                      <a:pt x="240" y="376"/>
                      <a:pt x="239" y="376"/>
                    </a:cubicBezTo>
                    <a:cubicBezTo>
                      <a:pt x="238" y="376"/>
                      <a:pt x="238" y="375"/>
                      <a:pt x="237" y="375"/>
                    </a:cubicBezTo>
                    <a:cubicBezTo>
                      <a:pt x="236" y="375"/>
                      <a:pt x="235" y="374"/>
                      <a:pt x="234" y="374"/>
                    </a:cubicBezTo>
                    <a:cubicBezTo>
                      <a:pt x="233" y="374"/>
                      <a:pt x="232" y="373"/>
                      <a:pt x="232" y="373"/>
                    </a:cubicBezTo>
                    <a:cubicBezTo>
                      <a:pt x="229" y="371"/>
                      <a:pt x="229" y="371"/>
                      <a:pt x="229" y="371"/>
                    </a:cubicBezTo>
                    <a:cubicBezTo>
                      <a:pt x="227" y="369"/>
                      <a:pt x="227" y="369"/>
                      <a:pt x="227" y="369"/>
                    </a:cubicBezTo>
                    <a:cubicBezTo>
                      <a:pt x="225" y="368"/>
                      <a:pt x="224" y="366"/>
                      <a:pt x="223" y="365"/>
                    </a:cubicBezTo>
                    <a:cubicBezTo>
                      <a:pt x="224" y="365"/>
                      <a:pt x="224" y="365"/>
                      <a:pt x="224" y="365"/>
                    </a:cubicBezTo>
                    <a:cubicBezTo>
                      <a:pt x="224" y="370"/>
                      <a:pt x="225" y="374"/>
                      <a:pt x="226" y="379"/>
                    </a:cubicBezTo>
                    <a:cubicBezTo>
                      <a:pt x="226" y="382"/>
                      <a:pt x="226" y="384"/>
                      <a:pt x="227" y="387"/>
                    </a:cubicBezTo>
                    <a:cubicBezTo>
                      <a:pt x="227" y="389"/>
                      <a:pt x="228" y="391"/>
                      <a:pt x="229" y="394"/>
                    </a:cubicBezTo>
                    <a:cubicBezTo>
                      <a:pt x="229" y="395"/>
                      <a:pt x="229" y="396"/>
                      <a:pt x="230" y="397"/>
                    </a:cubicBezTo>
                    <a:cubicBezTo>
                      <a:pt x="230" y="398"/>
                      <a:pt x="231" y="399"/>
                      <a:pt x="231" y="401"/>
                    </a:cubicBezTo>
                    <a:cubicBezTo>
                      <a:pt x="232" y="402"/>
                      <a:pt x="232" y="403"/>
                      <a:pt x="233" y="404"/>
                    </a:cubicBezTo>
                    <a:cubicBezTo>
                      <a:pt x="233" y="405"/>
                      <a:pt x="234" y="406"/>
                      <a:pt x="235" y="407"/>
                    </a:cubicBezTo>
                    <a:cubicBezTo>
                      <a:pt x="235" y="408"/>
                      <a:pt x="236" y="409"/>
                      <a:pt x="237" y="410"/>
                    </a:cubicBezTo>
                    <a:cubicBezTo>
                      <a:pt x="238" y="410"/>
                      <a:pt x="239" y="411"/>
                      <a:pt x="240" y="412"/>
                    </a:cubicBezTo>
                    <a:cubicBezTo>
                      <a:pt x="240" y="412"/>
                      <a:pt x="241" y="412"/>
                      <a:pt x="241" y="412"/>
                    </a:cubicBezTo>
                    <a:cubicBezTo>
                      <a:pt x="242" y="412"/>
                      <a:pt x="242" y="412"/>
                      <a:pt x="243" y="412"/>
                    </a:cubicBezTo>
                    <a:cubicBezTo>
                      <a:pt x="244" y="412"/>
                      <a:pt x="245" y="412"/>
                      <a:pt x="246" y="411"/>
                    </a:cubicBezTo>
                    <a:cubicBezTo>
                      <a:pt x="246" y="412"/>
                      <a:pt x="246" y="412"/>
                      <a:pt x="246" y="412"/>
                    </a:cubicBezTo>
                    <a:cubicBezTo>
                      <a:pt x="245" y="412"/>
                      <a:pt x="244" y="411"/>
                      <a:pt x="243" y="411"/>
                    </a:cubicBezTo>
                    <a:cubicBezTo>
                      <a:pt x="243" y="410"/>
                      <a:pt x="242" y="408"/>
                      <a:pt x="242" y="407"/>
                    </a:cubicBezTo>
                    <a:cubicBezTo>
                      <a:pt x="243" y="406"/>
                      <a:pt x="243" y="405"/>
                      <a:pt x="244" y="404"/>
                    </a:cubicBezTo>
                    <a:cubicBezTo>
                      <a:pt x="245" y="404"/>
                      <a:pt x="246" y="403"/>
                      <a:pt x="247" y="402"/>
                    </a:cubicBezTo>
                    <a:cubicBezTo>
                      <a:pt x="249" y="401"/>
                      <a:pt x="251" y="401"/>
                      <a:pt x="253" y="401"/>
                    </a:cubicBezTo>
                    <a:cubicBezTo>
                      <a:pt x="255" y="402"/>
                      <a:pt x="257" y="403"/>
                      <a:pt x="259" y="404"/>
                    </a:cubicBezTo>
                    <a:cubicBezTo>
                      <a:pt x="262" y="406"/>
                      <a:pt x="264" y="410"/>
                      <a:pt x="266" y="414"/>
                    </a:cubicBezTo>
                    <a:cubicBezTo>
                      <a:pt x="266" y="416"/>
                      <a:pt x="267" y="418"/>
                      <a:pt x="268" y="420"/>
                    </a:cubicBezTo>
                    <a:cubicBezTo>
                      <a:pt x="268" y="422"/>
                      <a:pt x="269" y="424"/>
                      <a:pt x="269" y="426"/>
                    </a:cubicBezTo>
                    <a:cubicBezTo>
                      <a:pt x="268" y="426"/>
                      <a:pt x="268" y="426"/>
                      <a:pt x="268" y="426"/>
                    </a:cubicBezTo>
                    <a:cubicBezTo>
                      <a:pt x="268" y="426"/>
                      <a:pt x="268" y="426"/>
                      <a:pt x="268" y="426"/>
                    </a:cubicBezTo>
                    <a:cubicBezTo>
                      <a:pt x="269" y="426"/>
                      <a:pt x="269" y="425"/>
                      <a:pt x="269" y="426"/>
                    </a:cubicBezTo>
                    <a:cubicBezTo>
                      <a:pt x="269" y="426"/>
                      <a:pt x="269" y="426"/>
                      <a:pt x="269" y="426"/>
                    </a:cubicBezTo>
                    <a:cubicBezTo>
                      <a:pt x="269" y="426"/>
                      <a:pt x="269" y="427"/>
                      <a:pt x="270" y="427"/>
                    </a:cubicBezTo>
                    <a:cubicBezTo>
                      <a:pt x="270" y="429"/>
                      <a:pt x="270" y="429"/>
                      <a:pt x="270" y="429"/>
                    </a:cubicBezTo>
                    <a:cubicBezTo>
                      <a:pt x="269" y="432"/>
                      <a:pt x="269" y="432"/>
                      <a:pt x="269" y="432"/>
                    </a:cubicBezTo>
                    <a:cubicBezTo>
                      <a:pt x="269" y="439"/>
                      <a:pt x="269" y="439"/>
                      <a:pt x="269" y="439"/>
                    </a:cubicBezTo>
                    <a:cubicBezTo>
                      <a:pt x="269" y="443"/>
                      <a:pt x="270" y="448"/>
                      <a:pt x="270" y="452"/>
                    </a:cubicBezTo>
                    <a:cubicBezTo>
                      <a:pt x="271" y="461"/>
                      <a:pt x="272" y="470"/>
                      <a:pt x="276" y="478"/>
                    </a:cubicBezTo>
                    <a:cubicBezTo>
                      <a:pt x="277" y="479"/>
                      <a:pt x="277" y="479"/>
                      <a:pt x="277" y="479"/>
                    </a:cubicBezTo>
                    <a:cubicBezTo>
                      <a:pt x="276" y="479"/>
                      <a:pt x="276" y="479"/>
                      <a:pt x="276" y="479"/>
                    </a:cubicBezTo>
                    <a:cubicBezTo>
                      <a:pt x="267" y="481"/>
                      <a:pt x="267" y="481"/>
                      <a:pt x="267" y="481"/>
                    </a:cubicBezTo>
                    <a:cubicBezTo>
                      <a:pt x="264" y="482"/>
                      <a:pt x="261" y="482"/>
                      <a:pt x="258" y="483"/>
                    </a:cubicBezTo>
                    <a:cubicBezTo>
                      <a:pt x="255" y="483"/>
                      <a:pt x="252" y="484"/>
                      <a:pt x="249" y="484"/>
                    </a:cubicBezTo>
                    <a:cubicBezTo>
                      <a:pt x="246" y="484"/>
                      <a:pt x="243" y="484"/>
                      <a:pt x="240" y="484"/>
                    </a:cubicBezTo>
                    <a:cubicBezTo>
                      <a:pt x="236" y="485"/>
                      <a:pt x="233" y="485"/>
                      <a:pt x="230" y="485"/>
                    </a:cubicBezTo>
                    <a:cubicBezTo>
                      <a:pt x="227" y="485"/>
                      <a:pt x="224" y="485"/>
                      <a:pt x="221" y="484"/>
                    </a:cubicBezTo>
                    <a:cubicBezTo>
                      <a:pt x="203" y="484"/>
                      <a:pt x="203" y="484"/>
                      <a:pt x="203" y="484"/>
                    </a:cubicBezTo>
                    <a:cubicBezTo>
                      <a:pt x="193" y="484"/>
                      <a:pt x="193" y="484"/>
                      <a:pt x="193" y="484"/>
                    </a:cubicBezTo>
                    <a:cubicBezTo>
                      <a:pt x="184" y="484"/>
                      <a:pt x="184" y="484"/>
                      <a:pt x="184" y="484"/>
                    </a:cubicBezTo>
                    <a:cubicBezTo>
                      <a:pt x="181" y="484"/>
                      <a:pt x="178" y="484"/>
                      <a:pt x="175" y="485"/>
                    </a:cubicBezTo>
                    <a:cubicBezTo>
                      <a:pt x="172" y="485"/>
                      <a:pt x="169" y="486"/>
                      <a:pt x="166" y="486"/>
                    </a:cubicBezTo>
                    <a:cubicBezTo>
                      <a:pt x="163" y="487"/>
                      <a:pt x="160" y="488"/>
                      <a:pt x="157" y="489"/>
                    </a:cubicBezTo>
                    <a:cubicBezTo>
                      <a:pt x="154" y="490"/>
                      <a:pt x="151" y="490"/>
                      <a:pt x="148" y="492"/>
                    </a:cubicBezTo>
                    <a:cubicBezTo>
                      <a:pt x="145" y="493"/>
                      <a:pt x="142" y="494"/>
                      <a:pt x="140" y="496"/>
                    </a:cubicBezTo>
                    <a:cubicBezTo>
                      <a:pt x="132" y="500"/>
                      <a:pt x="132" y="500"/>
                      <a:pt x="132" y="500"/>
                    </a:cubicBezTo>
                    <a:cubicBezTo>
                      <a:pt x="131" y="500"/>
                      <a:pt x="131" y="500"/>
                      <a:pt x="131" y="500"/>
                    </a:cubicBezTo>
                    <a:cubicBezTo>
                      <a:pt x="131" y="500"/>
                      <a:pt x="131" y="500"/>
                      <a:pt x="131" y="500"/>
                    </a:cubicBezTo>
                    <a:cubicBezTo>
                      <a:pt x="131" y="495"/>
                      <a:pt x="130" y="489"/>
                      <a:pt x="129" y="484"/>
                    </a:cubicBezTo>
                    <a:cubicBezTo>
                      <a:pt x="129" y="481"/>
                      <a:pt x="129" y="479"/>
                      <a:pt x="129" y="476"/>
                    </a:cubicBezTo>
                    <a:cubicBezTo>
                      <a:pt x="128" y="468"/>
                      <a:pt x="128" y="468"/>
                      <a:pt x="128" y="468"/>
                    </a:cubicBezTo>
                    <a:cubicBezTo>
                      <a:pt x="128" y="460"/>
                      <a:pt x="128" y="460"/>
                      <a:pt x="128" y="460"/>
                    </a:cubicBezTo>
                    <a:cubicBezTo>
                      <a:pt x="128" y="457"/>
                      <a:pt x="128" y="455"/>
                      <a:pt x="128" y="452"/>
                    </a:cubicBezTo>
                    <a:cubicBezTo>
                      <a:pt x="128" y="447"/>
                      <a:pt x="128" y="441"/>
                      <a:pt x="128" y="436"/>
                    </a:cubicBezTo>
                    <a:cubicBezTo>
                      <a:pt x="129" y="425"/>
                      <a:pt x="130" y="414"/>
                      <a:pt x="131" y="404"/>
                    </a:cubicBezTo>
                    <a:cubicBezTo>
                      <a:pt x="131" y="398"/>
                      <a:pt x="132" y="393"/>
                      <a:pt x="132" y="388"/>
                    </a:cubicBezTo>
                    <a:cubicBezTo>
                      <a:pt x="132" y="385"/>
                      <a:pt x="132" y="382"/>
                      <a:pt x="132" y="380"/>
                    </a:cubicBezTo>
                    <a:cubicBezTo>
                      <a:pt x="131" y="377"/>
                      <a:pt x="131" y="374"/>
                      <a:pt x="131" y="372"/>
                    </a:cubicBezTo>
                    <a:cubicBezTo>
                      <a:pt x="131" y="372"/>
                      <a:pt x="131" y="372"/>
                      <a:pt x="131" y="372"/>
                    </a:cubicBezTo>
                    <a:cubicBezTo>
                      <a:pt x="128" y="373"/>
                      <a:pt x="128" y="373"/>
                      <a:pt x="128" y="373"/>
                    </a:cubicBezTo>
                    <a:cubicBezTo>
                      <a:pt x="128" y="374"/>
                      <a:pt x="127" y="375"/>
                      <a:pt x="126" y="375"/>
                    </a:cubicBezTo>
                    <a:cubicBezTo>
                      <a:pt x="126" y="376"/>
                      <a:pt x="125" y="377"/>
                      <a:pt x="125" y="378"/>
                    </a:cubicBezTo>
                    <a:cubicBezTo>
                      <a:pt x="124" y="379"/>
                      <a:pt x="124" y="380"/>
                      <a:pt x="123" y="381"/>
                    </a:cubicBezTo>
                    <a:cubicBezTo>
                      <a:pt x="123" y="381"/>
                      <a:pt x="123" y="382"/>
                      <a:pt x="123" y="383"/>
                    </a:cubicBezTo>
                    <a:cubicBezTo>
                      <a:pt x="122" y="384"/>
                      <a:pt x="122" y="385"/>
                      <a:pt x="122" y="386"/>
                    </a:cubicBezTo>
                    <a:cubicBezTo>
                      <a:pt x="122" y="387"/>
                      <a:pt x="122" y="388"/>
                      <a:pt x="123" y="389"/>
                    </a:cubicBezTo>
                    <a:cubicBezTo>
                      <a:pt x="123" y="390"/>
                      <a:pt x="123" y="391"/>
                      <a:pt x="123" y="392"/>
                    </a:cubicBezTo>
                    <a:cubicBezTo>
                      <a:pt x="123" y="393"/>
                      <a:pt x="123" y="394"/>
                      <a:pt x="124" y="395"/>
                    </a:cubicBezTo>
                    <a:cubicBezTo>
                      <a:pt x="124" y="396"/>
                      <a:pt x="124" y="397"/>
                      <a:pt x="125" y="398"/>
                    </a:cubicBezTo>
                    <a:cubicBezTo>
                      <a:pt x="125" y="400"/>
                      <a:pt x="126" y="402"/>
                      <a:pt x="127" y="403"/>
                    </a:cubicBezTo>
                    <a:cubicBezTo>
                      <a:pt x="128" y="405"/>
                      <a:pt x="129" y="407"/>
                      <a:pt x="130" y="409"/>
                    </a:cubicBezTo>
                    <a:cubicBezTo>
                      <a:pt x="131" y="410"/>
                      <a:pt x="132" y="412"/>
                      <a:pt x="134" y="413"/>
                    </a:cubicBezTo>
                    <a:close/>
                    <a:moveTo>
                      <a:pt x="134" y="413"/>
                    </a:moveTo>
                    <a:cubicBezTo>
                      <a:pt x="132" y="412"/>
                      <a:pt x="131" y="410"/>
                      <a:pt x="130" y="409"/>
                    </a:cubicBezTo>
                    <a:cubicBezTo>
                      <a:pt x="129" y="407"/>
                      <a:pt x="128" y="405"/>
                      <a:pt x="127" y="403"/>
                    </a:cubicBezTo>
                    <a:cubicBezTo>
                      <a:pt x="126" y="402"/>
                      <a:pt x="125" y="400"/>
                      <a:pt x="125" y="398"/>
                    </a:cubicBezTo>
                    <a:cubicBezTo>
                      <a:pt x="124" y="397"/>
                      <a:pt x="124" y="396"/>
                      <a:pt x="124" y="395"/>
                    </a:cubicBezTo>
                    <a:cubicBezTo>
                      <a:pt x="123" y="394"/>
                      <a:pt x="123" y="393"/>
                      <a:pt x="123" y="392"/>
                    </a:cubicBezTo>
                    <a:cubicBezTo>
                      <a:pt x="123" y="391"/>
                      <a:pt x="123" y="390"/>
                      <a:pt x="122" y="389"/>
                    </a:cubicBezTo>
                    <a:cubicBezTo>
                      <a:pt x="122" y="388"/>
                      <a:pt x="122" y="387"/>
                      <a:pt x="122" y="386"/>
                    </a:cubicBezTo>
                    <a:cubicBezTo>
                      <a:pt x="122" y="385"/>
                      <a:pt x="122" y="384"/>
                      <a:pt x="123" y="383"/>
                    </a:cubicBezTo>
                    <a:cubicBezTo>
                      <a:pt x="123" y="382"/>
                      <a:pt x="123" y="381"/>
                      <a:pt x="123" y="380"/>
                    </a:cubicBezTo>
                    <a:cubicBezTo>
                      <a:pt x="124" y="380"/>
                      <a:pt x="124" y="379"/>
                      <a:pt x="124" y="378"/>
                    </a:cubicBezTo>
                    <a:cubicBezTo>
                      <a:pt x="125" y="377"/>
                      <a:pt x="126" y="376"/>
                      <a:pt x="126" y="375"/>
                    </a:cubicBezTo>
                    <a:cubicBezTo>
                      <a:pt x="127" y="375"/>
                      <a:pt x="128" y="374"/>
                      <a:pt x="128" y="373"/>
                    </a:cubicBezTo>
                    <a:cubicBezTo>
                      <a:pt x="131" y="372"/>
                      <a:pt x="131" y="372"/>
                      <a:pt x="131" y="372"/>
                    </a:cubicBezTo>
                    <a:cubicBezTo>
                      <a:pt x="131" y="372"/>
                      <a:pt x="131" y="372"/>
                      <a:pt x="131" y="372"/>
                    </a:cubicBezTo>
                    <a:cubicBezTo>
                      <a:pt x="131" y="372"/>
                      <a:pt x="131" y="372"/>
                      <a:pt x="131" y="372"/>
                    </a:cubicBezTo>
                    <a:cubicBezTo>
                      <a:pt x="131" y="374"/>
                      <a:pt x="132" y="377"/>
                      <a:pt x="132" y="380"/>
                    </a:cubicBezTo>
                    <a:cubicBezTo>
                      <a:pt x="132" y="382"/>
                      <a:pt x="132" y="385"/>
                      <a:pt x="132" y="388"/>
                    </a:cubicBezTo>
                    <a:cubicBezTo>
                      <a:pt x="132" y="393"/>
                      <a:pt x="131" y="398"/>
                      <a:pt x="131" y="404"/>
                    </a:cubicBezTo>
                    <a:cubicBezTo>
                      <a:pt x="130" y="414"/>
                      <a:pt x="129" y="425"/>
                      <a:pt x="129" y="436"/>
                    </a:cubicBezTo>
                    <a:cubicBezTo>
                      <a:pt x="128" y="441"/>
                      <a:pt x="128" y="447"/>
                      <a:pt x="128" y="452"/>
                    </a:cubicBezTo>
                    <a:cubicBezTo>
                      <a:pt x="128" y="455"/>
                      <a:pt x="128" y="457"/>
                      <a:pt x="128" y="460"/>
                    </a:cubicBezTo>
                    <a:cubicBezTo>
                      <a:pt x="128" y="468"/>
                      <a:pt x="128" y="468"/>
                      <a:pt x="128" y="468"/>
                    </a:cubicBezTo>
                    <a:cubicBezTo>
                      <a:pt x="129" y="476"/>
                      <a:pt x="129" y="476"/>
                      <a:pt x="129" y="476"/>
                    </a:cubicBezTo>
                    <a:cubicBezTo>
                      <a:pt x="129" y="479"/>
                      <a:pt x="129" y="481"/>
                      <a:pt x="130" y="484"/>
                    </a:cubicBezTo>
                    <a:cubicBezTo>
                      <a:pt x="130" y="489"/>
                      <a:pt x="131" y="495"/>
                      <a:pt x="132" y="500"/>
                    </a:cubicBezTo>
                    <a:cubicBezTo>
                      <a:pt x="131" y="500"/>
                      <a:pt x="131" y="500"/>
                      <a:pt x="131" y="500"/>
                    </a:cubicBezTo>
                    <a:cubicBezTo>
                      <a:pt x="139" y="495"/>
                      <a:pt x="139" y="495"/>
                      <a:pt x="139" y="495"/>
                    </a:cubicBezTo>
                    <a:cubicBezTo>
                      <a:pt x="142" y="494"/>
                      <a:pt x="145" y="493"/>
                      <a:pt x="148" y="491"/>
                    </a:cubicBezTo>
                    <a:cubicBezTo>
                      <a:pt x="151" y="490"/>
                      <a:pt x="154" y="489"/>
                      <a:pt x="157" y="488"/>
                    </a:cubicBezTo>
                    <a:cubicBezTo>
                      <a:pt x="160" y="487"/>
                      <a:pt x="163" y="487"/>
                      <a:pt x="166" y="486"/>
                    </a:cubicBezTo>
                    <a:cubicBezTo>
                      <a:pt x="169" y="485"/>
                      <a:pt x="172" y="485"/>
                      <a:pt x="175" y="484"/>
                    </a:cubicBezTo>
                    <a:cubicBezTo>
                      <a:pt x="178" y="484"/>
                      <a:pt x="181" y="484"/>
                      <a:pt x="184" y="484"/>
                    </a:cubicBezTo>
                    <a:cubicBezTo>
                      <a:pt x="193" y="483"/>
                      <a:pt x="193" y="483"/>
                      <a:pt x="193" y="483"/>
                    </a:cubicBezTo>
                    <a:cubicBezTo>
                      <a:pt x="203" y="483"/>
                      <a:pt x="203" y="483"/>
                      <a:pt x="203" y="483"/>
                    </a:cubicBezTo>
                    <a:cubicBezTo>
                      <a:pt x="221" y="484"/>
                      <a:pt x="221" y="484"/>
                      <a:pt x="221" y="484"/>
                    </a:cubicBezTo>
                    <a:cubicBezTo>
                      <a:pt x="224" y="484"/>
                      <a:pt x="227" y="484"/>
                      <a:pt x="230" y="484"/>
                    </a:cubicBezTo>
                    <a:cubicBezTo>
                      <a:pt x="233" y="484"/>
                      <a:pt x="236" y="484"/>
                      <a:pt x="240" y="484"/>
                    </a:cubicBezTo>
                    <a:cubicBezTo>
                      <a:pt x="243" y="484"/>
                      <a:pt x="246" y="484"/>
                      <a:pt x="249" y="483"/>
                    </a:cubicBezTo>
                    <a:cubicBezTo>
                      <a:pt x="252" y="483"/>
                      <a:pt x="255" y="483"/>
                      <a:pt x="258" y="482"/>
                    </a:cubicBezTo>
                    <a:cubicBezTo>
                      <a:pt x="261" y="482"/>
                      <a:pt x="264" y="481"/>
                      <a:pt x="267" y="480"/>
                    </a:cubicBezTo>
                    <a:cubicBezTo>
                      <a:pt x="276" y="478"/>
                      <a:pt x="276" y="478"/>
                      <a:pt x="276" y="478"/>
                    </a:cubicBezTo>
                    <a:cubicBezTo>
                      <a:pt x="276" y="478"/>
                      <a:pt x="276" y="478"/>
                      <a:pt x="276" y="478"/>
                    </a:cubicBezTo>
                    <a:cubicBezTo>
                      <a:pt x="272" y="470"/>
                      <a:pt x="270" y="461"/>
                      <a:pt x="269" y="452"/>
                    </a:cubicBezTo>
                    <a:cubicBezTo>
                      <a:pt x="269" y="448"/>
                      <a:pt x="269" y="443"/>
                      <a:pt x="269" y="439"/>
                    </a:cubicBezTo>
                    <a:cubicBezTo>
                      <a:pt x="269" y="432"/>
                      <a:pt x="269" y="432"/>
                      <a:pt x="269" y="432"/>
                    </a:cubicBezTo>
                    <a:cubicBezTo>
                      <a:pt x="269" y="429"/>
                      <a:pt x="269" y="429"/>
                      <a:pt x="269" y="429"/>
                    </a:cubicBezTo>
                    <a:cubicBezTo>
                      <a:pt x="269" y="427"/>
                      <a:pt x="269" y="427"/>
                      <a:pt x="269" y="427"/>
                    </a:cubicBezTo>
                    <a:cubicBezTo>
                      <a:pt x="269" y="427"/>
                      <a:pt x="269" y="426"/>
                      <a:pt x="269" y="426"/>
                    </a:cubicBezTo>
                    <a:cubicBezTo>
                      <a:pt x="269" y="426"/>
                      <a:pt x="269" y="426"/>
                      <a:pt x="269" y="426"/>
                    </a:cubicBezTo>
                    <a:cubicBezTo>
                      <a:pt x="269" y="426"/>
                      <a:pt x="269" y="426"/>
                      <a:pt x="269" y="426"/>
                    </a:cubicBezTo>
                    <a:cubicBezTo>
                      <a:pt x="269" y="426"/>
                      <a:pt x="269" y="427"/>
                      <a:pt x="269" y="427"/>
                    </a:cubicBezTo>
                    <a:cubicBezTo>
                      <a:pt x="268" y="428"/>
                      <a:pt x="268" y="428"/>
                      <a:pt x="268" y="428"/>
                    </a:cubicBezTo>
                    <a:cubicBezTo>
                      <a:pt x="268" y="427"/>
                      <a:pt x="268" y="427"/>
                      <a:pt x="268" y="427"/>
                    </a:cubicBezTo>
                    <a:cubicBezTo>
                      <a:pt x="268" y="424"/>
                      <a:pt x="267" y="422"/>
                      <a:pt x="267" y="420"/>
                    </a:cubicBezTo>
                    <a:cubicBezTo>
                      <a:pt x="266" y="418"/>
                      <a:pt x="266" y="416"/>
                      <a:pt x="265" y="415"/>
                    </a:cubicBezTo>
                    <a:cubicBezTo>
                      <a:pt x="263" y="411"/>
                      <a:pt x="261" y="407"/>
                      <a:pt x="258" y="405"/>
                    </a:cubicBezTo>
                    <a:cubicBezTo>
                      <a:pt x="257" y="403"/>
                      <a:pt x="255" y="403"/>
                      <a:pt x="253" y="402"/>
                    </a:cubicBezTo>
                    <a:cubicBezTo>
                      <a:pt x="251" y="402"/>
                      <a:pt x="249" y="402"/>
                      <a:pt x="247" y="403"/>
                    </a:cubicBezTo>
                    <a:cubicBezTo>
                      <a:pt x="245" y="404"/>
                      <a:pt x="244" y="406"/>
                      <a:pt x="243" y="407"/>
                    </a:cubicBezTo>
                    <a:cubicBezTo>
                      <a:pt x="243" y="408"/>
                      <a:pt x="243" y="409"/>
                      <a:pt x="244" y="410"/>
                    </a:cubicBezTo>
                    <a:cubicBezTo>
                      <a:pt x="245" y="411"/>
                      <a:pt x="246" y="411"/>
                      <a:pt x="247" y="411"/>
                    </a:cubicBezTo>
                    <a:cubicBezTo>
                      <a:pt x="248" y="411"/>
                      <a:pt x="248" y="411"/>
                      <a:pt x="248" y="411"/>
                    </a:cubicBezTo>
                    <a:cubicBezTo>
                      <a:pt x="247" y="412"/>
                      <a:pt x="247" y="412"/>
                      <a:pt x="247" y="412"/>
                    </a:cubicBezTo>
                    <a:cubicBezTo>
                      <a:pt x="246" y="412"/>
                      <a:pt x="244" y="413"/>
                      <a:pt x="243" y="413"/>
                    </a:cubicBezTo>
                    <a:cubicBezTo>
                      <a:pt x="242" y="413"/>
                      <a:pt x="242" y="413"/>
                      <a:pt x="241" y="413"/>
                    </a:cubicBezTo>
                    <a:cubicBezTo>
                      <a:pt x="241" y="413"/>
                      <a:pt x="240" y="413"/>
                      <a:pt x="239" y="412"/>
                    </a:cubicBezTo>
                    <a:cubicBezTo>
                      <a:pt x="238" y="412"/>
                      <a:pt x="237" y="411"/>
                      <a:pt x="236" y="410"/>
                    </a:cubicBezTo>
                    <a:cubicBezTo>
                      <a:pt x="236" y="409"/>
                      <a:pt x="235" y="409"/>
                      <a:pt x="234" y="407"/>
                    </a:cubicBezTo>
                    <a:cubicBezTo>
                      <a:pt x="233" y="406"/>
                      <a:pt x="233" y="405"/>
                      <a:pt x="232" y="404"/>
                    </a:cubicBezTo>
                    <a:cubicBezTo>
                      <a:pt x="231" y="403"/>
                      <a:pt x="231" y="402"/>
                      <a:pt x="230" y="401"/>
                    </a:cubicBezTo>
                    <a:cubicBezTo>
                      <a:pt x="230" y="400"/>
                      <a:pt x="229" y="399"/>
                      <a:pt x="229" y="397"/>
                    </a:cubicBezTo>
                    <a:cubicBezTo>
                      <a:pt x="229" y="396"/>
                      <a:pt x="228" y="395"/>
                      <a:pt x="228" y="394"/>
                    </a:cubicBezTo>
                    <a:cubicBezTo>
                      <a:pt x="227" y="392"/>
                      <a:pt x="227" y="389"/>
                      <a:pt x="226" y="387"/>
                    </a:cubicBezTo>
                    <a:cubicBezTo>
                      <a:pt x="225" y="384"/>
                      <a:pt x="225" y="382"/>
                      <a:pt x="225" y="379"/>
                    </a:cubicBezTo>
                    <a:cubicBezTo>
                      <a:pt x="224" y="375"/>
                      <a:pt x="223" y="370"/>
                      <a:pt x="223" y="365"/>
                    </a:cubicBezTo>
                    <a:cubicBezTo>
                      <a:pt x="223" y="363"/>
                      <a:pt x="223" y="363"/>
                      <a:pt x="223" y="363"/>
                    </a:cubicBezTo>
                    <a:cubicBezTo>
                      <a:pt x="224" y="364"/>
                      <a:pt x="224" y="364"/>
                      <a:pt x="224" y="364"/>
                    </a:cubicBezTo>
                    <a:cubicBezTo>
                      <a:pt x="225" y="366"/>
                      <a:pt x="226" y="367"/>
                      <a:pt x="228" y="368"/>
                    </a:cubicBezTo>
                    <a:cubicBezTo>
                      <a:pt x="230" y="370"/>
                      <a:pt x="230" y="370"/>
                      <a:pt x="230" y="370"/>
                    </a:cubicBezTo>
                    <a:cubicBezTo>
                      <a:pt x="232" y="372"/>
                      <a:pt x="232" y="372"/>
                      <a:pt x="232" y="372"/>
                    </a:cubicBezTo>
                    <a:cubicBezTo>
                      <a:pt x="233" y="372"/>
                      <a:pt x="234" y="373"/>
                      <a:pt x="234" y="373"/>
                    </a:cubicBezTo>
                    <a:cubicBezTo>
                      <a:pt x="235" y="373"/>
                      <a:pt x="236" y="374"/>
                      <a:pt x="237" y="374"/>
                    </a:cubicBezTo>
                    <a:cubicBezTo>
                      <a:pt x="238" y="374"/>
                      <a:pt x="239" y="375"/>
                      <a:pt x="240" y="375"/>
                    </a:cubicBezTo>
                    <a:cubicBezTo>
                      <a:pt x="241" y="375"/>
                      <a:pt x="241" y="375"/>
                      <a:pt x="242" y="375"/>
                    </a:cubicBezTo>
                    <a:cubicBezTo>
                      <a:pt x="243" y="375"/>
                      <a:pt x="244" y="375"/>
                      <a:pt x="245" y="375"/>
                    </a:cubicBezTo>
                    <a:cubicBezTo>
                      <a:pt x="246" y="375"/>
                      <a:pt x="247" y="375"/>
                      <a:pt x="248" y="375"/>
                    </a:cubicBezTo>
                    <a:cubicBezTo>
                      <a:pt x="249" y="374"/>
                      <a:pt x="249" y="374"/>
                      <a:pt x="250" y="374"/>
                    </a:cubicBezTo>
                    <a:cubicBezTo>
                      <a:pt x="251" y="374"/>
                      <a:pt x="252" y="373"/>
                      <a:pt x="253" y="373"/>
                    </a:cubicBezTo>
                    <a:cubicBezTo>
                      <a:pt x="253" y="372"/>
                      <a:pt x="254" y="372"/>
                      <a:pt x="255" y="371"/>
                    </a:cubicBezTo>
                    <a:cubicBezTo>
                      <a:pt x="255" y="370"/>
                      <a:pt x="256" y="369"/>
                      <a:pt x="256" y="369"/>
                    </a:cubicBezTo>
                    <a:cubicBezTo>
                      <a:pt x="256" y="367"/>
                      <a:pt x="256" y="367"/>
                      <a:pt x="256" y="367"/>
                    </a:cubicBezTo>
                    <a:cubicBezTo>
                      <a:pt x="256" y="367"/>
                      <a:pt x="256" y="367"/>
                      <a:pt x="256" y="366"/>
                    </a:cubicBezTo>
                    <a:cubicBezTo>
                      <a:pt x="257" y="365"/>
                      <a:pt x="256" y="364"/>
                      <a:pt x="256" y="363"/>
                    </a:cubicBezTo>
                    <a:cubicBezTo>
                      <a:pt x="256" y="363"/>
                      <a:pt x="256" y="363"/>
                      <a:pt x="256" y="363"/>
                    </a:cubicBezTo>
                    <a:cubicBezTo>
                      <a:pt x="256" y="363"/>
                      <a:pt x="256" y="363"/>
                      <a:pt x="256" y="363"/>
                    </a:cubicBezTo>
                    <a:cubicBezTo>
                      <a:pt x="257" y="353"/>
                      <a:pt x="257" y="353"/>
                      <a:pt x="257" y="353"/>
                    </a:cubicBezTo>
                    <a:cubicBezTo>
                      <a:pt x="258" y="350"/>
                      <a:pt x="258" y="347"/>
                      <a:pt x="259" y="343"/>
                    </a:cubicBezTo>
                    <a:cubicBezTo>
                      <a:pt x="260" y="323"/>
                      <a:pt x="260" y="323"/>
                      <a:pt x="260" y="323"/>
                    </a:cubicBezTo>
                    <a:cubicBezTo>
                      <a:pt x="262" y="303"/>
                      <a:pt x="262" y="303"/>
                      <a:pt x="262" y="303"/>
                    </a:cubicBezTo>
                    <a:cubicBezTo>
                      <a:pt x="264" y="283"/>
                      <a:pt x="264" y="283"/>
                      <a:pt x="264" y="283"/>
                    </a:cubicBezTo>
                    <a:cubicBezTo>
                      <a:pt x="265" y="280"/>
                      <a:pt x="265" y="280"/>
                      <a:pt x="265" y="280"/>
                    </a:cubicBezTo>
                    <a:cubicBezTo>
                      <a:pt x="266" y="283"/>
                      <a:pt x="266" y="283"/>
                      <a:pt x="266" y="283"/>
                    </a:cubicBezTo>
                    <a:cubicBezTo>
                      <a:pt x="266" y="284"/>
                      <a:pt x="266" y="285"/>
                      <a:pt x="267" y="287"/>
                    </a:cubicBezTo>
                    <a:cubicBezTo>
                      <a:pt x="267" y="288"/>
                      <a:pt x="267" y="289"/>
                      <a:pt x="267" y="291"/>
                    </a:cubicBezTo>
                    <a:cubicBezTo>
                      <a:pt x="267" y="291"/>
                      <a:pt x="266" y="292"/>
                      <a:pt x="266" y="293"/>
                    </a:cubicBezTo>
                    <a:cubicBezTo>
                      <a:pt x="265" y="293"/>
                      <a:pt x="265" y="294"/>
                      <a:pt x="264" y="294"/>
                    </a:cubicBezTo>
                    <a:cubicBezTo>
                      <a:pt x="263" y="294"/>
                      <a:pt x="261" y="294"/>
                      <a:pt x="260" y="294"/>
                    </a:cubicBezTo>
                    <a:cubicBezTo>
                      <a:pt x="259" y="294"/>
                      <a:pt x="258" y="294"/>
                      <a:pt x="257" y="294"/>
                    </a:cubicBezTo>
                    <a:cubicBezTo>
                      <a:pt x="256" y="294"/>
                      <a:pt x="255" y="294"/>
                      <a:pt x="255" y="294"/>
                    </a:cubicBezTo>
                    <a:cubicBezTo>
                      <a:pt x="254" y="294"/>
                      <a:pt x="254" y="294"/>
                      <a:pt x="254" y="294"/>
                    </a:cubicBezTo>
                    <a:cubicBezTo>
                      <a:pt x="254" y="294"/>
                      <a:pt x="254" y="295"/>
                      <a:pt x="255" y="295"/>
                    </a:cubicBezTo>
                    <a:cubicBezTo>
                      <a:pt x="255" y="296"/>
                      <a:pt x="255" y="296"/>
                      <a:pt x="256" y="297"/>
                    </a:cubicBezTo>
                    <a:cubicBezTo>
                      <a:pt x="257" y="298"/>
                      <a:pt x="258" y="298"/>
                      <a:pt x="258" y="299"/>
                    </a:cubicBezTo>
                    <a:cubicBezTo>
                      <a:pt x="257" y="300"/>
                      <a:pt x="257" y="300"/>
                      <a:pt x="257" y="300"/>
                    </a:cubicBezTo>
                    <a:cubicBezTo>
                      <a:pt x="259" y="263"/>
                      <a:pt x="259" y="263"/>
                      <a:pt x="259" y="263"/>
                    </a:cubicBezTo>
                    <a:cubicBezTo>
                      <a:pt x="259" y="257"/>
                      <a:pt x="259" y="251"/>
                      <a:pt x="259" y="245"/>
                    </a:cubicBezTo>
                    <a:cubicBezTo>
                      <a:pt x="260" y="227"/>
                      <a:pt x="260" y="227"/>
                      <a:pt x="260" y="227"/>
                    </a:cubicBezTo>
                    <a:cubicBezTo>
                      <a:pt x="263" y="191"/>
                      <a:pt x="263" y="191"/>
                      <a:pt x="263" y="191"/>
                    </a:cubicBezTo>
                    <a:cubicBezTo>
                      <a:pt x="265" y="154"/>
                      <a:pt x="265" y="154"/>
                      <a:pt x="265" y="154"/>
                    </a:cubicBezTo>
                    <a:cubicBezTo>
                      <a:pt x="265" y="142"/>
                      <a:pt x="266" y="130"/>
                      <a:pt x="267" y="118"/>
                    </a:cubicBezTo>
                    <a:cubicBezTo>
                      <a:pt x="267" y="112"/>
                      <a:pt x="267" y="106"/>
                      <a:pt x="267" y="100"/>
                    </a:cubicBezTo>
                    <a:cubicBezTo>
                      <a:pt x="268" y="81"/>
                      <a:pt x="268" y="81"/>
                      <a:pt x="268" y="81"/>
                    </a:cubicBezTo>
                    <a:cubicBezTo>
                      <a:pt x="268" y="75"/>
                      <a:pt x="268" y="69"/>
                      <a:pt x="268" y="63"/>
                    </a:cubicBezTo>
                    <a:cubicBezTo>
                      <a:pt x="268" y="45"/>
                      <a:pt x="268" y="45"/>
                      <a:pt x="268" y="45"/>
                    </a:cubicBezTo>
                    <a:cubicBezTo>
                      <a:pt x="267" y="39"/>
                      <a:pt x="267" y="33"/>
                      <a:pt x="267" y="27"/>
                    </a:cubicBezTo>
                    <a:cubicBezTo>
                      <a:pt x="266" y="9"/>
                      <a:pt x="266" y="9"/>
                      <a:pt x="266" y="9"/>
                    </a:cubicBezTo>
                    <a:cubicBezTo>
                      <a:pt x="267" y="9"/>
                      <a:pt x="267" y="9"/>
                      <a:pt x="267" y="9"/>
                    </a:cubicBezTo>
                    <a:cubicBezTo>
                      <a:pt x="266" y="10"/>
                      <a:pt x="264" y="12"/>
                      <a:pt x="263" y="13"/>
                    </a:cubicBezTo>
                    <a:cubicBezTo>
                      <a:pt x="262" y="13"/>
                      <a:pt x="261" y="14"/>
                      <a:pt x="260" y="14"/>
                    </a:cubicBezTo>
                    <a:cubicBezTo>
                      <a:pt x="260" y="15"/>
                      <a:pt x="259" y="15"/>
                      <a:pt x="258" y="16"/>
                    </a:cubicBezTo>
                    <a:cubicBezTo>
                      <a:pt x="256" y="17"/>
                      <a:pt x="254" y="17"/>
                      <a:pt x="253" y="18"/>
                    </a:cubicBezTo>
                    <a:cubicBezTo>
                      <a:pt x="251" y="18"/>
                      <a:pt x="249" y="19"/>
                      <a:pt x="247" y="19"/>
                    </a:cubicBezTo>
                    <a:cubicBezTo>
                      <a:pt x="245" y="19"/>
                      <a:pt x="243" y="20"/>
                      <a:pt x="242" y="20"/>
                    </a:cubicBezTo>
                    <a:cubicBezTo>
                      <a:pt x="240" y="20"/>
                      <a:pt x="238" y="19"/>
                      <a:pt x="236" y="19"/>
                    </a:cubicBezTo>
                    <a:cubicBezTo>
                      <a:pt x="232" y="19"/>
                      <a:pt x="229" y="18"/>
                      <a:pt x="225" y="17"/>
                    </a:cubicBezTo>
                    <a:cubicBezTo>
                      <a:pt x="218" y="15"/>
                      <a:pt x="211" y="12"/>
                      <a:pt x="204" y="9"/>
                    </a:cubicBezTo>
                    <a:cubicBezTo>
                      <a:pt x="201" y="8"/>
                      <a:pt x="198" y="6"/>
                      <a:pt x="194" y="4"/>
                    </a:cubicBezTo>
                    <a:cubicBezTo>
                      <a:pt x="191" y="3"/>
                      <a:pt x="187" y="2"/>
                      <a:pt x="184" y="1"/>
                    </a:cubicBezTo>
                    <a:cubicBezTo>
                      <a:pt x="184" y="1"/>
                      <a:pt x="184" y="1"/>
                      <a:pt x="184" y="1"/>
                    </a:cubicBezTo>
                    <a:cubicBezTo>
                      <a:pt x="177" y="19"/>
                      <a:pt x="177" y="19"/>
                      <a:pt x="177" y="19"/>
                    </a:cubicBezTo>
                    <a:cubicBezTo>
                      <a:pt x="173" y="28"/>
                      <a:pt x="173" y="28"/>
                      <a:pt x="173" y="28"/>
                    </a:cubicBezTo>
                    <a:cubicBezTo>
                      <a:pt x="172" y="31"/>
                      <a:pt x="170" y="34"/>
                      <a:pt x="169" y="37"/>
                    </a:cubicBezTo>
                    <a:cubicBezTo>
                      <a:pt x="160" y="54"/>
                      <a:pt x="160" y="54"/>
                      <a:pt x="160" y="54"/>
                    </a:cubicBezTo>
                    <a:cubicBezTo>
                      <a:pt x="157" y="60"/>
                      <a:pt x="154" y="66"/>
                      <a:pt x="151" y="72"/>
                    </a:cubicBezTo>
                    <a:cubicBezTo>
                      <a:pt x="147" y="81"/>
                      <a:pt x="147" y="81"/>
                      <a:pt x="147" y="81"/>
                    </a:cubicBezTo>
                    <a:cubicBezTo>
                      <a:pt x="145" y="84"/>
                      <a:pt x="144" y="87"/>
                      <a:pt x="143" y="90"/>
                    </a:cubicBezTo>
                    <a:cubicBezTo>
                      <a:pt x="139" y="99"/>
                      <a:pt x="139" y="99"/>
                      <a:pt x="139" y="99"/>
                    </a:cubicBezTo>
                    <a:cubicBezTo>
                      <a:pt x="138" y="102"/>
                      <a:pt x="137" y="105"/>
                      <a:pt x="136" y="108"/>
                    </a:cubicBezTo>
                    <a:cubicBezTo>
                      <a:pt x="133" y="118"/>
                      <a:pt x="133" y="118"/>
                      <a:pt x="133" y="118"/>
                    </a:cubicBezTo>
                    <a:cubicBezTo>
                      <a:pt x="133" y="119"/>
                      <a:pt x="132" y="121"/>
                      <a:pt x="132" y="122"/>
                    </a:cubicBezTo>
                    <a:cubicBezTo>
                      <a:pt x="131" y="127"/>
                      <a:pt x="131" y="127"/>
                      <a:pt x="131" y="127"/>
                    </a:cubicBezTo>
                    <a:cubicBezTo>
                      <a:pt x="126" y="146"/>
                      <a:pt x="126" y="146"/>
                      <a:pt x="126" y="146"/>
                    </a:cubicBezTo>
                    <a:cubicBezTo>
                      <a:pt x="126" y="146"/>
                      <a:pt x="126" y="146"/>
                      <a:pt x="126" y="146"/>
                    </a:cubicBezTo>
                    <a:cubicBezTo>
                      <a:pt x="126" y="146"/>
                      <a:pt x="126" y="146"/>
                      <a:pt x="126" y="146"/>
                    </a:cubicBezTo>
                    <a:cubicBezTo>
                      <a:pt x="124" y="150"/>
                      <a:pt x="122" y="153"/>
                      <a:pt x="119" y="156"/>
                    </a:cubicBezTo>
                    <a:cubicBezTo>
                      <a:pt x="117" y="159"/>
                      <a:pt x="114" y="162"/>
                      <a:pt x="112" y="165"/>
                    </a:cubicBezTo>
                    <a:cubicBezTo>
                      <a:pt x="109" y="168"/>
                      <a:pt x="106" y="171"/>
                      <a:pt x="103" y="174"/>
                    </a:cubicBezTo>
                    <a:cubicBezTo>
                      <a:pt x="101" y="176"/>
                      <a:pt x="98" y="179"/>
                      <a:pt x="95" y="182"/>
                    </a:cubicBezTo>
                    <a:cubicBezTo>
                      <a:pt x="89" y="187"/>
                      <a:pt x="83" y="192"/>
                      <a:pt x="77" y="197"/>
                    </a:cubicBezTo>
                    <a:cubicBezTo>
                      <a:pt x="71" y="202"/>
                      <a:pt x="65" y="207"/>
                      <a:pt x="59" y="212"/>
                    </a:cubicBezTo>
                    <a:cubicBezTo>
                      <a:pt x="56" y="214"/>
                      <a:pt x="53" y="217"/>
                      <a:pt x="50" y="220"/>
                    </a:cubicBezTo>
                    <a:cubicBezTo>
                      <a:pt x="46" y="224"/>
                      <a:pt x="46" y="224"/>
                      <a:pt x="46" y="224"/>
                    </a:cubicBezTo>
                    <a:cubicBezTo>
                      <a:pt x="42" y="228"/>
                      <a:pt x="42" y="228"/>
                      <a:pt x="42" y="228"/>
                    </a:cubicBezTo>
                    <a:cubicBezTo>
                      <a:pt x="38" y="232"/>
                      <a:pt x="38" y="232"/>
                      <a:pt x="38" y="232"/>
                    </a:cubicBezTo>
                    <a:cubicBezTo>
                      <a:pt x="34" y="236"/>
                      <a:pt x="34" y="236"/>
                      <a:pt x="34" y="236"/>
                    </a:cubicBezTo>
                    <a:cubicBezTo>
                      <a:pt x="31" y="239"/>
                      <a:pt x="28" y="242"/>
                      <a:pt x="26" y="245"/>
                    </a:cubicBezTo>
                    <a:cubicBezTo>
                      <a:pt x="23" y="248"/>
                      <a:pt x="21" y="251"/>
                      <a:pt x="18" y="254"/>
                    </a:cubicBezTo>
                    <a:cubicBezTo>
                      <a:pt x="16" y="257"/>
                      <a:pt x="14" y="260"/>
                      <a:pt x="12" y="264"/>
                    </a:cubicBezTo>
                    <a:cubicBezTo>
                      <a:pt x="10" y="267"/>
                      <a:pt x="7" y="271"/>
                      <a:pt x="6" y="274"/>
                    </a:cubicBezTo>
                    <a:cubicBezTo>
                      <a:pt x="0" y="285"/>
                      <a:pt x="0" y="285"/>
                      <a:pt x="0" y="285"/>
                    </a:cubicBezTo>
                    <a:cubicBezTo>
                      <a:pt x="0" y="284"/>
                      <a:pt x="0" y="284"/>
                      <a:pt x="0" y="284"/>
                    </a:cubicBezTo>
                    <a:cubicBezTo>
                      <a:pt x="1" y="287"/>
                      <a:pt x="1" y="290"/>
                      <a:pt x="1" y="293"/>
                    </a:cubicBezTo>
                    <a:cubicBezTo>
                      <a:pt x="2" y="294"/>
                      <a:pt x="2" y="296"/>
                      <a:pt x="2" y="297"/>
                    </a:cubicBezTo>
                    <a:cubicBezTo>
                      <a:pt x="3" y="299"/>
                      <a:pt x="3" y="300"/>
                      <a:pt x="3" y="301"/>
                    </a:cubicBezTo>
                    <a:cubicBezTo>
                      <a:pt x="4" y="304"/>
                      <a:pt x="5" y="307"/>
                      <a:pt x="6" y="309"/>
                    </a:cubicBezTo>
                    <a:cubicBezTo>
                      <a:pt x="8" y="313"/>
                      <a:pt x="8" y="313"/>
                      <a:pt x="8" y="313"/>
                    </a:cubicBezTo>
                    <a:cubicBezTo>
                      <a:pt x="9" y="314"/>
                      <a:pt x="10" y="316"/>
                      <a:pt x="10" y="317"/>
                    </a:cubicBezTo>
                    <a:cubicBezTo>
                      <a:pt x="11" y="318"/>
                      <a:pt x="12" y="319"/>
                      <a:pt x="13" y="320"/>
                    </a:cubicBezTo>
                    <a:cubicBezTo>
                      <a:pt x="14" y="321"/>
                      <a:pt x="15" y="322"/>
                      <a:pt x="16" y="323"/>
                    </a:cubicBezTo>
                    <a:cubicBezTo>
                      <a:pt x="18" y="324"/>
                      <a:pt x="18" y="324"/>
                      <a:pt x="18" y="324"/>
                    </a:cubicBezTo>
                    <a:cubicBezTo>
                      <a:pt x="19" y="324"/>
                      <a:pt x="19" y="325"/>
                      <a:pt x="20" y="325"/>
                    </a:cubicBezTo>
                    <a:cubicBezTo>
                      <a:pt x="21" y="326"/>
                      <a:pt x="22" y="326"/>
                      <a:pt x="24" y="326"/>
                    </a:cubicBezTo>
                    <a:cubicBezTo>
                      <a:pt x="25" y="327"/>
                      <a:pt x="26" y="327"/>
                      <a:pt x="28" y="327"/>
                    </a:cubicBezTo>
                    <a:cubicBezTo>
                      <a:pt x="29" y="327"/>
                      <a:pt x="31" y="327"/>
                      <a:pt x="32" y="327"/>
                    </a:cubicBezTo>
                    <a:cubicBezTo>
                      <a:pt x="33" y="326"/>
                      <a:pt x="35" y="326"/>
                      <a:pt x="36" y="326"/>
                    </a:cubicBezTo>
                    <a:cubicBezTo>
                      <a:pt x="40" y="324"/>
                      <a:pt x="40" y="324"/>
                      <a:pt x="40" y="324"/>
                    </a:cubicBezTo>
                    <a:cubicBezTo>
                      <a:pt x="40" y="324"/>
                      <a:pt x="40" y="324"/>
                      <a:pt x="40" y="324"/>
                    </a:cubicBezTo>
                    <a:cubicBezTo>
                      <a:pt x="40" y="324"/>
                      <a:pt x="40" y="324"/>
                      <a:pt x="40" y="324"/>
                    </a:cubicBezTo>
                    <a:cubicBezTo>
                      <a:pt x="45" y="329"/>
                      <a:pt x="45" y="329"/>
                      <a:pt x="45" y="329"/>
                    </a:cubicBezTo>
                    <a:cubicBezTo>
                      <a:pt x="46" y="331"/>
                      <a:pt x="48" y="332"/>
                      <a:pt x="50" y="334"/>
                    </a:cubicBezTo>
                    <a:cubicBezTo>
                      <a:pt x="51" y="335"/>
                      <a:pt x="53" y="337"/>
                      <a:pt x="55" y="338"/>
                    </a:cubicBezTo>
                    <a:cubicBezTo>
                      <a:pt x="57" y="340"/>
                      <a:pt x="59" y="341"/>
                      <a:pt x="60" y="342"/>
                    </a:cubicBezTo>
                    <a:cubicBezTo>
                      <a:pt x="62" y="343"/>
                      <a:pt x="64" y="344"/>
                      <a:pt x="66" y="345"/>
                    </a:cubicBezTo>
                    <a:cubicBezTo>
                      <a:pt x="68" y="346"/>
                      <a:pt x="70" y="347"/>
                      <a:pt x="72" y="348"/>
                    </a:cubicBezTo>
                    <a:cubicBezTo>
                      <a:pt x="74" y="349"/>
                      <a:pt x="77" y="349"/>
                      <a:pt x="79" y="350"/>
                    </a:cubicBezTo>
                    <a:cubicBezTo>
                      <a:pt x="81" y="351"/>
                      <a:pt x="83" y="351"/>
                      <a:pt x="85" y="351"/>
                    </a:cubicBezTo>
                    <a:cubicBezTo>
                      <a:pt x="87" y="352"/>
                      <a:pt x="90" y="352"/>
                      <a:pt x="92" y="352"/>
                    </a:cubicBezTo>
                    <a:cubicBezTo>
                      <a:pt x="94" y="352"/>
                      <a:pt x="96" y="352"/>
                      <a:pt x="98" y="352"/>
                    </a:cubicBezTo>
                    <a:cubicBezTo>
                      <a:pt x="101" y="352"/>
                      <a:pt x="103" y="352"/>
                      <a:pt x="105" y="352"/>
                    </a:cubicBezTo>
                    <a:cubicBezTo>
                      <a:pt x="107" y="352"/>
                      <a:pt x="110" y="352"/>
                      <a:pt x="112" y="351"/>
                    </a:cubicBezTo>
                    <a:cubicBezTo>
                      <a:pt x="121" y="350"/>
                      <a:pt x="129" y="349"/>
                      <a:pt x="138" y="347"/>
                    </a:cubicBezTo>
                    <a:cubicBezTo>
                      <a:pt x="138" y="347"/>
                      <a:pt x="138" y="347"/>
                      <a:pt x="138" y="347"/>
                    </a:cubicBezTo>
                    <a:cubicBezTo>
                      <a:pt x="138" y="347"/>
                      <a:pt x="138" y="347"/>
                      <a:pt x="138" y="347"/>
                    </a:cubicBezTo>
                    <a:cubicBezTo>
                      <a:pt x="139" y="347"/>
                      <a:pt x="140" y="348"/>
                      <a:pt x="141" y="349"/>
                    </a:cubicBezTo>
                    <a:cubicBezTo>
                      <a:pt x="142" y="349"/>
                      <a:pt x="143" y="350"/>
                      <a:pt x="144" y="351"/>
                    </a:cubicBezTo>
                    <a:cubicBezTo>
                      <a:pt x="145" y="353"/>
                      <a:pt x="146" y="355"/>
                      <a:pt x="147" y="357"/>
                    </a:cubicBezTo>
                    <a:cubicBezTo>
                      <a:pt x="149" y="361"/>
                      <a:pt x="151" y="366"/>
                      <a:pt x="151" y="370"/>
                    </a:cubicBezTo>
                    <a:cubicBezTo>
                      <a:pt x="152" y="375"/>
                      <a:pt x="152" y="380"/>
                      <a:pt x="149" y="384"/>
                    </a:cubicBezTo>
                    <a:cubicBezTo>
                      <a:pt x="148" y="386"/>
                      <a:pt x="146" y="387"/>
                      <a:pt x="144" y="388"/>
                    </a:cubicBezTo>
                    <a:cubicBezTo>
                      <a:pt x="143" y="389"/>
                      <a:pt x="142" y="389"/>
                      <a:pt x="141" y="389"/>
                    </a:cubicBezTo>
                    <a:cubicBezTo>
                      <a:pt x="140" y="390"/>
                      <a:pt x="139" y="390"/>
                      <a:pt x="137" y="390"/>
                    </a:cubicBezTo>
                    <a:cubicBezTo>
                      <a:pt x="137" y="390"/>
                      <a:pt x="137" y="390"/>
                      <a:pt x="137" y="390"/>
                    </a:cubicBezTo>
                    <a:cubicBezTo>
                      <a:pt x="137" y="390"/>
                      <a:pt x="137" y="390"/>
                      <a:pt x="137" y="390"/>
                    </a:cubicBezTo>
                    <a:cubicBezTo>
                      <a:pt x="138" y="390"/>
                      <a:pt x="138" y="389"/>
                      <a:pt x="138" y="389"/>
                    </a:cubicBezTo>
                    <a:cubicBezTo>
                      <a:pt x="137" y="389"/>
                      <a:pt x="137" y="389"/>
                      <a:pt x="137" y="389"/>
                    </a:cubicBezTo>
                    <a:cubicBezTo>
                      <a:pt x="136" y="389"/>
                      <a:pt x="136" y="389"/>
                      <a:pt x="136" y="390"/>
                    </a:cubicBezTo>
                    <a:cubicBezTo>
                      <a:pt x="135" y="391"/>
                      <a:pt x="134" y="392"/>
                      <a:pt x="134" y="393"/>
                    </a:cubicBezTo>
                    <a:cubicBezTo>
                      <a:pt x="133" y="395"/>
                      <a:pt x="133" y="397"/>
                      <a:pt x="132" y="399"/>
                    </a:cubicBezTo>
                    <a:cubicBezTo>
                      <a:pt x="132" y="404"/>
                      <a:pt x="133" y="409"/>
                      <a:pt x="134" y="413"/>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sp>
            <p:nvSpPr>
              <p:cNvPr id="164" name="Freeform 301"/>
              <p:cNvSpPr>
                <a:spLocks noEditPoints="1"/>
              </p:cNvSpPr>
              <p:nvPr/>
            </p:nvSpPr>
            <p:spPr bwMode="auto">
              <a:xfrm>
                <a:off x="4702176" y="5627688"/>
                <a:ext cx="920750" cy="1495425"/>
              </a:xfrm>
              <a:custGeom>
                <a:avLst/>
                <a:gdLst>
                  <a:gd name="T0" fmla="*/ 150 w 284"/>
                  <a:gd name="T1" fmla="*/ 377 h 461"/>
                  <a:gd name="T2" fmla="*/ 152 w 284"/>
                  <a:gd name="T3" fmla="*/ 376 h 461"/>
                  <a:gd name="T4" fmla="*/ 156 w 284"/>
                  <a:gd name="T5" fmla="*/ 359 h 461"/>
                  <a:gd name="T6" fmla="*/ 142 w 284"/>
                  <a:gd name="T7" fmla="*/ 338 h 461"/>
                  <a:gd name="T8" fmla="*/ 73 w 284"/>
                  <a:gd name="T9" fmla="*/ 323 h 461"/>
                  <a:gd name="T10" fmla="*/ 44 w 284"/>
                  <a:gd name="T11" fmla="*/ 320 h 461"/>
                  <a:gd name="T12" fmla="*/ 11 w 284"/>
                  <a:gd name="T13" fmla="*/ 275 h 461"/>
                  <a:gd name="T14" fmla="*/ 0 w 284"/>
                  <a:gd name="T15" fmla="*/ 268 h 461"/>
                  <a:gd name="T16" fmla="*/ 18 w 284"/>
                  <a:gd name="T17" fmla="*/ 242 h 461"/>
                  <a:gd name="T18" fmla="*/ 50 w 284"/>
                  <a:gd name="T19" fmla="*/ 202 h 461"/>
                  <a:gd name="T20" fmla="*/ 105 w 284"/>
                  <a:gd name="T21" fmla="*/ 141 h 461"/>
                  <a:gd name="T22" fmla="*/ 155 w 284"/>
                  <a:gd name="T23" fmla="*/ 76 h 461"/>
                  <a:gd name="T24" fmla="*/ 179 w 284"/>
                  <a:gd name="T25" fmla="*/ 30 h 461"/>
                  <a:gd name="T26" fmla="*/ 189 w 284"/>
                  <a:gd name="T27" fmla="*/ 0 h 461"/>
                  <a:gd name="T28" fmla="*/ 268 w 284"/>
                  <a:gd name="T29" fmla="*/ 18 h 461"/>
                  <a:gd name="T30" fmla="*/ 275 w 284"/>
                  <a:gd name="T31" fmla="*/ 87 h 461"/>
                  <a:gd name="T32" fmla="*/ 273 w 284"/>
                  <a:gd name="T33" fmla="*/ 156 h 461"/>
                  <a:gd name="T34" fmla="*/ 265 w 284"/>
                  <a:gd name="T35" fmla="*/ 224 h 461"/>
                  <a:gd name="T36" fmla="*/ 254 w 284"/>
                  <a:gd name="T37" fmla="*/ 274 h 461"/>
                  <a:gd name="T38" fmla="*/ 275 w 284"/>
                  <a:gd name="T39" fmla="*/ 279 h 461"/>
                  <a:gd name="T40" fmla="*/ 276 w 284"/>
                  <a:gd name="T41" fmla="*/ 303 h 461"/>
                  <a:gd name="T42" fmla="*/ 271 w 284"/>
                  <a:gd name="T43" fmla="*/ 351 h 461"/>
                  <a:gd name="T44" fmla="*/ 244 w 284"/>
                  <a:gd name="T45" fmla="*/ 351 h 461"/>
                  <a:gd name="T46" fmla="*/ 244 w 284"/>
                  <a:gd name="T47" fmla="*/ 378 h 461"/>
                  <a:gd name="T48" fmla="*/ 257 w 284"/>
                  <a:gd name="T49" fmla="*/ 386 h 461"/>
                  <a:gd name="T50" fmla="*/ 268 w 284"/>
                  <a:gd name="T51" fmla="*/ 387 h 461"/>
                  <a:gd name="T52" fmla="*/ 275 w 284"/>
                  <a:gd name="T53" fmla="*/ 414 h 461"/>
                  <a:gd name="T54" fmla="*/ 284 w 284"/>
                  <a:gd name="T55" fmla="*/ 460 h 461"/>
                  <a:gd name="T56" fmla="*/ 142 w 284"/>
                  <a:gd name="T57" fmla="*/ 460 h 461"/>
                  <a:gd name="T58" fmla="*/ 133 w 284"/>
                  <a:gd name="T59" fmla="*/ 395 h 461"/>
                  <a:gd name="T60" fmla="*/ 135 w 284"/>
                  <a:gd name="T61" fmla="*/ 417 h 461"/>
                  <a:gd name="T62" fmla="*/ 284 w 284"/>
                  <a:gd name="T63" fmla="*/ 460 h 461"/>
                  <a:gd name="T64" fmla="*/ 276 w 284"/>
                  <a:gd name="T65" fmla="*/ 423 h 461"/>
                  <a:gd name="T66" fmla="*/ 267 w 284"/>
                  <a:gd name="T67" fmla="*/ 387 h 461"/>
                  <a:gd name="T68" fmla="*/ 265 w 284"/>
                  <a:gd name="T69" fmla="*/ 386 h 461"/>
                  <a:gd name="T70" fmla="*/ 247 w 284"/>
                  <a:gd name="T71" fmla="*/ 387 h 461"/>
                  <a:gd name="T72" fmla="*/ 243 w 284"/>
                  <a:gd name="T73" fmla="*/ 378 h 461"/>
                  <a:gd name="T74" fmla="*/ 243 w 284"/>
                  <a:gd name="T75" fmla="*/ 351 h 461"/>
                  <a:gd name="T76" fmla="*/ 270 w 284"/>
                  <a:gd name="T77" fmla="*/ 351 h 461"/>
                  <a:gd name="T78" fmla="*/ 275 w 284"/>
                  <a:gd name="T79" fmla="*/ 303 h 461"/>
                  <a:gd name="T80" fmla="*/ 274 w 284"/>
                  <a:gd name="T81" fmla="*/ 279 h 461"/>
                  <a:gd name="T82" fmla="*/ 253 w 284"/>
                  <a:gd name="T83" fmla="*/ 275 h 461"/>
                  <a:gd name="T84" fmla="*/ 263 w 284"/>
                  <a:gd name="T85" fmla="*/ 224 h 461"/>
                  <a:gd name="T86" fmla="*/ 272 w 284"/>
                  <a:gd name="T87" fmla="*/ 155 h 461"/>
                  <a:gd name="T88" fmla="*/ 273 w 284"/>
                  <a:gd name="T89" fmla="*/ 87 h 461"/>
                  <a:gd name="T90" fmla="*/ 266 w 284"/>
                  <a:gd name="T91" fmla="*/ 18 h 461"/>
                  <a:gd name="T92" fmla="*/ 190 w 284"/>
                  <a:gd name="T93" fmla="*/ 1 h 461"/>
                  <a:gd name="T94" fmla="*/ 171 w 284"/>
                  <a:gd name="T95" fmla="*/ 50 h 461"/>
                  <a:gd name="T96" fmla="*/ 132 w 284"/>
                  <a:gd name="T97" fmla="*/ 110 h 461"/>
                  <a:gd name="T98" fmla="*/ 78 w 284"/>
                  <a:gd name="T99" fmla="*/ 172 h 461"/>
                  <a:gd name="T100" fmla="*/ 31 w 284"/>
                  <a:gd name="T101" fmla="*/ 226 h 461"/>
                  <a:gd name="T102" fmla="*/ 13 w 284"/>
                  <a:gd name="T103" fmla="*/ 251 h 461"/>
                  <a:gd name="T104" fmla="*/ 8 w 284"/>
                  <a:gd name="T105" fmla="*/ 272 h 461"/>
                  <a:gd name="T106" fmla="*/ 26 w 284"/>
                  <a:gd name="T107" fmla="*/ 291 h 461"/>
                  <a:gd name="T108" fmla="*/ 73 w 284"/>
                  <a:gd name="T109" fmla="*/ 322 h 461"/>
                  <a:gd name="T110" fmla="*/ 142 w 284"/>
                  <a:gd name="T111" fmla="*/ 338 h 461"/>
                  <a:gd name="T112" fmla="*/ 156 w 284"/>
                  <a:gd name="T113" fmla="*/ 350 h 461"/>
                  <a:gd name="T114" fmla="*/ 154 w 284"/>
                  <a:gd name="T115" fmla="*/ 372 h 461"/>
                  <a:gd name="T116" fmla="*/ 150 w 284"/>
                  <a:gd name="T117" fmla="*/ 377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4" h="461">
                    <a:moveTo>
                      <a:pt x="132" y="372"/>
                    </a:moveTo>
                    <a:cubicBezTo>
                      <a:pt x="135" y="374"/>
                      <a:pt x="139" y="375"/>
                      <a:pt x="142" y="376"/>
                    </a:cubicBezTo>
                    <a:cubicBezTo>
                      <a:pt x="144" y="377"/>
                      <a:pt x="146" y="377"/>
                      <a:pt x="148" y="377"/>
                    </a:cubicBezTo>
                    <a:cubicBezTo>
                      <a:pt x="149" y="377"/>
                      <a:pt x="149" y="377"/>
                      <a:pt x="150" y="377"/>
                    </a:cubicBezTo>
                    <a:cubicBezTo>
                      <a:pt x="151" y="377"/>
                      <a:pt x="151" y="377"/>
                      <a:pt x="152" y="377"/>
                    </a:cubicBezTo>
                    <a:cubicBezTo>
                      <a:pt x="152" y="377"/>
                      <a:pt x="152" y="376"/>
                      <a:pt x="152" y="376"/>
                    </a:cubicBezTo>
                    <a:cubicBezTo>
                      <a:pt x="152" y="376"/>
                      <a:pt x="152" y="376"/>
                      <a:pt x="152" y="376"/>
                    </a:cubicBezTo>
                    <a:cubicBezTo>
                      <a:pt x="152" y="376"/>
                      <a:pt x="152" y="376"/>
                      <a:pt x="152" y="376"/>
                    </a:cubicBezTo>
                    <a:cubicBezTo>
                      <a:pt x="154" y="372"/>
                      <a:pt x="154" y="372"/>
                      <a:pt x="154" y="372"/>
                    </a:cubicBezTo>
                    <a:cubicBezTo>
                      <a:pt x="155" y="371"/>
                      <a:pt x="155" y="369"/>
                      <a:pt x="156" y="368"/>
                    </a:cubicBezTo>
                    <a:cubicBezTo>
                      <a:pt x="156" y="366"/>
                      <a:pt x="156" y="365"/>
                      <a:pt x="156" y="363"/>
                    </a:cubicBezTo>
                    <a:cubicBezTo>
                      <a:pt x="156" y="362"/>
                      <a:pt x="156" y="360"/>
                      <a:pt x="156" y="359"/>
                    </a:cubicBezTo>
                    <a:cubicBezTo>
                      <a:pt x="156" y="356"/>
                      <a:pt x="156" y="353"/>
                      <a:pt x="156" y="350"/>
                    </a:cubicBezTo>
                    <a:cubicBezTo>
                      <a:pt x="156" y="347"/>
                      <a:pt x="156" y="344"/>
                      <a:pt x="156" y="341"/>
                    </a:cubicBezTo>
                    <a:cubicBezTo>
                      <a:pt x="156" y="341"/>
                      <a:pt x="156" y="341"/>
                      <a:pt x="156" y="341"/>
                    </a:cubicBezTo>
                    <a:cubicBezTo>
                      <a:pt x="142" y="338"/>
                      <a:pt x="142" y="338"/>
                      <a:pt x="142" y="338"/>
                    </a:cubicBezTo>
                    <a:cubicBezTo>
                      <a:pt x="128" y="335"/>
                      <a:pt x="128" y="335"/>
                      <a:pt x="128" y="335"/>
                    </a:cubicBezTo>
                    <a:cubicBezTo>
                      <a:pt x="100" y="328"/>
                      <a:pt x="100" y="328"/>
                      <a:pt x="100" y="328"/>
                    </a:cubicBezTo>
                    <a:cubicBezTo>
                      <a:pt x="87" y="325"/>
                      <a:pt x="87" y="325"/>
                      <a:pt x="87" y="325"/>
                    </a:cubicBezTo>
                    <a:cubicBezTo>
                      <a:pt x="73" y="323"/>
                      <a:pt x="73" y="323"/>
                      <a:pt x="73" y="323"/>
                    </a:cubicBezTo>
                    <a:cubicBezTo>
                      <a:pt x="59" y="321"/>
                      <a:pt x="59" y="321"/>
                      <a:pt x="59" y="321"/>
                    </a:cubicBezTo>
                    <a:cubicBezTo>
                      <a:pt x="44" y="320"/>
                      <a:pt x="44" y="320"/>
                      <a:pt x="44" y="320"/>
                    </a:cubicBezTo>
                    <a:cubicBezTo>
                      <a:pt x="44" y="320"/>
                      <a:pt x="44" y="320"/>
                      <a:pt x="44" y="320"/>
                    </a:cubicBezTo>
                    <a:cubicBezTo>
                      <a:pt x="44" y="320"/>
                      <a:pt x="44" y="320"/>
                      <a:pt x="44" y="320"/>
                    </a:cubicBezTo>
                    <a:cubicBezTo>
                      <a:pt x="37" y="311"/>
                      <a:pt x="31" y="301"/>
                      <a:pt x="25" y="291"/>
                    </a:cubicBezTo>
                    <a:cubicBezTo>
                      <a:pt x="23" y="289"/>
                      <a:pt x="21" y="287"/>
                      <a:pt x="20" y="284"/>
                    </a:cubicBezTo>
                    <a:cubicBezTo>
                      <a:pt x="18" y="282"/>
                      <a:pt x="16" y="280"/>
                      <a:pt x="14" y="278"/>
                    </a:cubicBezTo>
                    <a:cubicBezTo>
                      <a:pt x="11" y="275"/>
                      <a:pt x="11" y="275"/>
                      <a:pt x="11" y="275"/>
                    </a:cubicBezTo>
                    <a:cubicBezTo>
                      <a:pt x="8" y="272"/>
                      <a:pt x="8" y="272"/>
                      <a:pt x="8" y="272"/>
                    </a:cubicBezTo>
                    <a:cubicBezTo>
                      <a:pt x="4" y="270"/>
                      <a:pt x="4" y="270"/>
                      <a:pt x="4" y="270"/>
                    </a:cubicBezTo>
                    <a:cubicBezTo>
                      <a:pt x="0" y="268"/>
                      <a:pt x="0" y="268"/>
                      <a:pt x="0" y="268"/>
                    </a:cubicBezTo>
                    <a:cubicBezTo>
                      <a:pt x="0" y="268"/>
                      <a:pt x="0" y="268"/>
                      <a:pt x="0" y="268"/>
                    </a:cubicBezTo>
                    <a:cubicBezTo>
                      <a:pt x="0" y="267"/>
                      <a:pt x="0" y="267"/>
                      <a:pt x="0" y="267"/>
                    </a:cubicBezTo>
                    <a:cubicBezTo>
                      <a:pt x="12" y="250"/>
                      <a:pt x="12" y="250"/>
                      <a:pt x="12" y="250"/>
                    </a:cubicBezTo>
                    <a:cubicBezTo>
                      <a:pt x="15" y="246"/>
                      <a:pt x="15" y="246"/>
                      <a:pt x="15" y="246"/>
                    </a:cubicBezTo>
                    <a:cubicBezTo>
                      <a:pt x="18" y="242"/>
                      <a:pt x="18" y="242"/>
                      <a:pt x="18" y="242"/>
                    </a:cubicBezTo>
                    <a:cubicBezTo>
                      <a:pt x="24" y="233"/>
                      <a:pt x="24" y="233"/>
                      <a:pt x="24" y="233"/>
                    </a:cubicBezTo>
                    <a:cubicBezTo>
                      <a:pt x="30" y="225"/>
                      <a:pt x="30" y="225"/>
                      <a:pt x="30" y="225"/>
                    </a:cubicBezTo>
                    <a:cubicBezTo>
                      <a:pt x="37" y="217"/>
                      <a:pt x="37" y="217"/>
                      <a:pt x="37" y="217"/>
                    </a:cubicBezTo>
                    <a:cubicBezTo>
                      <a:pt x="41" y="212"/>
                      <a:pt x="46" y="207"/>
                      <a:pt x="50" y="202"/>
                    </a:cubicBezTo>
                    <a:cubicBezTo>
                      <a:pt x="64" y="187"/>
                      <a:pt x="64" y="187"/>
                      <a:pt x="64" y="187"/>
                    </a:cubicBezTo>
                    <a:cubicBezTo>
                      <a:pt x="78" y="171"/>
                      <a:pt x="78" y="171"/>
                      <a:pt x="78" y="171"/>
                    </a:cubicBezTo>
                    <a:cubicBezTo>
                      <a:pt x="91" y="156"/>
                      <a:pt x="91" y="156"/>
                      <a:pt x="91" y="156"/>
                    </a:cubicBezTo>
                    <a:cubicBezTo>
                      <a:pt x="96" y="151"/>
                      <a:pt x="101" y="146"/>
                      <a:pt x="105" y="141"/>
                    </a:cubicBezTo>
                    <a:cubicBezTo>
                      <a:pt x="110" y="136"/>
                      <a:pt x="114" y="131"/>
                      <a:pt x="118" y="126"/>
                    </a:cubicBezTo>
                    <a:cubicBezTo>
                      <a:pt x="131" y="110"/>
                      <a:pt x="131" y="110"/>
                      <a:pt x="131" y="110"/>
                    </a:cubicBezTo>
                    <a:cubicBezTo>
                      <a:pt x="135" y="104"/>
                      <a:pt x="140" y="99"/>
                      <a:pt x="144" y="93"/>
                    </a:cubicBezTo>
                    <a:cubicBezTo>
                      <a:pt x="147" y="87"/>
                      <a:pt x="151" y="82"/>
                      <a:pt x="155" y="76"/>
                    </a:cubicBezTo>
                    <a:cubicBezTo>
                      <a:pt x="159" y="70"/>
                      <a:pt x="162" y="64"/>
                      <a:pt x="165" y="58"/>
                    </a:cubicBezTo>
                    <a:cubicBezTo>
                      <a:pt x="167" y="55"/>
                      <a:pt x="169" y="52"/>
                      <a:pt x="170" y="49"/>
                    </a:cubicBezTo>
                    <a:cubicBezTo>
                      <a:pt x="172" y="46"/>
                      <a:pt x="173" y="43"/>
                      <a:pt x="175" y="40"/>
                    </a:cubicBezTo>
                    <a:cubicBezTo>
                      <a:pt x="179" y="30"/>
                      <a:pt x="179" y="30"/>
                      <a:pt x="179" y="30"/>
                    </a:cubicBezTo>
                    <a:cubicBezTo>
                      <a:pt x="180" y="27"/>
                      <a:pt x="181" y="24"/>
                      <a:pt x="183" y="21"/>
                    </a:cubicBezTo>
                    <a:cubicBezTo>
                      <a:pt x="185" y="14"/>
                      <a:pt x="187" y="8"/>
                      <a:pt x="189" y="1"/>
                    </a:cubicBezTo>
                    <a:cubicBezTo>
                      <a:pt x="189" y="0"/>
                      <a:pt x="189" y="0"/>
                      <a:pt x="189" y="0"/>
                    </a:cubicBezTo>
                    <a:cubicBezTo>
                      <a:pt x="189" y="0"/>
                      <a:pt x="189" y="0"/>
                      <a:pt x="189" y="0"/>
                    </a:cubicBezTo>
                    <a:cubicBezTo>
                      <a:pt x="264" y="0"/>
                      <a:pt x="264" y="0"/>
                      <a:pt x="264" y="0"/>
                    </a:cubicBezTo>
                    <a:cubicBezTo>
                      <a:pt x="264" y="0"/>
                      <a:pt x="264" y="0"/>
                      <a:pt x="264" y="0"/>
                    </a:cubicBezTo>
                    <a:cubicBezTo>
                      <a:pt x="264" y="1"/>
                      <a:pt x="264" y="1"/>
                      <a:pt x="264" y="1"/>
                    </a:cubicBezTo>
                    <a:cubicBezTo>
                      <a:pt x="268" y="18"/>
                      <a:pt x="268" y="18"/>
                      <a:pt x="268" y="18"/>
                    </a:cubicBezTo>
                    <a:cubicBezTo>
                      <a:pt x="271" y="35"/>
                      <a:pt x="271" y="35"/>
                      <a:pt x="271" y="35"/>
                    </a:cubicBezTo>
                    <a:cubicBezTo>
                      <a:pt x="273" y="52"/>
                      <a:pt x="273" y="52"/>
                      <a:pt x="273" y="52"/>
                    </a:cubicBezTo>
                    <a:cubicBezTo>
                      <a:pt x="274" y="69"/>
                      <a:pt x="274" y="69"/>
                      <a:pt x="274" y="69"/>
                    </a:cubicBezTo>
                    <a:cubicBezTo>
                      <a:pt x="275" y="87"/>
                      <a:pt x="275" y="87"/>
                      <a:pt x="275" y="87"/>
                    </a:cubicBezTo>
                    <a:cubicBezTo>
                      <a:pt x="275" y="104"/>
                      <a:pt x="275" y="104"/>
                      <a:pt x="275" y="104"/>
                    </a:cubicBezTo>
                    <a:cubicBezTo>
                      <a:pt x="275" y="121"/>
                      <a:pt x="275" y="121"/>
                      <a:pt x="275" y="121"/>
                    </a:cubicBezTo>
                    <a:cubicBezTo>
                      <a:pt x="275" y="138"/>
                      <a:pt x="275" y="138"/>
                      <a:pt x="275" y="138"/>
                    </a:cubicBezTo>
                    <a:cubicBezTo>
                      <a:pt x="273" y="156"/>
                      <a:pt x="273" y="156"/>
                      <a:pt x="273" y="156"/>
                    </a:cubicBezTo>
                    <a:cubicBezTo>
                      <a:pt x="272" y="173"/>
                      <a:pt x="272" y="173"/>
                      <a:pt x="272" y="173"/>
                    </a:cubicBezTo>
                    <a:cubicBezTo>
                      <a:pt x="270" y="190"/>
                      <a:pt x="270" y="190"/>
                      <a:pt x="270" y="190"/>
                    </a:cubicBezTo>
                    <a:cubicBezTo>
                      <a:pt x="267" y="207"/>
                      <a:pt x="267" y="207"/>
                      <a:pt x="267" y="207"/>
                    </a:cubicBezTo>
                    <a:cubicBezTo>
                      <a:pt x="265" y="224"/>
                      <a:pt x="265" y="224"/>
                      <a:pt x="265" y="224"/>
                    </a:cubicBezTo>
                    <a:cubicBezTo>
                      <a:pt x="261" y="241"/>
                      <a:pt x="261" y="241"/>
                      <a:pt x="261" y="241"/>
                    </a:cubicBezTo>
                    <a:cubicBezTo>
                      <a:pt x="258" y="258"/>
                      <a:pt x="258" y="258"/>
                      <a:pt x="258" y="258"/>
                    </a:cubicBezTo>
                    <a:cubicBezTo>
                      <a:pt x="254" y="275"/>
                      <a:pt x="254" y="275"/>
                      <a:pt x="254" y="275"/>
                    </a:cubicBezTo>
                    <a:cubicBezTo>
                      <a:pt x="254" y="274"/>
                      <a:pt x="254" y="274"/>
                      <a:pt x="254" y="274"/>
                    </a:cubicBezTo>
                    <a:cubicBezTo>
                      <a:pt x="274" y="274"/>
                      <a:pt x="274" y="274"/>
                      <a:pt x="274" y="274"/>
                    </a:cubicBezTo>
                    <a:cubicBezTo>
                      <a:pt x="274" y="274"/>
                      <a:pt x="274" y="274"/>
                      <a:pt x="274" y="274"/>
                    </a:cubicBezTo>
                    <a:cubicBezTo>
                      <a:pt x="274" y="274"/>
                      <a:pt x="274" y="274"/>
                      <a:pt x="274" y="274"/>
                    </a:cubicBezTo>
                    <a:cubicBezTo>
                      <a:pt x="275" y="279"/>
                      <a:pt x="275" y="279"/>
                      <a:pt x="275" y="279"/>
                    </a:cubicBezTo>
                    <a:cubicBezTo>
                      <a:pt x="276" y="284"/>
                      <a:pt x="276" y="284"/>
                      <a:pt x="276" y="284"/>
                    </a:cubicBezTo>
                    <a:cubicBezTo>
                      <a:pt x="277" y="289"/>
                      <a:pt x="277" y="289"/>
                      <a:pt x="277" y="289"/>
                    </a:cubicBezTo>
                    <a:cubicBezTo>
                      <a:pt x="277" y="294"/>
                      <a:pt x="277" y="294"/>
                      <a:pt x="277" y="294"/>
                    </a:cubicBezTo>
                    <a:cubicBezTo>
                      <a:pt x="277" y="297"/>
                      <a:pt x="277" y="300"/>
                      <a:pt x="276" y="303"/>
                    </a:cubicBezTo>
                    <a:cubicBezTo>
                      <a:pt x="276" y="307"/>
                      <a:pt x="276" y="310"/>
                      <a:pt x="275" y="313"/>
                    </a:cubicBezTo>
                    <a:cubicBezTo>
                      <a:pt x="273" y="332"/>
                      <a:pt x="273" y="332"/>
                      <a:pt x="273" y="332"/>
                    </a:cubicBezTo>
                    <a:cubicBezTo>
                      <a:pt x="272" y="335"/>
                      <a:pt x="272" y="339"/>
                      <a:pt x="271" y="342"/>
                    </a:cubicBezTo>
                    <a:cubicBezTo>
                      <a:pt x="271" y="345"/>
                      <a:pt x="271" y="348"/>
                      <a:pt x="271" y="351"/>
                    </a:cubicBezTo>
                    <a:cubicBezTo>
                      <a:pt x="271" y="352"/>
                      <a:pt x="271" y="352"/>
                      <a:pt x="271" y="352"/>
                    </a:cubicBezTo>
                    <a:cubicBezTo>
                      <a:pt x="270" y="352"/>
                      <a:pt x="270" y="352"/>
                      <a:pt x="270" y="352"/>
                    </a:cubicBezTo>
                    <a:cubicBezTo>
                      <a:pt x="243" y="352"/>
                      <a:pt x="243" y="352"/>
                      <a:pt x="243" y="352"/>
                    </a:cubicBezTo>
                    <a:cubicBezTo>
                      <a:pt x="244" y="351"/>
                      <a:pt x="244" y="351"/>
                      <a:pt x="244" y="351"/>
                    </a:cubicBezTo>
                    <a:cubicBezTo>
                      <a:pt x="244" y="354"/>
                      <a:pt x="244" y="357"/>
                      <a:pt x="244" y="360"/>
                    </a:cubicBezTo>
                    <a:cubicBezTo>
                      <a:pt x="243" y="363"/>
                      <a:pt x="243" y="366"/>
                      <a:pt x="243" y="369"/>
                    </a:cubicBezTo>
                    <a:cubicBezTo>
                      <a:pt x="243" y="371"/>
                      <a:pt x="243" y="372"/>
                      <a:pt x="243" y="374"/>
                    </a:cubicBezTo>
                    <a:cubicBezTo>
                      <a:pt x="244" y="375"/>
                      <a:pt x="244" y="377"/>
                      <a:pt x="244" y="378"/>
                    </a:cubicBezTo>
                    <a:cubicBezTo>
                      <a:pt x="244" y="380"/>
                      <a:pt x="245" y="381"/>
                      <a:pt x="245" y="382"/>
                    </a:cubicBezTo>
                    <a:cubicBezTo>
                      <a:pt x="247" y="386"/>
                      <a:pt x="247" y="386"/>
                      <a:pt x="247" y="386"/>
                    </a:cubicBezTo>
                    <a:cubicBezTo>
                      <a:pt x="247" y="386"/>
                      <a:pt x="247" y="386"/>
                      <a:pt x="247" y="386"/>
                    </a:cubicBezTo>
                    <a:cubicBezTo>
                      <a:pt x="250" y="387"/>
                      <a:pt x="254" y="387"/>
                      <a:pt x="257" y="386"/>
                    </a:cubicBezTo>
                    <a:cubicBezTo>
                      <a:pt x="262" y="385"/>
                      <a:pt x="262" y="385"/>
                      <a:pt x="262" y="385"/>
                    </a:cubicBezTo>
                    <a:cubicBezTo>
                      <a:pt x="263" y="385"/>
                      <a:pt x="264" y="385"/>
                      <a:pt x="265" y="385"/>
                    </a:cubicBezTo>
                    <a:cubicBezTo>
                      <a:pt x="265" y="385"/>
                      <a:pt x="266" y="385"/>
                      <a:pt x="266" y="385"/>
                    </a:cubicBezTo>
                    <a:cubicBezTo>
                      <a:pt x="267" y="385"/>
                      <a:pt x="268" y="386"/>
                      <a:pt x="268" y="387"/>
                    </a:cubicBezTo>
                    <a:cubicBezTo>
                      <a:pt x="268" y="386"/>
                      <a:pt x="268" y="386"/>
                      <a:pt x="268" y="386"/>
                    </a:cubicBezTo>
                    <a:cubicBezTo>
                      <a:pt x="271" y="395"/>
                      <a:pt x="271" y="395"/>
                      <a:pt x="271" y="395"/>
                    </a:cubicBezTo>
                    <a:cubicBezTo>
                      <a:pt x="272" y="398"/>
                      <a:pt x="272" y="401"/>
                      <a:pt x="273" y="404"/>
                    </a:cubicBezTo>
                    <a:cubicBezTo>
                      <a:pt x="274" y="407"/>
                      <a:pt x="275" y="410"/>
                      <a:pt x="275" y="414"/>
                    </a:cubicBezTo>
                    <a:cubicBezTo>
                      <a:pt x="277" y="423"/>
                      <a:pt x="277" y="423"/>
                      <a:pt x="277" y="423"/>
                    </a:cubicBezTo>
                    <a:cubicBezTo>
                      <a:pt x="280" y="442"/>
                      <a:pt x="280" y="442"/>
                      <a:pt x="280" y="442"/>
                    </a:cubicBezTo>
                    <a:cubicBezTo>
                      <a:pt x="282" y="451"/>
                      <a:pt x="282" y="451"/>
                      <a:pt x="282" y="451"/>
                    </a:cubicBezTo>
                    <a:cubicBezTo>
                      <a:pt x="284" y="460"/>
                      <a:pt x="284" y="460"/>
                      <a:pt x="284" y="460"/>
                    </a:cubicBezTo>
                    <a:cubicBezTo>
                      <a:pt x="284" y="461"/>
                      <a:pt x="284" y="461"/>
                      <a:pt x="284" y="461"/>
                    </a:cubicBezTo>
                    <a:cubicBezTo>
                      <a:pt x="284" y="461"/>
                      <a:pt x="284" y="461"/>
                      <a:pt x="284" y="461"/>
                    </a:cubicBezTo>
                    <a:cubicBezTo>
                      <a:pt x="142" y="460"/>
                      <a:pt x="142" y="460"/>
                      <a:pt x="142" y="460"/>
                    </a:cubicBezTo>
                    <a:cubicBezTo>
                      <a:pt x="142" y="460"/>
                      <a:pt x="142" y="460"/>
                      <a:pt x="142" y="460"/>
                    </a:cubicBezTo>
                    <a:cubicBezTo>
                      <a:pt x="142" y="460"/>
                      <a:pt x="142" y="460"/>
                      <a:pt x="142" y="460"/>
                    </a:cubicBezTo>
                    <a:cubicBezTo>
                      <a:pt x="138" y="438"/>
                      <a:pt x="138" y="438"/>
                      <a:pt x="138" y="438"/>
                    </a:cubicBezTo>
                    <a:cubicBezTo>
                      <a:pt x="135" y="417"/>
                      <a:pt x="135" y="417"/>
                      <a:pt x="135" y="417"/>
                    </a:cubicBezTo>
                    <a:cubicBezTo>
                      <a:pt x="133" y="395"/>
                      <a:pt x="133" y="395"/>
                      <a:pt x="133" y="395"/>
                    </a:cubicBezTo>
                    <a:cubicBezTo>
                      <a:pt x="133" y="387"/>
                      <a:pt x="132" y="380"/>
                      <a:pt x="132" y="372"/>
                    </a:cubicBezTo>
                    <a:close/>
                    <a:moveTo>
                      <a:pt x="132" y="372"/>
                    </a:moveTo>
                    <a:cubicBezTo>
                      <a:pt x="132" y="380"/>
                      <a:pt x="133" y="387"/>
                      <a:pt x="133" y="395"/>
                    </a:cubicBezTo>
                    <a:cubicBezTo>
                      <a:pt x="135" y="417"/>
                      <a:pt x="135" y="417"/>
                      <a:pt x="135" y="417"/>
                    </a:cubicBezTo>
                    <a:cubicBezTo>
                      <a:pt x="138" y="438"/>
                      <a:pt x="138" y="438"/>
                      <a:pt x="138" y="438"/>
                    </a:cubicBezTo>
                    <a:cubicBezTo>
                      <a:pt x="142" y="460"/>
                      <a:pt x="142" y="460"/>
                      <a:pt x="142" y="460"/>
                    </a:cubicBezTo>
                    <a:cubicBezTo>
                      <a:pt x="142" y="460"/>
                      <a:pt x="142" y="460"/>
                      <a:pt x="142" y="460"/>
                    </a:cubicBezTo>
                    <a:cubicBezTo>
                      <a:pt x="284" y="460"/>
                      <a:pt x="284" y="460"/>
                      <a:pt x="284" y="460"/>
                    </a:cubicBezTo>
                    <a:cubicBezTo>
                      <a:pt x="283" y="460"/>
                      <a:pt x="283" y="460"/>
                      <a:pt x="283" y="460"/>
                    </a:cubicBezTo>
                    <a:cubicBezTo>
                      <a:pt x="281" y="451"/>
                      <a:pt x="281" y="451"/>
                      <a:pt x="281" y="451"/>
                    </a:cubicBezTo>
                    <a:cubicBezTo>
                      <a:pt x="279" y="442"/>
                      <a:pt x="279" y="442"/>
                      <a:pt x="279" y="442"/>
                    </a:cubicBezTo>
                    <a:cubicBezTo>
                      <a:pt x="276" y="423"/>
                      <a:pt x="276" y="423"/>
                      <a:pt x="276" y="423"/>
                    </a:cubicBezTo>
                    <a:cubicBezTo>
                      <a:pt x="274" y="414"/>
                      <a:pt x="274" y="414"/>
                      <a:pt x="274" y="414"/>
                    </a:cubicBezTo>
                    <a:cubicBezTo>
                      <a:pt x="274" y="411"/>
                      <a:pt x="273" y="408"/>
                      <a:pt x="272" y="405"/>
                    </a:cubicBezTo>
                    <a:cubicBezTo>
                      <a:pt x="271" y="402"/>
                      <a:pt x="271" y="399"/>
                      <a:pt x="270" y="396"/>
                    </a:cubicBezTo>
                    <a:cubicBezTo>
                      <a:pt x="267" y="387"/>
                      <a:pt x="267" y="387"/>
                      <a:pt x="267" y="387"/>
                    </a:cubicBezTo>
                    <a:cubicBezTo>
                      <a:pt x="267" y="387"/>
                      <a:pt x="267" y="387"/>
                      <a:pt x="267" y="387"/>
                    </a:cubicBezTo>
                    <a:cubicBezTo>
                      <a:pt x="266" y="387"/>
                      <a:pt x="266" y="387"/>
                      <a:pt x="266" y="387"/>
                    </a:cubicBezTo>
                    <a:cubicBezTo>
                      <a:pt x="266" y="386"/>
                      <a:pt x="266" y="386"/>
                      <a:pt x="266" y="386"/>
                    </a:cubicBezTo>
                    <a:cubicBezTo>
                      <a:pt x="266" y="386"/>
                      <a:pt x="265" y="386"/>
                      <a:pt x="265" y="386"/>
                    </a:cubicBezTo>
                    <a:cubicBezTo>
                      <a:pt x="264" y="386"/>
                      <a:pt x="263" y="386"/>
                      <a:pt x="262" y="386"/>
                    </a:cubicBezTo>
                    <a:cubicBezTo>
                      <a:pt x="257" y="387"/>
                      <a:pt x="257" y="387"/>
                      <a:pt x="257" y="387"/>
                    </a:cubicBezTo>
                    <a:cubicBezTo>
                      <a:pt x="255" y="388"/>
                      <a:pt x="254" y="388"/>
                      <a:pt x="252" y="388"/>
                    </a:cubicBezTo>
                    <a:cubicBezTo>
                      <a:pt x="250" y="388"/>
                      <a:pt x="248" y="388"/>
                      <a:pt x="247" y="387"/>
                    </a:cubicBezTo>
                    <a:cubicBezTo>
                      <a:pt x="246" y="387"/>
                      <a:pt x="246" y="387"/>
                      <a:pt x="246" y="387"/>
                    </a:cubicBezTo>
                    <a:cubicBezTo>
                      <a:pt x="246" y="387"/>
                      <a:pt x="246" y="387"/>
                      <a:pt x="246" y="387"/>
                    </a:cubicBezTo>
                    <a:cubicBezTo>
                      <a:pt x="244" y="383"/>
                      <a:pt x="244" y="383"/>
                      <a:pt x="244" y="383"/>
                    </a:cubicBezTo>
                    <a:cubicBezTo>
                      <a:pt x="244" y="381"/>
                      <a:pt x="243" y="380"/>
                      <a:pt x="243" y="378"/>
                    </a:cubicBezTo>
                    <a:cubicBezTo>
                      <a:pt x="243" y="377"/>
                      <a:pt x="242" y="375"/>
                      <a:pt x="242" y="374"/>
                    </a:cubicBezTo>
                    <a:cubicBezTo>
                      <a:pt x="242" y="372"/>
                      <a:pt x="242" y="371"/>
                      <a:pt x="242" y="369"/>
                    </a:cubicBezTo>
                    <a:cubicBezTo>
                      <a:pt x="242" y="366"/>
                      <a:pt x="242" y="363"/>
                      <a:pt x="242" y="360"/>
                    </a:cubicBezTo>
                    <a:cubicBezTo>
                      <a:pt x="243" y="357"/>
                      <a:pt x="243" y="354"/>
                      <a:pt x="243" y="351"/>
                    </a:cubicBezTo>
                    <a:cubicBezTo>
                      <a:pt x="243" y="351"/>
                      <a:pt x="243" y="351"/>
                      <a:pt x="243" y="351"/>
                    </a:cubicBezTo>
                    <a:cubicBezTo>
                      <a:pt x="243" y="351"/>
                      <a:pt x="243" y="351"/>
                      <a:pt x="243" y="351"/>
                    </a:cubicBezTo>
                    <a:cubicBezTo>
                      <a:pt x="270" y="351"/>
                      <a:pt x="270" y="351"/>
                      <a:pt x="270" y="351"/>
                    </a:cubicBezTo>
                    <a:cubicBezTo>
                      <a:pt x="270" y="351"/>
                      <a:pt x="270" y="351"/>
                      <a:pt x="270" y="351"/>
                    </a:cubicBezTo>
                    <a:cubicBezTo>
                      <a:pt x="270" y="348"/>
                      <a:pt x="270" y="345"/>
                      <a:pt x="270" y="342"/>
                    </a:cubicBezTo>
                    <a:cubicBezTo>
                      <a:pt x="271" y="338"/>
                      <a:pt x="271" y="335"/>
                      <a:pt x="271" y="332"/>
                    </a:cubicBezTo>
                    <a:cubicBezTo>
                      <a:pt x="274" y="313"/>
                      <a:pt x="274" y="313"/>
                      <a:pt x="274" y="313"/>
                    </a:cubicBezTo>
                    <a:cubicBezTo>
                      <a:pt x="274" y="310"/>
                      <a:pt x="275" y="306"/>
                      <a:pt x="275" y="303"/>
                    </a:cubicBezTo>
                    <a:cubicBezTo>
                      <a:pt x="275" y="300"/>
                      <a:pt x="275" y="297"/>
                      <a:pt x="275" y="294"/>
                    </a:cubicBezTo>
                    <a:cubicBezTo>
                      <a:pt x="275" y="289"/>
                      <a:pt x="275" y="289"/>
                      <a:pt x="275" y="289"/>
                    </a:cubicBezTo>
                    <a:cubicBezTo>
                      <a:pt x="275" y="284"/>
                      <a:pt x="275" y="284"/>
                      <a:pt x="275" y="284"/>
                    </a:cubicBezTo>
                    <a:cubicBezTo>
                      <a:pt x="274" y="279"/>
                      <a:pt x="274" y="279"/>
                      <a:pt x="274" y="279"/>
                    </a:cubicBezTo>
                    <a:cubicBezTo>
                      <a:pt x="273" y="275"/>
                      <a:pt x="273" y="275"/>
                      <a:pt x="273" y="275"/>
                    </a:cubicBezTo>
                    <a:cubicBezTo>
                      <a:pt x="274" y="275"/>
                      <a:pt x="274" y="275"/>
                      <a:pt x="274" y="275"/>
                    </a:cubicBezTo>
                    <a:cubicBezTo>
                      <a:pt x="254" y="275"/>
                      <a:pt x="254" y="275"/>
                      <a:pt x="254" y="275"/>
                    </a:cubicBezTo>
                    <a:cubicBezTo>
                      <a:pt x="253" y="275"/>
                      <a:pt x="253" y="275"/>
                      <a:pt x="253" y="275"/>
                    </a:cubicBezTo>
                    <a:cubicBezTo>
                      <a:pt x="253" y="274"/>
                      <a:pt x="253" y="274"/>
                      <a:pt x="253" y="274"/>
                    </a:cubicBezTo>
                    <a:cubicBezTo>
                      <a:pt x="257" y="257"/>
                      <a:pt x="257" y="257"/>
                      <a:pt x="257" y="257"/>
                    </a:cubicBezTo>
                    <a:cubicBezTo>
                      <a:pt x="260" y="241"/>
                      <a:pt x="260" y="241"/>
                      <a:pt x="260" y="241"/>
                    </a:cubicBezTo>
                    <a:cubicBezTo>
                      <a:pt x="263" y="224"/>
                      <a:pt x="263" y="224"/>
                      <a:pt x="263" y="224"/>
                    </a:cubicBezTo>
                    <a:cubicBezTo>
                      <a:pt x="266" y="207"/>
                      <a:pt x="266" y="207"/>
                      <a:pt x="266" y="207"/>
                    </a:cubicBezTo>
                    <a:cubicBezTo>
                      <a:pt x="268" y="190"/>
                      <a:pt x="268" y="190"/>
                      <a:pt x="268" y="190"/>
                    </a:cubicBezTo>
                    <a:cubicBezTo>
                      <a:pt x="270" y="173"/>
                      <a:pt x="270" y="173"/>
                      <a:pt x="270" y="173"/>
                    </a:cubicBezTo>
                    <a:cubicBezTo>
                      <a:pt x="272" y="155"/>
                      <a:pt x="272" y="155"/>
                      <a:pt x="272" y="155"/>
                    </a:cubicBezTo>
                    <a:cubicBezTo>
                      <a:pt x="273" y="138"/>
                      <a:pt x="273" y="138"/>
                      <a:pt x="273" y="138"/>
                    </a:cubicBezTo>
                    <a:cubicBezTo>
                      <a:pt x="274" y="121"/>
                      <a:pt x="274" y="121"/>
                      <a:pt x="274" y="121"/>
                    </a:cubicBezTo>
                    <a:cubicBezTo>
                      <a:pt x="274" y="104"/>
                      <a:pt x="274" y="104"/>
                      <a:pt x="274" y="104"/>
                    </a:cubicBezTo>
                    <a:cubicBezTo>
                      <a:pt x="273" y="87"/>
                      <a:pt x="273" y="87"/>
                      <a:pt x="273" y="87"/>
                    </a:cubicBezTo>
                    <a:cubicBezTo>
                      <a:pt x="273" y="69"/>
                      <a:pt x="273" y="69"/>
                      <a:pt x="273" y="69"/>
                    </a:cubicBezTo>
                    <a:cubicBezTo>
                      <a:pt x="271" y="52"/>
                      <a:pt x="271" y="52"/>
                      <a:pt x="271" y="52"/>
                    </a:cubicBezTo>
                    <a:cubicBezTo>
                      <a:pt x="269" y="35"/>
                      <a:pt x="269" y="35"/>
                      <a:pt x="269" y="35"/>
                    </a:cubicBezTo>
                    <a:cubicBezTo>
                      <a:pt x="266" y="18"/>
                      <a:pt x="266" y="18"/>
                      <a:pt x="266" y="18"/>
                    </a:cubicBezTo>
                    <a:cubicBezTo>
                      <a:pt x="263" y="1"/>
                      <a:pt x="263" y="1"/>
                      <a:pt x="263" y="1"/>
                    </a:cubicBezTo>
                    <a:cubicBezTo>
                      <a:pt x="264" y="2"/>
                      <a:pt x="264" y="2"/>
                      <a:pt x="264" y="2"/>
                    </a:cubicBezTo>
                    <a:cubicBezTo>
                      <a:pt x="189" y="2"/>
                      <a:pt x="189" y="2"/>
                      <a:pt x="189" y="2"/>
                    </a:cubicBezTo>
                    <a:cubicBezTo>
                      <a:pt x="190" y="1"/>
                      <a:pt x="190" y="1"/>
                      <a:pt x="190" y="1"/>
                    </a:cubicBezTo>
                    <a:cubicBezTo>
                      <a:pt x="188" y="8"/>
                      <a:pt x="186" y="15"/>
                      <a:pt x="184" y="21"/>
                    </a:cubicBezTo>
                    <a:cubicBezTo>
                      <a:pt x="183" y="24"/>
                      <a:pt x="182" y="28"/>
                      <a:pt x="180" y="31"/>
                    </a:cubicBezTo>
                    <a:cubicBezTo>
                      <a:pt x="176" y="40"/>
                      <a:pt x="176" y="40"/>
                      <a:pt x="176" y="40"/>
                    </a:cubicBezTo>
                    <a:cubicBezTo>
                      <a:pt x="175" y="44"/>
                      <a:pt x="173" y="47"/>
                      <a:pt x="171" y="50"/>
                    </a:cubicBezTo>
                    <a:cubicBezTo>
                      <a:pt x="170" y="53"/>
                      <a:pt x="168" y="56"/>
                      <a:pt x="167" y="59"/>
                    </a:cubicBezTo>
                    <a:cubicBezTo>
                      <a:pt x="163" y="65"/>
                      <a:pt x="160" y="71"/>
                      <a:pt x="156" y="77"/>
                    </a:cubicBezTo>
                    <a:cubicBezTo>
                      <a:pt x="153" y="83"/>
                      <a:pt x="149" y="88"/>
                      <a:pt x="145" y="94"/>
                    </a:cubicBezTo>
                    <a:cubicBezTo>
                      <a:pt x="141" y="100"/>
                      <a:pt x="137" y="105"/>
                      <a:pt x="132" y="110"/>
                    </a:cubicBezTo>
                    <a:cubicBezTo>
                      <a:pt x="119" y="126"/>
                      <a:pt x="119" y="126"/>
                      <a:pt x="119" y="126"/>
                    </a:cubicBezTo>
                    <a:cubicBezTo>
                      <a:pt x="115" y="132"/>
                      <a:pt x="110" y="137"/>
                      <a:pt x="106" y="142"/>
                    </a:cubicBezTo>
                    <a:cubicBezTo>
                      <a:pt x="101" y="147"/>
                      <a:pt x="97" y="152"/>
                      <a:pt x="92" y="157"/>
                    </a:cubicBezTo>
                    <a:cubicBezTo>
                      <a:pt x="78" y="172"/>
                      <a:pt x="78" y="172"/>
                      <a:pt x="78" y="172"/>
                    </a:cubicBezTo>
                    <a:cubicBezTo>
                      <a:pt x="65" y="187"/>
                      <a:pt x="65" y="187"/>
                      <a:pt x="65" y="187"/>
                    </a:cubicBezTo>
                    <a:cubicBezTo>
                      <a:pt x="51" y="203"/>
                      <a:pt x="51" y="203"/>
                      <a:pt x="51" y="203"/>
                    </a:cubicBezTo>
                    <a:cubicBezTo>
                      <a:pt x="46" y="208"/>
                      <a:pt x="42" y="213"/>
                      <a:pt x="38" y="218"/>
                    </a:cubicBezTo>
                    <a:cubicBezTo>
                      <a:pt x="31" y="226"/>
                      <a:pt x="31" y="226"/>
                      <a:pt x="31" y="226"/>
                    </a:cubicBezTo>
                    <a:cubicBezTo>
                      <a:pt x="25" y="234"/>
                      <a:pt x="25" y="234"/>
                      <a:pt x="25" y="234"/>
                    </a:cubicBezTo>
                    <a:cubicBezTo>
                      <a:pt x="19" y="242"/>
                      <a:pt x="19" y="242"/>
                      <a:pt x="19" y="242"/>
                    </a:cubicBezTo>
                    <a:cubicBezTo>
                      <a:pt x="15" y="246"/>
                      <a:pt x="15" y="246"/>
                      <a:pt x="15" y="246"/>
                    </a:cubicBezTo>
                    <a:cubicBezTo>
                      <a:pt x="13" y="251"/>
                      <a:pt x="13" y="251"/>
                      <a:pt x="13" y="251"/>
                    </a:cubicBezTo>
                    <a:cubicBezTo>
                      <a:pt x="1" y="268"/>
                      <a:pt x="1" y="268"/>
                      <a:pt x="1" y="268"/>
                    </a:cubicBezTo>
                    <a:cubicBezTo>
                      <a:pt x="1" y="267"/>
                      <a:pt x="1" y="267"/>
                      <a:pt x="1" y="267"/>
                    </a:cubicBezTo>
                    <a:cubicBezTo>
                      <a:pt x="5" y="269"/>
                      <a:pt x="5" y="269"/>
                      <a:pt x="5" y="269"/>
                    </a:cubicBezTo>
                    <a:cubicBezTo>
                      <a:pt x="8" y="272"/>
                      <a:pt x="8" y="272"/>
                      <a:pt x="8" y="272"/>
                    </a:cubicBezTo>
                    <a:cubicBezTo>
                      <a:pt x="11" y="274"/>
                      <a:pt x="11" y="274"/>
                      <a:pt x="11" y="274"/>
                    </a:cubicBezTo>
                    <a:cubicBezTo>
                      <a:pt x="15" y="277"/>
                      <a:pt x="15" y="277"/>
                      <a:pt x="15" y="277"/>
                    </a:cubicBezTo>
                    <a:cubicBezTo>
                      <a:pt x="17" y="279"/>
                      <a:pt x="18" y="282"/>
                      <a:pt x="20" y="284"/>
                    </a:cubicBezTo>
                    <a:cubicBezTo>
                      <a:pt x="22" y="286"/>
                      <a:pt x="24" y="288"/>
                      <a:pt x="26" y="291"/>
                    </a:cubicBezTo>
                    <a:cubicBezTo>
                      <a:pt x="32" y="300"/>
                      <a:pt x="38" y="311"/>
                      <a:pt x="45" y="320"/>
                    </a:cubicBezTo>
                    <a:cubicBezTo>
                      <a:pt x="44" y="320"/>
                      <a:pt x="44" y="320"/>
                      <a:pt x="44" y="320"/>
                    </a:cubicBezTo>
                    <a:cubicBezTo>
                      <a:pt x="59" y="320"/>
                      <a:pt x="59" y="320"/>
                      <a:pt x="59" y="320"/>
                    </a:cubicBezTo>
                    <a:cubicBezTo>
                      <a:pt x="73" y="322"/>
                      <a:pt x="73" y="322"/>
                      <a:pt x="73" y="322"/>
                    </a:cubicBezTo>
                    <a:cubicBezTo>
                      <a:pt x="87" y="325"/>
                      <a:pt x="87" y="325"/>
                      <a:pt x="87" y="325"/>
                    </a:cubicBezTo>
                    <a:cubicBezTo>
                      <a:pt x="101" y="328"/>
                      <a:pt x="101" y="328"/>
                      <a:pt x="101" y="328"/>
                    </a:cubicBezTo>
                    <a:cubicBezTo>
                      <a:pt x="128" y="335"/>
                      <a:pt x="128" y="335"/>
                      <a:pt x="128" y="335"/>
                    </a:cubicBezTo>
                    <a:cubicBezTo>
                      <a:pt x="142" y="338"/>
                      <a:pt x="142" y="338"/>
                      <a:pt x="142" y="338"/>
                    </a:cubicBezTo>
                    <a:cubicBezTo>
                      <a:pt x="156" y="341"/>
                      <a:pt x="156" y="341"/>
                      <a:pt x="156" y="341"/>
                    </a:cubicBezTo>
                    <a:cubicBezTo>
                      <a:pt x="156" y="341"/>
                      <a:pt x="156" y="341"/>
                      <a:pt x="156" y="341"/>
                    </a:cubicBezTo>
                    <a:cubicBezTo>
                      <a:pt x="156" y="341"/>
                      <a:pt x="156" y="341"/>
                      <a:pt x="156" y="341"/>
                    </a:cubicBezTo>
                    <a:cubicBezTo>
                      <a:pt x="156" y="344"/>
                      <a:pt x="156" y="347"/>
                      <a:pt x="156" y="350"/>
                    </a:cubicBezTo>
                    <a:cubicBezTo>
                      <a:pt x="157" y="353"/>
                      <a:pt x="157" y="356"/>
                      <a:pt x="157" y="359"/>
                    </a:cubicBezTo>
                    <a:cubicBezTo>
                      <a:pt x="157" y="360"/>
                      <a:pt x="157" y="362"/>
                      <a:pt x="156" y="363"/>
                    </a:cubicBezTo>
                    <a:cubicBezTo>
                      <a:pt x="156" y="365"/>
                      <a:pt x="156" y="366"/>
                      <a:pt x="156" y="368"/>
                    </a:cubicBezTo>
                    <a:cubicBezTo>
                      <a:pt x="155" y="369"/>
                      <a:pt x="155" y="371"/>
                      <a:pt x="154" y="372"/>
                    </a:cubicBezTo>
                    <a:cubicBezTo>
                      <a:pt x="152" y="376"/>
                      <a:pt x="152" y="376"/>
                      <a:pt x="152" y="376"/>
                    </a:cubicBezTo>
                    <a:cubicBezTo>
                      <a:pt x="152" y="376"/>
                      <a:pt x="152" y="376"/>
                      <a:pt x="152" y="376"/>
                    </a:cubicBezTo>
                    <a:cubicBezTo>
                      <a:pt x="152" y="376"/>
                      <a:pt x="152" y="377"/>
                      <a:pt x="152" y="377"/>
                    </a:cubicBezTo>
                    <a:cubicBezTo>
                      <a:pt x="151" y="377"/>
                      <a:pt x="151" y="377"/>
                      <a:pt x="150" y="377"/>
                    </a:cubicBezTo>
                    <a:cubicBezTo>
                      <a:pt x="149" y="378"/>
                      <a:pt x="149" y="377"/>
                      <a:pt x="148" y="377"/>
                    </a:cubicBezTo>
                    <a:cubicBezTo>
                      <a:pt x="146" y="377"/>
                      <a:pt x="144" y="377"/>
                      <a:pt x="142" y="376"/>
                    </a:cubicBezTo>
                    <a:cubicBezTo>
                      <a:pt x="139" y="375"/>
                      <a:pt x="135" y="374"/>
                      <a:pt x="132" y="372"/>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grpSp>
            <p:nvGrpSpPr>
              <p:cNvPr id="165" name="chenying0907 164"/>
              <p:cNvGrpSpPr/>
              <p:nvPr/>
            </p:nvGrpSpPr>
            <p:grpSpPr>
              <a:xfrm>
                <a:off x="4732338" y="5618163"/>
                <a:ext cx="912813" cy="1498600"/>
                <a:chOff x="4732338" y="5618163"/>
                <a:chExt cx="912813" cy="1498600"/>
              </a:xfrm>
              <a:grpFill/>
            </p:grpSpPr>
            <p:sp>
              <p:nvSpPr>
                <p:cNvPr id="166" name="Freeform 295"/>
                <p:cNvSpPr/>
                <p:nvPr/>
              </p:nvSpPr>
              <p:spPr bwMode="auto">
                <a:xfrm>
                  <a:off x="5535613" y="6637338"/>
                  <a:ext cx="77788" cy="47625"/>
                </a:xfrm>
                <a:custGeom>
                  <a:avLst/>
                  <a:gdLst>
                    <a:gd name="T0" fmla="*/ 0 w 24"/>
                    <a:gd name="T1" fmla="*/ 15 h 15"/>
                    <a:gd name="T2" fmla="*/ 0 w 24"/>
                    <a:gd name="T3" fmla="*/ 15 h 15"/>
                    <a:gd name="T4" fmla="*/ 0 w 24"/>
                    <a:gd name="T5" fmla="*/ 14 h 15"/>
                    <a:gd name="T6" fmla="*/ 0 w 24"/>
                    <a:gd name="T7" fmla="*/ 14 h 15"/>
                    <a:gd name="T8" fmla="*/ 0 w 24"/>
                    <a:gd name="T9" fmla="*/ 14 h 15"/>
                    <a:gd name="T10" fmla="*/ 0 w 24"/>
                    <a:gd name="T11" fmla="*/ 14 h 15"/>
                    <a:gd name="T12" fmla="*/ 4 w 24"/>
                    <a:gd name="T13" fmla="*/ 11 h 15"/>
                    <a:gd name="T14" fmla="*/ 23 w 24"/>
                    <a:gd name="T15" fmla="*/ 0 h 15"/>
                    <a:gd name="T16" fmla="*/ 24 w 24"/>
                    <a:gd name="T17" fmla="*/ 0 h 15"/>
                    <a:gd name="T18" fmla="*/ 24 w 24"/>
                    <a:gd name="T19" fmla="*/ 1 h 15"/>
                    <a:gd name="T20" fmla="*/ 22 w 24"/>
                    <a:gd name="T21" fmla="*/ 13 h 15"/>
                    <a:gd name="T22" fmla="*/ 23 w 24"/>
                    <a:gd name="T23" fmla="*/ 12 h 15"/>
                    <a:gd name="T24" fmla="*/ 24 w 24"/>
                    <a:gd name="T25" fmla="*/ 12 h 15"/>
                    <a:gd name="T26" fmla="*/ 24 w 24"/>
                    <a:gd name="T27" fmla="*/ 13 h 15"/>
                    <a:gd name="T28" fmla="*/ 21 w 24"/>
                    <a:gd name="T29" fmla="*/ 14 h 15"/>
                    <a:gd name="T30" fmla="*/ 21 w 24"/>
                    <a:gd name="T31" fmla="*/ 14 h 15"/>
                    <a:gd name="T32" fmla="*/ 23 w 24"/>
                    <a:gd name="T33" fmla="*/ 1 h 15"/>
                    <a:gd name="T34" fmla="*/ 4 w 24"/>
                    <a:gd name="T35" fmla="*/ 12 h 15"/>
                    <a:gd name="T36" fmla="*/ 0 w 24"/>
                    <a:gd name="T3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 h="15">
                      <a:moveTo>
                        <a:pt x="0" y="15"/>
                      </a:moveTo>
                      <a:cubicBezTo>
                        <a:pt x="0" y="15"/>
                        <a:pt x="0" y="15"/>
                        <a:pt x="0" y="15"/>
                      </a:cubicBezTo>
                      <a:cubicBezTo>
                        <a:pt x="0" y="14"/>
                        <a:pt x="0" y="14"/>
                        <a:pt x="0" y="14"/>
                      </a:cubicBezTo>
                      <a:cubicBezTo>
                        <a:pt x="0" y="14"/>
                        <a:pt x="0" y="14"/>
                        <a:pt x="0" y="14"/>
                      </a:cubicBezTo>
                      <a:cubicBezTo>
                        <a:pt x="0" y="14"/>
                        <a:pt x="0" y="14"/>
                        <a:pt x="0" y="14"/>
                      </a:cubicBezTo>
                      <a:cubicBezTo>
                        <a:pt x="0" y="14"/>
                        <a:pt x="0" y="14"/>
                        <a:pt x="0" y="14"/>
                      </a:cubicBezTo>
                      <a:cubicBezTo>
                        <a:pt x="0" y="14"/>
                        <a:pt x="2" y="13"/>
                        <a:pt x="4" y="11"/>
                      </a:cubicBezTo>
                      <a:cubicBezTo>
                        <a:pt x="23" y="0"/>
                        <a:pt x="23" y="0"/>
                        <a:pt x="23" y="0"/>
                      </a:cubicBezTo>
                      <a:cubicBezTo>
                        <a:pt x="24" y="0"/>
                        <a:pt x="24" y="0"/>
                        <a:pt x="24" y="0"/>
                      </a:cubicBezTo>
                      <a:cubicBezTo>
                        <a:pt x="24" y="0"/>
                        <a:pt x="24" y="0"/>
                        <a:pt x="24" y="1"/>
                      </a:cubicBezTo>
                      <a:cubicBezTo>
                        <a:pt x="22" y="13"/>
                        <a:pt x="22" y="13"/>
                        <a:pt x="22" y="13"/>
                      </a:cubicBezTo>
                      <a:cubicBezTo>
                        <a:pt x="22" y="13"/>
                        <a:pt x="23" y="12"/>
                        <a:pt x="23" y="12"/>
                      </a:cubicBezTo>
                      <a:cubicBezTo>
                        <a:pt x="23" y="12"/>
                        <a:pt x="24" y="12"/>
                        <a:pt x="24" y="12"/>
                      </a:cubicBezTo>
                      <a:cubicBezTo>
                        <a:pt x="24" y="13"/>
                        <a:pt x="24" y="13"/>
                        <a:pt x="24" y="13"/>
                      </a:cubicBezTo>
                      <a:cubicBezTo>
                        <a:pt x="21" y="14"/>
                        <a:pt x="21" y="14"/>
                        <a:pt x="21" y="14"/>
                      </a:cubicBezTo>
                      <a:cubicBezTo>
                        <a:pt x="21" y="14"/>
                        <a:pt x="21" y="14"/>
                        <a:pt x="21" y="14"/>
                      </a:cubicBezTo>
                      <a:cubicBezTo>
                        <a:pt x="23" y="1"/>
                        <a:pt x="23" y="1"/>
                        <a:pt x="23" y="1"/>
                      </a:cubicBezTo>
                      <a:cubicBezTo>
                        <a:pt x="20" y="3"/>
                        <a:pt x="10" y="9"/>
                        <a:pt x="4" y="12"/>
                      </a:cubicBezTo>
                      <a:cubicBezTo>
                        <a:pt x="0" y="14"/>
                        <a:pt x="0" y="15"/>
                        <a:pt x="0" y="15"/>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sp>
              <p:nvSpPr>
                <p:cNvPr id="167" name="Freeform 296"/>
                <p:cNvSpPr/>
                <p:nvPr/>
              </p:nvSpPr>
              <p:spPr bwMode="auto">
                <a:xfrm>
                  <a:off x="5149851" y="6600825"/>
                  <a:ext cx="495300" cy="484188"/>
                </a:xfrm>
                <a:custGeom>
                  <a:avLst/>
                  <a:gdLst>
                    <a:gd name="T0" fmla="*/ 115 w 153"/>
                    <a:gd name="T1" fmla="*/ 149 h 149"/>
                    <a:gd name="T2" fmla="*/ 125 w 153"/>
                    <a:gd name="T3" fmla="*/ 126 h 149"/>
                    <a:gd name="T4" fmla="*/ 111 w 153"/>
                    <a:gd name="T5" fmla="*/ 134 h 149"/>
                    <a:gd name="T6" fmla="*/ 110 w 153"/>
                    <a:gd name="T7" fmla="*/ 133 h 149"/>
                    <a:gd name="T8" fmla="*/ 72 w 153"/>
                    <a:gd name="T9" fmla="*/ 147 h 149"/>
                    <a:gd name="T10" fmla="*/ 72 w 153"/>
                    <a:gd name="T11" fmla="*/ 146 h 149"/>
                    <a:gd name="T12" fmla="*/ 135 w 153"/>
                    <a:gd name="T13" fmla="*/ 94 h 149"/>
                    <a:gd name="T14" fmla="*/ 53 w 153"/>
                    <a:gd name="T15" fmla="*/ 140 h 149"/>
                    <a:gd name="T16" fmla="*/ 53 w 153"/>
                    <a:gd name="T17" fmla="*/ 131 h 149"/>
                    <a:gd name="T18" fmla="*/ 53 w 153"/>
                    <a:gd name="T19" fmla="*/ 131 h 149"/>
                    <a:gd name="T20" fmla="*/ 135 w 153"/>
                    <a:gd name="T21" fmla="*/ 69 h 149"/>
                    <a:gd name="T22" fmla="*/ 28 w 153"/>
                    <a:gd name="T23" fmla="*/ 130 h 149"/>
                    <a:gd name="T24" fmla="*/ 17 w 153"/>
                    <a:gd name="T25" fmla="*/ 119 h 149"/>
                    <a:gd name="T26" fmla="*/ 70 w 153"/>
                    <a:gd name="T27" fmla="*/ 77 h 149"/>
                    <a:gd name="T28" fmla="*/ 1 w 153"/>
                    <a:gd name="T29" fmla="*/ 108 h 149"/>
                    <a:gd name="T30" fmla="*/ 0 w 153"/>
                    <a:gd name="T31" fmla="*/ 108 h 149"/>
                    <a:gd name="T32" fmla="*/ 20 w 153"/>
                    <a:gd name="T33" fmla="*/ 78 h 149"/>
                    <a:gd name="T34" fmla="*/ 95 w 153"/>
                    <a:gd name="T35" fmla="*/ 32 h 149"/>
                    <a:gd name="T36" fmla="*/ 23 w 153"/>
                    <a:gd name="T37" fmla="*/ 74 h 149"/>
                    <a:gd name="T38" fmla="*/ 23 w 153"/>
                    <a:gd name="T39" fmla="*/ 74 h 149"/>
                    <a:gd name="T40" fmla="*/ 15 w 153"/>
                    <a:gd name="T41" fmla="*/ 78 h 149"/>
                    <a:gd name="T42" fmla="*/ 30 w 153"/>
                    <a:gd name="T43" fmla="*/ 61 h 149"/>
                    <a:gd name="T44" fmla="*/ 16 w 153"/>
                    <a:gd name="T45" fmla="*/ 69 h 149"/>
                    <a:gd name="T46" fmla="*/ 6 w 153"/>
                    <a:gd name="T47" fmla="*/ 66 h 149"/>
                    <a:gd name="T48" fmla="*/ 20 w 153"/>
                    <a:gd name="T49" fmla="*/ 58 h 149"/>
                    <a:gd name="T50" fmla="*/ 33 w 153"/>
                    <a:gd name="T51" fmla="*/ 59 h 149"/>
                    <a:gd name="T52" fmla="*/ 17 w 153"/>
                    <a:gd name="T53" fmla="*/ 76 h 149"/>
                    <a:gd name="T54" fmla="*/ 150 w 153"/>
                    <a:gd name="T55" fmla="*/ 0 h 149"/>
                    <a:gd name="T56" fmla="*/ 147 w 153"/>
                    <a:gd name="T57" fmla="*/ 3 h 149"/>
                    <a:gd name="T58" fmla="*/ 147 w 153"/>
                    <a:gd name="T59" fmla="*/ 4 h 149"/>
                    <a:gd name="T60" fmla="*/ 74 w 153"/>
                    <a:gd name="T61" fmla="*/ 57 h 149"/>
                    <a:gd name="T62" fmla="*/ 124 w 153"/>
                    <a:gd name="T63" fmla="*/ 36 h 149"/>
                    <a:gd name="T64" fmla="*/ 122 w 153"/>
                    <a:gd name="T65" fmla="*/ 58 h 149"/>
                    <a:gd name="T66" fmla="*/ 32 w 153"/>
                    <a:gd name="T67" fmla="*/ 128 h 149"/>
                    <a:gd name="T68" fmla="*/ 142 w 153"/>
                    <a:gd name="T69" fmla="*/ 64 h 149"/>
                    <a:gd name="T70" fmla="*/ 143 w 153"/>
                    <a:gd name="T71" fmla="*/ 64 h 149"/>
                    <a:gd name="T72" fmla="*/ 148 w 153"/>
                    <a:gd name="T73" fmla="*/ 76 h 149"/>
                    <a:gd name="T74" fmla="*/ 101 w 153"/>
                    <a:gd name="T75" fmla="*/ 109 h 149"/>
                    <a:gd name="T76" fmla="*/ 138 w 153"/>
                    <a:gd name="T77" fmla="*/ 91 h 149"/>
                    <a:gd name="T78" fmla="*/ 139 w 153"/>
                    <a:gd name="T79" fmla="*/ 91 h 149"/>
                    <a:gd name="T80" fmla="*/ 153 w 153"/>
                    <a:gd name="T81" fmla="*/ 99 h 149"/>
                    <a:gd name="T82" fmla="*/ 153 w 153"/>
                    <a:gd name="T83" fmla="*/ 100 h 149"/>
                    <a:gd name="T84" fmla="*/ 132 w 153"/>
                    <a:gd name="T85" fmla="*/ 117 h 149"/>
                    <a:gd name="T86" fmla="*/ 139 w 153"/>
                    <a:gd name="T87" fmla="*/ 117 h 149"/>
                    <a:gd name="T88" fmla="*/ 139 w 153"/>
                    <a:gd name="T89" fmla="*/ 118 h 149"/>
                    <a:gd name="T90" fmla="*/ 117 w 153"/>
                    <a:gd name="T91" fmla="*/ 147 h 149"/>
                    <a:gd name="T92" fmla="*/ 141 w 153"/>
                    <a:gd name="T93" fmla="*/ 138 h 149"/>
                    <a:gd name="T94" fmla="*/ 143 w 153"/>
                    <a:gd name="T95" fmla="*/ 138 h 149"/>
                    <a:gd name="T96" fmla="*/ 140 w 153"/>
                    <a:gd name="T97" fmla="*/ 139 h 149"/>
                    <a:gd name="T98" fmla="*/ 115 w 153"/>
                    <a:gd name="T99"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3" h="149">
                      <a:moveTo>
                        <a:pt x="115" y="149"/>
                      </a:moveTo>
                      <a:cubicBezTo>
                        <a:pt x="115" y="149"/>
                        <a:pt x="115" y="149"/>
                        <a:pt x="115" y="149"/>
                      </a:cubicBezTo>
                      <a:cubicBezTo>
                        <a:pt x="115" y="149"/>
                        <a:pt x="115" y="149"/>
                        <a:pt x="115" y="149"/>
                      </a:cubicBezTo>
                      <a:cubicBezTo>
                        <a:pt x="115" y="149"/>
                        <a:pt x="115" y="149"/>
                        <a:pt x="132" y="125"/>
                      </a:cubicBezTo>
                      <a:cubicBezTo>
                        <a:pt x="134" y="123"/>
                        <a:pt x="136" y="120"/>
                        <a:pt x="137" y="119"/>
                      </a:cubicBezTo>
                      <a:cubicBezTo>
                        <a:pt x="134" y="120"/>
                        <a:pt x="130" y="123"/>
                        <a:pt x="125" y="126"/>
                      </a:cubicBezTo>
                      <a:cubicBezTo>
                        <a:pt x="121" y="128"/>
                        <a:pt x="118" y="130"/>
                        <a:pt x="115" y="132"/>
                      </a:cubicBezTo>
                      <a:cubicBezTo>
                        <a:pt x="113" y="133"/>
                        <a:pt x="111" y="134"/>
                        <a:pt x="111" y="134"/>
                      </a:cubicBezTo>
                      <a:cubicBezTo>
                        <a:pt x="111" y="134"/>
                        <a:pt x="111" y="134"/>
                        <a:pt x="111" y="134"/>
                      </a:cubicBezTo>
                      <a:cubicBezTo>
                        <a:pt x="111" y="134"/>
                        <a:pt x="111" y="134"/>
                        <a:pt x="111" y="134"/>
                      </a:cubicBezTo>
                      <a:cubicBezTo>
                        <a:pt x="110" y="134"/>
                        <a:pt x="110" y="134"/>
                        <a:pt x="110" y="134"/>
                      </a:cubicBezTo>
                      <a:cubicBezTo>
                        <a:pt x="110" y="134"/>
                        <a:pt x="110" y="134"/>
                        <a:pt x="110" y="133"/>
                      </a:cubicBezTo>
                      <a:cubicBezTo>
                        <a:pt x="123" y="123"/>
                        <a:pt x="141" y="109"/>
                        <a:pt x="149" y="103"/>
                      </a:cubicBezTo>
                      <a:cubicBezTo>
                        <a:pt x="73" y="147"/>
                        <a:pt x="73" y="147"/>
                        <a:pt x="73" y="147"/>
                      </a:cubicBezTo>
                      <a:cubicBezTo>
                        <a:pt x="73" y="147"/>
                        <a:pt x="72" y="147"/>
                        <a:pt x="72" y="147"/>
                      </a:cubicBezTo>
                      <a:cubicBezTo>
                        <a:pt x="72" y="147"/>
                        <a:pt x="72" y="147"/>
                        <a:pt x="72" y="147"/>
                      </a:cubicBezTo>
                      <a:cubicBezTo>
                        <a:pt x="72" y="146"/>
                        <a:pt x="72" y="146"/>
                        <a:pt x="72" y="146"/>
                      </a:cubicBezTo>
                      <a:cubicBezTo>
                        <a:pt x="72" y="146"/>
                        <a:pt x="72" y="146"/>
                        <a:pt x="72" y="146"/>
                      </a:cubicBezTo>
                      <a:cubicBezTo>
                        <a:pt x="72" y="146"/>
                        <a:pt x="72" y="146"/>
                        <a:pt x="72" y="146"/>
                      </a:cubicBezTo>
                      <a:cubicBezTo>
                        <a:pt x="74" y="144"/>
                        <a:pt x="80" y="139"/>
                        <a:pt x="105" y="118"/>
                      </a:cubicBezTo>
                      <a:cubicBezTo>
                        <a:pt x="117" y="108"/>
                        <a:pt x="129" y="98"/>
                        <a:pt x="135" y="94"/>
                      </a:cubicBezTo>
                      <a:cubicBezTo>
                        <a:pt x="122" y="101"/>
                        <a:pt x="78" y="126"/>
                        <a:pt x="53" y="141"/>
                      </a:cubicBezTo>
                      <a:cubicBezTo>
                        <a:pt x="53" y="141"/>
                        <a:pt x="53" y="141"/>
                        <a:pt x="53" y="141"/>
                      </a:cubicBezTo>
                      <a:cubicBezTo>
                        <a:pt x="52" y="141"/>
                        <a:pt x="52" y="140"/>
                        <a:pt x="53" y="140"/>
                      </a:cubicBezTo>
                      <a:cubicBezTo>
                        <a:pt x="79" y="122"/>
                        <a:pt x="126" y="91"/>
                        <a:pt x="142" y="80"/>
                      </a:cubicBezTo>
                      <a:cubicBezTo>
                        <a:pt x="126" y="89"/>
                        <a:pt x="80" y="116"/>
                        <a:pt x="54" y="131"/>
                      </a:cubicBezTo>
                      <a:cubicBezTo>
                        <a:pt x="53" y="131"/>
                        <a:pt x="53" y="131"/>
                        <a:pt x="53" y="131"/>
                      </a:cubicBezTo>
                      <a:cubicBezTo>
                        <a:pt x="53" y="131"/>
                        <a:pt x="53" y="131"/>
                        <a:pt x="53" y="131"/>
                      </a:cubicBezTo>
                      <a:cubicBezTo>
                        <a:pt x="53" y="131"/>
                        <a:pt x="53" y="131"/>
                        <a:pt x="53" y="131"/>
                      </a:cubicBezTo>
                      <a:cubicBezTo>
                        <a:pt x="53" y="131"/>
                        <a:pt x="53" y="131"/>
                        <a:pt x="53" y="131"/>
                      </a:cubicBezTo>
                      <a:cubicBezTo>
                        <a:pt x="53" y="131"/>
                        <a:pt x="53" y="130"/>
                        <a:pt x="53" y="130"/>
                      </a:cubicBezTo>
                      <a:cubicBezTo>
                        <a:pt x="55" y="129"/>
                        <a:pt x="63" y="122"/>
                        <a:pt x="98" y="97"/>
                      </a:cubicBezTo>
                      <a:cubicBezTo>
                        <a:pt x="112" y="86"/>
                        <a:pt x="127" y="75"/>
                        <a:pt x="135" y="69"/>
                      </a:cubicBezTo>
                      <a:cubicBezTo>
                        <a:pt x="29" y="131"/>
                        <a:pt x="28" y="131"/>
                        <a:pt x="28" y="131"/>
                      </a:cubicBezTo>
                      <a:cubicBezTo>
                        <a:pt x="28" y="131"/>
                        <a:pt x="28" y="131"/>
                        <a:pt x="28" y="131"/>
                      </a:cubicBezTo>
                      <a:cubicBezTo>
                        <a:pt x="27" y="131"/>
                        <a:pt x="28" y="130"/>
                        <a:pt x="28" y="130"/>
                      </a:cubicBezTo>
                      <a:cubicBezTo>
                        <a:pt x="116" y="62"/>
                        <a:pt x="116" y="62"/>
                        <a:pt x="116" y="62"/>
                      </a:cubicBezTo>
                      <a:cubicBezTo>
                        <a:pt x="77" y="85"/>
                        <a:pt x="19" y="119"/>
                        <a:pt x="17" y="119"/>
                      </a:cubicBezTo>
                      <a:cubicBezTo>
                        <a:pt x="17" y="119"/>
                        <a:pt x="17" y="119"/>
                        <a:pt x="17" y="119"/>
                      </a:cubicBezTo>
                      <a:cubicBezTo>
                        <a:pt x="17" y="119"/>
                        <a:pt x="17" y="119"/>
                        <a:pt x="17" y="119"/>
                      </a:cubicBezTo>
                      <a:cubicBezTo>
                        <a:pt x="17" y="118"/>
                        <a:pt x="17" y="118"/>
                        <a:pt x="34" y="105"/>
                      </a:cubicBezTo>
                      <a:cubicBezTo>
                        <a:pt x="43" y="98"/>
                        <a:pt x="55" y="89"/>
                        <a:pt x="70" y="77"/>
                      </a:cubicBezTo>
                      <a:cubicBezTo>
                        <a:pt x="89" y="62"/>
                        <a:pt x="109" y="48"/>
                        <a:pt x="118" y="40"/>
                      </a:cubicBezTo>
                      <a:cubicBezTo>
                        <a:pt x="20" y="97"/>
                        <a:pt x="4" y="106"/>
                        <a:pt x="1" y="108"/>
                      </a:cubicBezTo>
                      <a:cubicBezTo>
                        <a:pt x="1" y="108"/>
                        <a:pt x="1" y="108"/>
                        <a:pt x="1" y="108"/>
                      </a:cubicBezTo>
                      <a:cubicBezTo>
                        <a:pt x="1" y="108"/>
                        <a:pt x="1" y="108"/>
                        <a:pt x="1" y="108"/>
                      </a:cubicBezTo>
                      <a:cubicBezTo>
                        <a:pt x="0" y="108"/>
                        <a:pt x="0" y="108"/>
                        <a:pt x="0" y="108"/>
                      </a:cubicBezTo>
                      <a:cubicBezTo>
                        <a:pt x="0" y="108"/>
                        <a:pt x="0" y="108"/>
                        <a:pt x="0" y="108"/>
                      </a:cubicBezTo>
                      <a:cubicBezTo>
                        <a:pt x="0" y="108"/>
                        <a:pt x="0" y="107"/>
                        <a:pt x="0" y="107"/>
                      </a:cubicBezTo>
                      <a:cubicBezTo>
                        <a:pt x="44" y="77"/>
                        <a:pt x="123" y="21"/>
                        <a:pt x="142" y="7"/>
                      </a:cubicBezTo>
                      <a:cubicBezTo>
                        <a:pt x="124" y="18"/>
                        <a:pt x="57" y="56"/>
                        <a:pt x="20" y="78"/>
                      </a:cubicBezTo>
                      <a:cubicBezTo>
                        <a:pt x="19" y="78"/>
                        <a:pt x="19" y="78"/>
                        <a:pt x="19" y="78"/>
                      </a:cubicBezTo>
                      <a:cubicBezTo>
                        <a:pt x="19" y="78"/>
                        <a:pt x="19" y="78"/>
                        <a:pt x="19" y="77"/>
                      </a:cubicBezTo>
                      <a:cubicBezTo>
                        <a:pt x="95" y="32"/>
                        <a:pt x="95" y="32"/>
                        <a:pt x="95" y="32"/>
                      </a:cubicBezTo>
                      <a:cubicBezTo>
                        <a:pt x="34" y="68"/>
                        <a:pt x="34" y="68"/>
                        <a:pt x="34" y="68"/>
                      </a:cubicBezTo>
                      <a:cubicBezTo>
                        <a:pt x="30" y="70"/>
                        <a:pt x="27" y="72"/>
                        <a:pt x="26" y="73"/>
                      </a:cubicBezTo>
                      <a:cubicBezTo>
                        <a:pt x="23" y="74"/>
                        <a:pt x="23" y="74"/>
                        <a:pt x="23" y="74"/>
                      </a:cubicBezTo>
                      <a:cubicBezTo>
                        <a:pt x="23" y="74"/>
                        <a:pt x="23" y="74"/>
                        <a:pt x="23" y="74"/>
                      </a:cubicBezTo>
                      <a:cubicBezTo>
                        <a:pt x="23" y="74"/>
                        <a:pt x="23" y="74"/>
                        <a:pt x="23" y="74"/>
                      </a:cubicBezTo>
                      <a:cubicBezTo>
                        <a:pt x="23" y="74"/>
                        <a:pt x="23" y="74"/>
                        <a:pt x="23" y="74"/>
                      </a:cubicBezTo>
                      <a:cubicBezTo>
                        <a:pt x="15" y="79"/>
                        <a:pt x="15" y="79"/>
                        <a:pt x="15" y="79"/>
                      </a:cubicBezTo>
                      <a:cubicBezTo>
                        <a:pt x="15" y="79"/>
                        <a:pt x="14" y="79"/>
                        <a:pt x="14" y="78"/>
                      </a:cubicBezTo>
                      <a:cubicBezTo>
                        <a:pt x="14" y="78"/>
                        <a:pt x="14" y="78"/>
                        <a:pt x="15" y="78"/>
                      </a:cubicBezTo>
                      <a:cubicBezTo>
                        <a:pt x="14" y="78"/>
                        <a:pt x="14" y="78"/>
                        <a:pt x="14" y="78"/>
                      </a:cubicBezTo>
                      <a:cubicBezTo>
                        <a:pt x="15" y="78"/>
                        <a:pt x="15" y="78"/>
                        <a:pt x="15" y="78"/>
                      </a:cubicBezTo>
                      <a:cubicBezTo>
                        <a:pt x="16" y="76"/>
                        <a:pt x="19" y="73"/>
                        <a:pt x="30" y="61"/>
                      </a:cubicBezTo>
                      <a:cubicBezTo>
                        <a:pt x="16" y="69"/>
                        <a:pt x="16" y="69"/>
                        <a:pt x="16" y="69"/>
                      </a:cubicBezTo>
                      <a:cubicBezTo>
                        <a:pt x="16" y="69"/>
                        <a:pt x="16" y="69"/>
                        <a:pt x="16" y="69"/>
                      </a:cubicBezTo>
                      <a:cubicBezTo>
                        <a:pt x="16" y="69"/>
                        <a:pt x="16" y="69"/>
                        <a:pt x="16" y="69"/>
                      </a:cubicBezTo>
                      <a:cubicBezTo>
                        <a:pt x="19" y="59"/>
                        <a:pt x="19" y="59"/>
                        <a:pt x="19" y="59"/>
                      </a:cubicBezTo>
                      <a:cubicBezTo>
                        <a:pt x="6" y="66"/>
                        <a:pt x="6" y="66"/>
                        <a:pt x="6" y="66"/>
                      </a:cubicBezTo>
                      <a:cubicBezTo>
                        <a:pt x="6" y="67"/>
                        <a:pt x="6" y="66"/>
                        <a:pt x="6" y="66"/>
                      </a:cubicBezTo>
                      <a:cubicBezTo>
                        <a:pt x="6" y="66"/>
                        <a:pt x="6" y="66"/>
                        <a:pt x="6" y="66"/>
                      </a:cubicBezTo>
                      <a:cubicBezTo>
                        <a:pt x="19" y="58"/>
                        <a:pt x="19" y="58"/>
                        <a:pt x="19" y="58"/>
                      </a:cubicBezTo>
                      <a:cubicBezTo>
                        <a:pt x="19" y="58"/>
                        <a:pt x="20" y="58"/>
                        <a:pt x="20" y="58"/>
                      </a:cubicBezTo>
                      <a:cubicBezTo>
                        <a:pt x="20" y="58"/>
                        <a:pt x="20" y="58"/>
                        <a:pt x="20" y="59"/>
                      </a:cubicBezTo>
                      <a:cubicBezTo>
                        <a:pt x="17" y="68"/>
                        <a:pt x="17" y="68"/>
                        <a:pt x="17" y="68"/>
                      </a:cubicBezTo>
                      <a:cubicBezTo>
                        <a:pt x="20" y="66"/>
                        <a:pt x="27" y="62"/>
                        <a:pt x="33" y="59"/>
                      </a:cubicBezTo>
                      <a:cubicBezTo>
                        <a:pt x="33" y="59"/>
                        <a:pt x="33" y="59"/>
                        <a:pt x="33" y="59"/>
                      </a:cubicBezTo>
                      <a:cubicBezTo>
                        <a:pt x="34" y="59"/>
                        <a:pt x="34" y="59"/>
                        <a:pt x="33" y="59"/>
                      </a:cubicBezTo>
                      <a:cubicBezTo>
                        <a:pt x="29" y="64"/>
                        <a:pt x="21" y="72"/>
                        <a:pt x="17" y="76"/>
                      </a:cubicBezTo>
                      <a:cubicBezTo>
                        <a:pt x="150" y="0"/>
                        <a:pt x="150" y="0"/>
                        <a:pt x="150" y="0"/>
                      </a:cubicBezTo>
                      <a:cubicBezTo>
                        <a:pt x="150" y="0"/>
                        <a:pt x="150" y="0"/>
                        <a:pt x="150" y="0"/>
                      </a:cubicBezTo>
                      <a:cubicBezTo>
                        <a:pt x="150" y="0"/>
                        <a:pt x="150" y="0"/>
                        <a:pt x="150" y="0"/>
                      </a:cubicBezTo>
                      <a:cubicBezTo>
                        <a:pt x="148" y="2"/>
                        <a:pt x="148" y="2"/>
                        <a:pt x="148" y="2"/>
                      </a:cubicBezTo>
                      <a:cubicBezTo>
                        <a:pt x="148" y="2"/>
                        <a:pt x="148" y="2"/>
                        <a:pt x="148" y="2"/>
                      </a:cubicBezTo>
                      <a:cubicBezTo>
                        <a:pt x="148" y="2"/>
                        <a:pt x="148" y="3"/>
                        <a:pt x="147" y="3"/>
                      </a:cubicBezTo>
                      <a:cubicBezTo>
                        <a:pt x="120" y="19"/>
                        <a:pt x="120" y="19"/>
                        <a:pt x="120" y="19"/>
                      </a:cubicBezTo>
                      <a:cubicBezTo>
                        <a:pt x="136" y="10"/>
                        <a:pt x="146" y="4"/>
                        <a:pt x="147" y="4"/>
                      </a:cubicBezTo>
                      <a:cubicBezTo>
                        <a:pt x="147" y="4"/>
                        <a:pt x="147" y="4"/>
                        <a:pt x="147" y="4"/>
                      </a:cubicBezTo>
                      <a:cubicBezTo>
                        <a:pt x="147" y="4"/>
                        <a:pt x="147" y="4"/>
                        <a:pt x="147" y="4"/>
                      </a:cubicBezTo>
                      <a:cubicBezTo>
                        <a:pt x="147" y="5"/>
                        <a:pt x="147" y="5"/>
                        <a:pt x="124" y="21"/>
                      </a:cubicBezTo>
                      <a:cubicBezTo>
                        <a:pt x="112" y="30"/>
                        <a:pt x="95" y="42"/>
                        <a:pt x="74" y="57"/>
                      </a:cubicBezTo>
                      <a:cubicBezTo>
                        <a:pt x="47" y="75"/>
                        <a:pt x="20" y="94"/>
                        <a:pt x="8" y="103"/>
                      </a:cubicBezTo>
                      <a:cubicBezTo>
                        <a:pt x="29" y="91"/>
                        <a:pt x="89" y="56"/>
                        <a:pt x="124" y="36"/>
                      </a:cubicBezTo>
                      <a:cubicBezTo>
                        <a:pt x="124" y="36"/>
                        <a:pt x="124" y="36"/>
                        <a:pt x="124" y="36"/>
                      </a:cubicBezTo>
                      <a:cubicBezTo>
                        <a:pt x="124" y="36"/>
                        <a:pt x="124" y="37"/>
                        <a:pt x="124" y="37"/>
                      </a:cubicBezTo>
                      <a:cubicBezTo>
                        <a:pt x="92" y="61"/>
                        <a:pt x="35" y="105"/>
                        <a:pt x="21" y="116"/>
                      </a:cubicBezTo>
                      <a:cubicBezTo>
                        <a:pt x="36" y="108"/>
                        <a:pt x="91" y="76"/>
                        <a:pt x="122" y="58"/>
                      </a:cubicBezTo>
                      <a:cubicBezTo>
                        <a:pt x="123" y="57"/>
                        <a:pt x="123" y="58"/>
                        <a:pt x="123" y="58"/>
                      </a:cubicBezTo>
                      <a:cubicBezTo>
                        <a:pt x="123" y="58"/>
                        <a:pt x="123" y="58"/>
                        <a:pt x="123" y="58"/>
                      </a:cubicBezTo>
                      <a:cubicBezTo>
                        <a:pt x="32" y="128"/>
                        <a:pt x="32" y="128"/>
                        <a:pt x="32" y="128"/>
                      </a:cubicBezTo>
                      <a:cubicBezTo>
                        <a:pt x="44" y="121"/>
                        <a:pt x="79" y="101"/>
                        <a:pt x="136" y="68"/>
                      </a:cubicBezTo>
                      <a:cubicBezTo>
                        <a:pt x="140" y="65"/>
                        <a:pt x="142" y="64"/>
                        <a:pt x="142" y="64"/>
                      </a:cubicBezTo>
                      <a:cubicBezTo>
                        <a:pt x="142" y="64"/>
                        <a:pt x="142" y="64"/>
                        <a:pt x="142" y="64"/>
                      </a:cubicBezTo>
                      <a:cubicBezTo>
                        <a:pt x="142" y="64"/>
                        <a:pt x="142" y="64"/>
                        <a:pt x="142" y="64"/>
                      </a:cubicBezTo>
                      <a:cubicBezTo>
                        <a:pt x="143" y="64"/>
                        <a:pt x="143" y="64"/>
                        <a:pt x="143" y="64"/>
                      </a:cubicBezTo>
                      <a:cubicBezTo>
                        <a:pt x="143" y="64"/>
                        <a:pt x="143" y="64"/>
                        <a:pt x="143" y="64"/>
                      </a:cubicBezTo>
                      <a:cubicBezTo>
                        <a:pt x="143" y="64"/>
                        <a:pt x="143" y="65"/>
                        <a:pt x="143" y="65"/>
                      </a:cubicBezTo>
                      <a:cubicBezTo>
                        <a:pt x="118" y="83"/>
                        <a:pt x="74" y="116"/>
                        <a:pt x="59" y="127"/>
                      </a:cubicBezTo>
                      <a:cubicBezTo>
                        <a:pt x="147" y="76"/>
                        <a:pt x="148" y="76"/>
                        <a:pt x="148" y="76"/>
                      </a:cubicBezTo>
                      <a:cubicBezTo>
                        <a:pt x="148" y="76"/>
                        <a:pt x="148" y="76"/>
                        <a:pt x="148" y="76"/>
                      </a:cubicBezTo>
                      <a:cubicBezTo>
                        <a:pt x="148" y="77"/>
                        <a:pt x="148" y="77"/>
                        <a:pt x="133" y="87"/>
                      </a:cubicBezTo>
                      <a:cubicBezTo>
                        <a:pt x="125" y="93"/>
                        <a:pt x="115" y="100"/>
                        <a:pt x="101" y="109"/>
                      </a:cubicBezTo>
                      <a:cubicBezTo>
                        <a:pt x="88" y="118"/>
                        <a:pt x="76" y="126"/>
                        <a:pt x="67" y="132"/>
                      </a:cubicBezTo>
                      <a:cubicBezTo>
                        <a:pt x="110" y="106"/>
                        <a:pt x="134" y="93"/>
                        <a:pt x="138" y="91"/>
                      </a:cubicBezTo>
                      <a:cubicBezTo>
                        <a:pt x="138" y="91"/>
                        <a:pt x="138" y="91"/>
                        <a:pt x="138" y="91"/>
                      </a:cubicBezTo>
                      <a:cubicBezTo>
                        <a:pt x="138" y="91"/>
                        <a:pt x="138" y="91"/>
                        <a:pt x="138" y="91"/>
                      </a:cubicBezTo>
                      <a:cubicBezTo>
                        <a:pt x="139" y="91"/>
                        <a:pt x="139" y="91"/>
                        <a:pt x="139" y="91"/>
                      </a:cubicBezTo>
                      <a:cubicBezTo>
                        <a:pt x="139" y="91"/>
                        <a:pt x="139" y="91"/>
                        <a:pt x="139" y="91"/>
                      </a:cubicBezTo>
                      <a:cubicBezTo>
                        <a:pt x="139" y="91"/>
                        <a:pt x="139" y="91"/>
                        <a:pt x="139" y="91"/>
                      </a:cubicBezTo>
                      <a:cubicBezTo>
                        <a:pt x="120" y="107"/>
                        <a:pt x="86" y="135"/>
                        <a:pt x="76" y="144"/>
                      </a:cubicBezTo>
                      <a:cubicBezTo>
                        <a:pt x="153" y="99"/>
                        <a:pt x="153" y="99"/>
                        <a:pt x="153" y="99"/>
                      </a:cubicBezTo>
                      <a:cubicBezTo>
                        <a:pt x="153" y="99"/>
                        <a:pt x="153" y="99"/>
                        <a:pt x="153" y="99"/>
                      </a:cubicBezTo>
                      <a:cubicBezTo>
                        <a:pt x="153" y="99"/>
                        <a:pt x="153" y="100"/>
                        <a:pt x="153" y="100"/>
                      </a:cubicBezTo>
                      <a:cubicBezTo>
                        <a:pt x="153" y="100"/>
                        <a:pt x="153" y="100"/>
                        <a:pt x="153" y="100"/>
                      </a:cubicBezTo>
                      <a:cubicBezTo>
                        <a:pt x="153" y="100"/>
                        <a:pt x="153" y="100"/>
                        <a:pt x="153" y="100"/>
                      </a:cubicBezTo>
                      <a:cubicBezTo>
                        <a:pt x="153" y="100"/>
                        <a:pt x="153" y="100"/>
                        <a:pt x="153" y="100"/>
                      </a:cubicBezTo>
                      <a:cubicBezTo>
                        <a:pt x="152" y="102"/>
                        <a:pt x="148" y="105"/>
                        <a:pt x="132" y="117"/>
                      </a:cubicBezTo>
                      <a:cubicBezTo>
                        <a:pt x="126" y="122"/>
                        <a:pt x="120" y="127"/>
                        <a:pt x="115" y="130"/>
                      </a:cubicBezTo>
                      <a:cubicBezTo>
                        <a:pt x="122" y="126"/>
                        <a:pt x="133" y="120"/>
                        <a:pt x="139" y="117"/>
                      </a:cubicBezTo>
                      <a:cubicBezTo>
                        <a:pt x="139" y="117"/>
                        <a:pt x="139" y="117"/>
                        <a:pt x="139" y="117"/>
                      </a:cubicBezTo>
                      <a:cubicBezTo>
                        <a:pt x="139" y="117"/>
                        <a:pt x="139" y="117"/>
                        <a:pt x="139" y="117"/>
                      </a:cubicBezTo>
                      <a:cubicBezTo>
                        <a:pt x="139" y="117"/>
                        <a:pt x="139" y="117"/>
                        <a:pt x="139" y="118"/>
                      </a:cubicBezTo>
                      <a:cubicBezTo>
                        <a:pt x="139" y="118"/>
                        <a:pt x="139" y="118"/>
                        <a:pt x="139" y="118"/>
                      </a:cubicBezTo>
                      <a:cubicBezTo>
                        <a:pt x="139" y="118"/>
                        <a:pt x="139" y="118"/>
                        <a:pt x="139" y="118"/>
                      </a:cubicBezTo>
                      <a:cubicBezTo>
                        <a:pt x="138" y="119"/>
                        <a:pt x="137" y="121"/>
                        <a:pt x="133" y="126"/>
                      </a:cubicBezTo>
                      <a:cubicBezTo>
                        <a:pt x="128" y="133"/>
                        <a:pt x="120" y="143"/>
                        <a:pt x="117" y="147"/>
                      </a:cubicBezTo>
                      <a:cubicBezTo>
                        <a:pt x="141" y="133"/>
                        <a:pt x="141" y="133"/>
                        <a:pt x="141" y="133"/>
                      </a:cubicBezTo>
                      <a:cubicBezTo>
                        <a:pt x="141" y="134"/>
                        <a:pt x="142" y="134"/>
                        <a:pt x="142" y="134"/>
                      </a:cubicBezTo>
                      <a:cubicBezTo>
                        <a:pt x="142" y="134"/>
                        <a:pt x="142" y="134"/>
                        <a:pt x="141" y="138"/>
                      </a:cubicBezTo>
                      <a:cubicBezTo>
                        <a:pt x="143" y="138"/>
                        <a:pt x="143" y="138"/>
                        <a:pt x="143" y="138"/>
                      </a:cubicBezTo>
                      <a:cubicBezTo>
                        <a:pt x="143" y="137"/>
                        <a:pt x="143" y="138"/>
                        <a:pt x="143" y="138"/>
                      </a:cubicBezTo>
                      <a:cubicBezTo>
                        <a:pt x="143" y="138"/>
                        <a:pt x="143" y="138"/>
                        <a:pt x="143" y="138"/>
                      </a:cubicBezTo>
                      <a:cubicBezTo>
                        <a:pt x="141" y="140"/>
                        <a:pt x="141" y="140"/>
                        <a:pt x="141" y="140"/>
                      </a:cubicBezTo>
                      <a:cubicBezTo>
                        <a:pt x="141" y="140"/>
                        <a:pt x="141" y="140"/>
                        <a:pt x="141" y="140"/>
                      </a:cubicBezTo>
                      <a:cubicBezTo>
                        <a:pt x="140" y="139"/>
                        <a:pt x="140" y="139"/>
                        <a:pt x="140" y="139"/>
                      </a:cubicBezTo>
                      <a:cubicBezTo>
                        <a:pt x="140" y="138"/>
                        <a:pt x="141" y="136"/>
                        <a:pt x="141" y="135"/>
                      </a:cubicBezTo>
                      <a:cubicBezTo>
                        <a:pt x="137" y="137"/>
                        <a:pt x="122" y="146"/>
                        <a:pt x="115" y="149"/>
                      </a:cubicBezTo>
                      <a:cubicBezTo>
                        <a:pt x="115" y="149"/>
                        <a:pt x="115" y="149"/>
                        <a:pt x="115" y="149"/>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sp>
              <p:nvSpPr>
                <p:cNvPr id="168" name="Freeform 297"/>
                <p:cNvSpPr/>
                <p:nvPr/>
              </p:nvSpPr>
              <p:spPr bwMode="auto">
                <a:xfrm>
                  <a:off x="5221288" y="6010275"/>
                  <a:ext cx="360363" cy="382588"/>
                </a:xfrm>
                <a:custGeom>
                  <a:avLst/>
                  <a:gdLst>
                    <a:gd name="T0" fmla="*/ 34 w 111"/>
                    <a:gd name="T1" fmla="*/ 118 h 118"/>
                    <a:gd name="T2" fmla="*/ 34 w 111"/>
                    <a:gd name="T3" fmla="*/ 117 h 118"/>
                    <a:gd name="T4" fmla="*/ 34 w 111"/>
                    <a:gd name="T5" fmla="*/ 117 h 118"/>
                    <a:gd name="T6" fmla="*/ 93 w 111"/>
                    <a:gd name="T7" fmla="*/ 76 h 118"/>
                    <a:gd name="T8" fmla="*/ 27 w 111"/>
                    <a:gd name="T9" fmla="*/ 114 h 118"/>
                    <a:gd name="T10" fmla="*/ 27 w 111"/>
                    <a:gd name="T11" fmla="*/ 113 h 118"/>
                    <a:gd name="T12" fmla="*/ 39 w 111"/>
                    <a:gd name="T13" fmla="*/ 104 h 118"/>
                    <a:gd name="T14" fmla="*/ 105 w 111"/>
                    <a:gd name="T15" fmla="*/ 56 h 118"/>
                    <a:gd name="T16" fmla="*/ 18 w 111"/>
                    <a:gd name="T17" fmla="*/ 106 h 118"/>
                    <a:gd name="T18" fmla="*/ 18 w 111"/>
                    <a:gd name="T19" fmla="*/ 105 h 118"/>
                    <a:gd name="T20" fmla="*/ 18 w 111"/>
                    <a:gd name="T21" fmla="*/ 105 h 118"/>
                    <a:gd name="T22" fmla="*/ 93 w 111"/>
                    <a:gd name="T23" fmla="*/ 46 h 118"/>
                    <a:gd name="T24" fmla="*/ 1 w 111"/>
                    <a:gd name="T25" fmla="*/ 99 h 118"/>
                    <a:gd name="T26" fmla="*/ 1 w 111"/>
                    <a:gd name="T27" fmla="*/ 99 h 118"/>
                    <a:gd name="T28" fmla="*/ 0 w 111"/>
                    <a:gd name="T29" fmla="*/ 98 h 118"/>
                    <a:gd name="T30" fmla="*/ 25 w 111"/>
                    <a:gd name="T31" fmla="*/ 77 h 118"/>
                    <a:gd name="T32" fmla="*/ 25 w 111"/>
                    <a:gd name="T33" fmla="*/ 76 h 118"/>
                    <a:gd name="T34" fmla="*/ 28 w 111"/>
                    <a:gd name="T35" fmla="*/ 67 h 118"/>
                    <a:gd name="T36" fmla="*/ 28 w 111"/>
                    <a:gd name="T37" fmla="*/ 66 h 118"/>
                    <a:gd name="T38" fmla="*/ 28 w 111"/>
                    <a:gd name="T39" fmla="*/ 66 h 118"/>
                    <a:gd name="T40" fmla="*/ 62 w 111"/>
                    <a:gd name="T41" fmla="*/ 37 h 118"/>
                    <a:gd name="T42" fmla="*/ 38 w 111"/>
                    <a:gd name="T43" fmla="*/ 43 h 118"/>
                    <a:gd name="T44" fmla="*/ 4 w 111"/>
                    <a:gd name="T45" fmla="*/ 62 h 118"/>
                    <a:gd name="T46" fmla="*/ 4 w 111"/>
                    <a:gd name="T47" fmla="*/ 61 h 118"/>
                    <a:gd name="T48" fmla="*/ 51 w 111"/>
                    <a:gd name="T49" fmla="*/ 31 h 118"/>
                    <a:gd name="T50" fmla="*/ 11 w 111"/>
                    <a:gd name="T51" fmla="*/ 51 h 118"/>
                    <a:gd name="T52" fmla="*/ 10 w 111"/>
                    <a:gd name="T53" fmla="*/ 51 h 118"/>
                    <a:gd name="T54" fmla="*/ 24 w 111"/>
                    <a:gd name="T55" fmla="*/ 40 h 118"/>
                    <a:gd name="T56" fmla="*/ 24 w 111"/>
                    <a:gd name="T57" fmla="*/ 39 h 118"/>
                    <a:gd name="T58" fmla="*/ 83 w 111"/>
                    <a:gd name="T59" fmla="*/ 5 h 118"/>
                    <a:gd name="T60" fmla="*/ 83 w 111"/>
                    <a:gd name="T61" fmla="*/ 5 h 118"/>
                    <a:gd name="T62" fmla="*/ 83 w 111"/>
                    <a:gd name="T63" fmla="*/ 6 h 118"/>
                    <a:gd name="T64" fmla="*/ 47 w 111"/>
                    <a:gd name="T65" fmla="*/ 29 h 118"/>
                    <a:gd name="T66" fmla="*/ 54 w 111"/>
                    <a:gd name="T67" fmla="*/ 26 h 118"/>
                    <a:gd name="T68" fmla="*/ 94 w 111"/>
                    <a:gd name="T69" fmla="*/ 3 h 118"/>
                    <a:gd name="T70" fmla="*/ 98 w 111"/>
                    <a:gd name="T71" fmla="*/ 0 h 118"/>
                    <a:gd name="T72" fmla="*/ 98 w 111"/>
                    <a:gd name="T73" fmla="*/ 1 h 118"/>
                    <a:gd name="T74" fmla="*/ 14 w 111"/>
                    <a:gd name="T75" fmla="*/ 56 h 118"/>
                    <a:gd name="T76" fmla="*/ 97 w 111"/>
                    <a:gd name="T77" fmla="*/ 8 h 118"/>
                    <a:gd name="T78" fmla="*/ 97 w 111"/>
                    <a:gd name="T79" fmla="*/ 8 h 118"/>
                    <a:gd name="T80" fmla="*/ 97 w 111"/>
                    <a:gd name="T81" fmla="*/ 8 h 118"/>
                    <a:gd name="T82" fmla="*/ 32 w 111"/>
                    <a:gd name="T83" fmla="*/ 64 h 118"/>
                    <a:gd name="T84" fmla="*/ 101 w 111"/>
                    <a:gd name="T85" fmla="*/ 24 h 118"/>
                    <a:gd name="T86" fmla="*/ 100 w 111"/>
                    <a:gd name="T87" fmla="*/ 25 h 118"/>
                    <a:gd name="T88" fmla="*/ 63 w 111"/>
                    <a:gd name="T89" fmla="*/ 51 h 118"/>
                    <a:gd name="T90" fmla="*/ 89 w 111"/>
                    <a:gd name="T91" fmla="*/ 39 h 118"/>
                    <a:gd name="T92" fmla="*/ 89 w 111"/>
                    <a:gd name="T93" fmla="*/ 39 h 118"/>
                    <a:gd name="T94" fmla="*/ 45 w 111"/>
                    <a:gd name="T95" fmla="*/ 69 h 118"/>
                    <a:gd name="T96" fmla="*/ 97 w 111"/>
                    <a:gd name="T97" fmla="*/ 42 h 118"/>
                    <a:gd name="T98" fmla="*/ 98 w 111"/>
                    <a:gd name="T99" fmla="*/ 42 h 118"/>
                    <a:gd name="T100" fmla="*/ 98 w 111"/>
                    <a:gd name="T101" fmla="*/ 43 h 118"/>
                    <a:gd name="T102" fmla="*/ 67 w 111"/>
                    <a:gd name="T103" fmla="*/ 68 h 118"/>
                    <a:gd name="T104" fmla="*/ 50 w 111"/>
                    <a:gd name="T105" fmla="*/ 87 h 118"/>
                    <a:gd name="T106" fmla="*/ 110 w 111"/>
                    <a:gd name="T107" fmla="*/ 52 h 118"/>
                    <a:gd name="T108" fmla="*/ 67 w 111"/>
                    <a:gd name="T109" fmla="*/ 85 h 118"/>
                    <a:gd name="T110" fmla="*/ 100 w 111"/>
                    <a:gd name="T111" fmla="*/ 71 h 118"/>
                    <a:gd name="T112" fmla="*/ 100 w 111"/>
                    <a:gd name="T113" fmla="*/ 72 h 118"/>
                    <a:gd name="T114" fmla="*/ 100 w 111"/>
                    <a:gd name="T115" fmla="*/ 72 h 118"/>
                    <a:gd name="T116" fmla="*/ 41 w 111"/>
                    <a:gd name="T117" fmla="*/ 113 h 118"/>
                    <a:gd name="T118" fmla="*/ 83 w 111"/>
                    <a:gd name="T119" fmla="*/ 90 h 118"/>
                    <a:gd name="T120" fmla="*/ 34 w 111"/>
                    <a:gd name="T121"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1" h="118">
                      <a:moveTo>
                        <a:pt x="34" y="118"/>
                      </a:moveTo>
                      <a:cubicBezTo>
                        <a:pt x="34" y="118"/>
                        <a:pt x="34" y="118"/>
                        <a:pt x="34" y="118"/>
                      </a:cubicBezTo>
                      <a:cubicBezTo>
                        <a:pt x="34" y="118"/>
                        <a:pt x="34" y="118"/>
                        <a:pt x="34" y="118"/>
                      </a:cubicBezTo>
                      <a:cubicBezTo>
                        <a:pt x="33" y="118"/>
                        <a:pt x="33" y="118"/>
                        <a:pt x="34" y="117"/>
                      </a:cubicBezTo>
                      <a:cubicBezTo>
                        <a:pt x="34" y="117"/>
                        <a:pt x="34" y="117"/>
                        <a:pt x="34" y="117"/>
                      </a:cubicBezTo>
                      <a:cubicBezTo>
                        <a:pt x="34" y="117"/>
                        <a:pt x="34" y="117"/>
                        <a:pt x="34" y="117"/>
                      </a:cubicBezTo>
                      <a:cubicBezTo>
                        <a:pt x="36" y="116"/>
                        <a:pt x="42" y="111"/>
                        <a:pt x="67" y="94"/>
                      </a:cubicBezTo>
                      <a:cubicBezTo>
                        <a:pt x="76" y="87"/>
                        <a:pt x="86" y="80"/>
                        <a:pt x="93" y="76"/>
                      </a:cubicBezTo>
                      <a:cubicBezTo>
                        <a:pt x="27" y="114"/>
                        <a:pt x="27" y="114"/>
                        <a:pt x="27" y="114"/>
                      </a:cubicBezTo>
                      <a:cubicBezTo>
                        <a:pt x="27" y="114"/>
                        <a:pt x="27" y="114"/>
                        <a:pt x="27" y="114"/>
                      </a:cubicBezTo>
                      <a:cubicBezTo>
                        <a:pt x="27" y="113"/>
                        <a:pt x="26" y="113"/>
                        <a:pt x="27" y="113"/>
                      </a:cubicBezTo>
                      <a:cubicBezTo>
                        <a:pt x="27" y="113"/>
                        <a:pt x="27" y="113"/>
                        <a:pt x="27" y="113"/>
                      </a:cubicBezTo>
                      <a:cubicBezTo>
                        <a:pt x="27" y="113"/>
                        <a:pt x="27" y="113"/>
                        <a:pt x="27" y="113"/>
                      </a:cubicBezTo>
                      <a:cubicBezTo>
                        <a:pt x="28" y="112"/>
                        <a:pt x="31" y="110"/>
                        <a:pt x="39" y="104"/>
                      </a:cubicBezTo>
                      <a:cubicBezTo>
                        <a:pt x="46" y="98"/>
                        <a:pt x="56" y="91"/>
                        <a:pt x="66" y="84"/>
                      </a:cubicBezTo>
                      <a:cubicBezTo>
                        <a:pt x="81" y="73"/>
                        <a:pt x="97" y="62"/>
                        <a:pt x="105" y="56"/>
                      </a:cubicBezTo>
                      <a:cubicBezTo>
                        <a:pt x="94" y="62"/>
                        <a:pt x="69" y="76"/>
                        <a:pt x="50" y="88"/>
                      </a:cubicBezTo>
                      <a:cubicBezTo>
                        <a:pt x="18" y="106"/>
                        <a:pt x="18" y="106"/>
                        <a:pt x="18" y="106"/>
                      </a:cubicBezTo>
                      <a:cubicBezTo>
                        <a:pt x="18" y="106"/>
                        <a:pt x="18" y="106"/>
                        <a:pt x="18" y="106"/>
                      </a:cubicBezTo>
                      <a:cubicBezTo>
                        <a:pt x="18" y="106"/>
                        <a:pt x="18" y="106"/>
                        <a:pt x="18" y="105"/>
                      </a:cubicBezTo>
                      <a:cubicBezTo>
                        <a:pt x="18" y="105"/>
                        <a:pt x="18" y="105"/>
                        <a:pt x="18" y="105"/>
                      </a:cubicBezTo>
                      <a:cubicBezTo>
                        <a:pt x="18" y="105"/>
                        <a:pt x="18" y="105"/>
                        <a:pt x="18" y="105"/>
                      </a:cubicBezTo>
                      <a:cubicBezTo>
                        <a:pt x="20" y="103"/>
                        <a:pt x="28" y="97"/>
                        <a:pt x="66" y="67"/>
                      </a:cubicBezTo>
                      <a:cubicBezTo>
                        <a:pt x="77" y="58"/>
                        <a:pt x="87" y="50"/>
                        <a:pt x="93" y="46"/>
                      </a:cubicBezTo>
                      <a:cubicBezTo>
                        <a:pt x="18" y="89"/>
                        <a:pt x="4" y="97"/>
                        <a:pt x="1" y="98"/>
                      </a:cubicBezTo>
                      <a:cubicBezTo>
                        <a:pt x="1" y="99"/>
                        <a:pt x="1" y="99"/>
                        <a:pt x="1" y="99"/>
                      </a:cubicBezTo>
                      <a:cubicBezTo>
                        <a:pt x="1" y="99"/>
                        <a:pt x="1" y="99"/>
                        <a:pt x="1" y="99"/>
                      </a:cubicBezTo>
                      <a:cubicBezTo>
                        <a:pt x="1" y="99"/>
                        <a:pt x="1" y="99"/>
                        <a:pt x="1" y="99"/>
                      </a:cubicBezTo>
                      <a:cubicBezTo>
                        <a:pt x="0" y="99"/>
                        <a:pt x="0" y="99"/>
                        <a:pt x="0" y="98"/>
                      </a:cubicBezTo>
                      <a:cubicBezTo>
                        <a:pt x="0" y="98"/>
                        <a:pt x="0" y="98"/>
                        <a:pt x="0" y="98"/>
                      </a:cubicBezTo>
                      <a:cubicBezTo>
                        <a:pt x="25" y="82"/>
                        <a:pt x="66" y="55"/>
                        <a:pt x="82" y="44"/>
                      </a:cubicBezTo>
                      <a:cubicBezTo>
                        <a:pt x="69" y="51"/>
                        <a:pt x="39" y="69"/>
                        <a:pt x="25" y="77"/>
                      </a:cubicBezTo>
                      <a:cubicBezTo>
                        <a:pt x="25" y="77"/>
                        <a:pt x="25" y="77"/>
                        <a:pt x="25" y="77"/>
                      </a:cubicBezTo>
                      <a:cubicBezTo>
                        <a:pt x="25" y="77"/>
                        <a:pt x="25" y="76"/>
                        <a:pt x="25" y="76"/>
                      </a:cubicBezTo>
                      <a:cubicBezTo>
                        <a:pt x="41" y="65"/>
                        <a:pt x="79" y="39"/>
                        <a:pt x="94" y="29"/>
                      </a:cubicBezTo>
                      <a:cubicBezTo>
                        <a:pt x="28" y="67"/>
                        <a:pt x="28" y="67"/>
                        <a:pt x="28" y="67"/>
                      </a:cubicBezTo>
                      <a:cubicBezTo>
                        <a:pt x="28" y="67"/>
                        <a:pt x="27" y="67"/>
                        <a:pt x="27" y="67"/>
                      </a:cubicBezTo>
                      <a:cubicBezTo>
                        <a:pt x="27" y="67"/>
                        <a:pt x="27" y="67"/>
                        <a:pt x="28" y="66"/>
                      </a:cubicBezTo>
                      <a:cubicBezTo>
                        <a:pt x="27" y="66"/>
                        <a:pt x="27" y="66"/>
                        <a:pt x="27" y="66"/>
                      </a:cubicBezTo>
                      <a:cubicBezTo>
                        <a:pt x="28" y="66"/>
                        <a:pt x="28" y="66"/>
                        <a:pt x="28" y="66"/>
                      </a:cubicBezTo>
                      <a:cubicBezTo>
                        <a:pt x="29" y="65"/>
                        <a:pt x="31" y="63"/>
                        <a:pt x="38" y="57"/>
                      </a:cubicBezTo>
                      <a:cubicBezTo>
                        <a:pt x="45" y="52"/>
                        <a:pt x="53" y="44"/>
                        <a:pt x="62" y="37"/>
                      </a:cubicBezTo>
                      <a:cubicBezTo>
                        <a:pt x="75" y="26"/>
                        <a:pt x="87" y="16"/>
                        <a:pt x="93" y="11"/>
                      </a:cubicBezTo>
                      <a:cubicBezTo>
                        <a:pt x="84" y="16"/>
                        <a:pt x="58" y="31"/>
                        <a:pt x="38" y="43"/>
                      </a:cubicBezTo>
                      <a:cubicBezTo>
                        <a:pt x="5" y="62"/>
                        <a:pt x="4" y="62"/>
                        <a:pt x="4" y="62"/>
                      </a:cubicBezTo>
                      <a:cubicBezTo>
                        <a:pt x="4" y="62"/>
                        <a:pt x="4" y="62"/>
                        <a:pt x="4" y="62"/>
                      </a:cubicBezTo>
                      <a:cubicBezTo>
                        <a:pt x="4" y="62"/>
                        <a:pt x="4" y="62"/>
                        <a:pt x="4" y="61"/>
                      </a:cubicBezTo>
                      <a:cubicBezTo>
                        <a:pt x="4" y="61"/>
                        <a:pt x="4" y="61"/>
                        <a:pt x="4" y="61"/>
                      </a:cubicBezTo>
                      <a:cubicBezTo>
                        <a:pt x="4" y="61"/>
                        <a:pt x="4" y="61"/>
                        <a:pt x="4" y="61"/>
                      </a:cubicBezTo>
                      <a:cubicBezTo>
                        <a:pt x="6" y="60"/>
                        <a:pt x="15" y="54"/>
                        <a:pt x="51" y="31"/>
                      </a:cubicBezTo>
                      <a:cubicBezTo>
                        <a:pt x="62" y="23"/>
                        <a:pt x="73" y="16"/>
                        <a:pt x="82" y="11"/>
                      </a:cubicBezTo>
                      <a:cubicBezTo>
                        <a:pt x="56" y="25"/>
                        <a:pt x="12" y="51"/>
                        <a:pt x="11" y="51"/>
                      </a:cubicBezTo>
                      <a:cubicBezTo>
                        <a:pt x="11" y="52"/>
                        <a:pt x="10" y="52"/>
                        <a:pt x="10" y="51"/>
                      </a:cubicBezTo>
                      <a:cubicBezTo>
                        <a:pt x="10" y="51"/>
                        <a:pt x="10" y="51"/>
                        <a:pt x="10" y="51"/>
                      </a:cubicBezTo>
                      <a:cubicBezTo>
                        <a:pt x="25" y="42"/>
                        <a:pt x="46" y="29"/>
                        <a:pt x="62" y="19"/>
                      </a:cubicBezTo>
                      <a:cubicBezTo>
                        <a:pt x="25" y="40"/>
                        <a:pt x="24" y="40"/>
                        <a:pt x="24" y="40"/>
                      </a:cubicBezTo>
                      <a:cubicBezTo>
                        <a:pt x="24" y="40"/>
                        <a:pt x="24" y="40"/>
                        <a:pt x="24" y="40"/>
                      </a:cubicBezTo>
                      <a:cubicBezTo>
                        <a:pt x="23" y="40"/>
                        <a:pt x="24" y="39"/>
                        <a:pt x="24" y="39"/>
                      </a:cubicBezTo>
                      <a:cubicBezTo>
                        <a:pt x="24" y="39"/>
                        <a:pt x="24" y="39"/>
                        <a:pt x="24" y="39"/>
                      </a:cubicBezTo>
                      <a:cubicBezTo>
                        <a:pt x="26" y="38"/>
                        <a:pt x="67" y="14"/>
                        <a:pt x="83" y="5"/>
                      </a:cubicBezTo>
                      <a:cubicBezTo>
                        <a:pt x="83" y="5"/>
                        <a:pt x="83" y="5"/>
                        <a:pt x="83" y="5"/>
                      </a:cubicBezTo>
                      <a:cubicBezTo>
                        <a:pt x="83" y="5"/>
                        <a:pt x="83" y="5"/>
                        <a:pt x="83" y="5"/>
                      </a:cubicBezTo>
                      <a:cubicBezTo>
                        <a:pt x="84" y="5"/>
                        <a:pt x="84" y="6"/>
                        <a:pt x="83" y="6"/>
                      </a:cubicBezTo>
                      <a:cubicBezTo>
                        <a:pt x="83" y="6"/>
                        <a:pt x="83" y="6"/>
                        <a:pt x="83" y="6"/>
                      </a:cubicBezTo>
                      <a:cubicBezTo>
                        <a:pt x="83" y="6"/>
                        <a:pt x="83" y="6"/>
                        <a:pt x="83" y="6"/>
                      </a:cubicBezTo>
                      <a:cubicBezTo>
                        <a:pt x="81" y="8"/>
                        <a:pt x="73" y="13"/>
                        <a:pt x="47" y="29"/>
                      </a:cubicBezTo>
                      <a:cubicBezTo>
                        <a:pt x="43" y="32"/>
                        <a:pt x="38" y="35"/>
                        <a:pt x="34" y="37"/>
                      </a:cubicBezTo>
                      <a:cubicBezTo>
                        <a:pt x="54" y="26"/>
                        <a:pt x="54" y="26"/>
                        <a:pt x="54" y="26"/>
                      </a:cubicBezTo>
                      <a:cubicBezTo>
                        <a:pt x="65" y="19"/>
                        <a:pt x="76" y="13"/>
                        <a:pt x="84" y="8"/>
                      </a:cubicBezTo>
                      <a:cubicBezTo>
                        <a:pt x="94" y="3"/>
                        <a:pt x="94" y="3"/>
                        <a:pt x="94" y="3"/>
                      </a:cubicBezTo>
                      <a:cubicBezTo>
                        <a:pt x="96" y="2"/>
                        <a:pt x="97" y="1"/>
                        <a:pt x="97" y="1"/>
                      </a:cubicBezTo>
                      <a:cubicBezTo>
                        <a:pt x="97" y="1"/>
                        <a:pt x="98" y="0"/>
                        <a:pt x="98" y="0"/>
                      </a:cubicBezTo>
                      <a:cubicBezTo>
                        <a:pt x="98" y="0"/>
                        <a:pt x="98" y="0"/>
                        <a:pt x="98" y="0"/>
                      </a:cubicBezTo>
                      <a:cubicBezTo>
                        <a:pt x="98" y="0"/>
                        <a:pt x="98" y="0"/>
                        <a:pt x="98" y="1"/>
                      </a:cubicBezTo>
                      <a:cubicBezTo>
                        <a:pt x="98" y="1"/>
                        <a:pt x="98" y="1"/>
                        <a:pt x="98" y="1"/>
                      </a:cubicBezTo>
                      <a:cubicBezTo>
                        <a:pt x="74" y="17"/>
                        <a:pt x="32" y="44"/>
                        <a:pt x="14" y="56"/>
                      </a:cubicBezTo>
                      <a:cubicBezTo>
                        <a:pt x="20" y="52"/>
                        <a:pt x="29" y="47"/>
                        <a:pt x="38" y="42"/>
                      </a:cubicBezTo>
                      <a:cubicBezTo>
                        <a:pt x="86" y="13"/>
                        <a:pt x="95" y="9"/>
                        <a:pt x="97" y="8"/>
                      </a:cubicBezTo>
                      <a:cubicBezTo>
                        <a:pt x="97" y="8"/>
                        <a:pt x="97" y="8"/>
                        <a:pt x="97" y="8"/>
                      </a:cubicBezTo>
                      <a:cubicBezTo>
                        <a:pt x="97" y="8"/>
                        <a:pt x="97" y="8"/>
                        <a:pt x="97" y="8"/>
                      </a:cubicBezTo>
                      <a:cubicBezTo>
                        <a:pt x="97" y="8"/>
                        <a:pt x="97" y="8"/>
                        <a:pt x="97" y="8"/>
                      </a:cubicBezTo>
                      <a:cubicBezTo>
                        <a:pt x="97" y="8"/>
                        <a:pt x="97" y="8"/>
                        <a:pt x="97" y="8"/>
                      </a:cubicBezTo>
                      <a:cubicBezTo>
                        <a:pt x="97" y="8"/>
                        <a:pt x="97" y="8"/>
                        <a:pt x="97" y="9"/>
                      </a:cubicBezTo>
                      <a:cubicBezTo>
                        <a:pt x="97" y="9"/>
                        <a:pt x="46" y="51"/>
                        <a:pt x="32" y="64"/>
                      </a:cubicBezTo>
                      <a:cubicBezTo>
                        <a:pt x="100" y="24"/>
                        <a:pt x="100" y="24"/>
                        <a:pt x="100" y="24"/>
                      </a:cubicBezTo>
                      <a:cubicBezTo>
                        <a:pt x="100" y="24"/>
                        <a:pt x="100" y="24"/>
                        <a:pt x="101" y="24"/>
                      </a:cubicBezTo>
                      <a:cubicBezTo>
                        <a:pt x="101" y="25"/>
                        <a:pt x="101" y="25"/>
                        <a:pt x="100" y="25"/>
                      </a:cubicBezTo>
                      <a:cubicBezTo>
                        <a:pt x="100" y="25"/>
                        <a:pt x="100" y="25"/>
                        <a:pt x="100" y="25"/>
                      </a:cubicBezTo>
                      <a:cubicBezTo>
                        <a:pt x="100" y="25"/>
                        <a:pt x="100" y="25"/>
                        <a:pt x="100" y="25"/>
                      </a:cubicBezTo>
                      <a:cubicBezTo>
                        <a:pt x="99" y="27"/>
                        <a:pt x="92" y="32"/>
                        <a:pt x="63" y="51"/>
                      </a:cubicBezTo>
                      <a:cubicBezTo>
                        <a:pt x="54" y="58"/>
                        <a:pt x="45" y="64"/>
                        <a:pt x="38" y="69"/>
                      </a:cubicBezTo>
                      <a:cubicBezTo>
                        <a:pt x="63" y="54"/>
                        <a:pt x="88" y="39"/>
                        <a:pt x="89" y="39"/>
                      </a:cubicBezTo>
                      <a:cubicBezTo>
                        <a:pt x="89" y="39"/>
                        <a:pt x="89" y="39"/>
                        <a:pt x="89" y="39"/>
                      </a:cubicBezTo>
                      <a:cubicBezTo>
                        <a:pt x="89" y="39"/>
                        <a:pt x="89" y="39"/>
                        <a:pt x="89" y="39"/>
                      </a:cubicBezTo>
                      <a:cubicBezTo>
                        <a:pt x="90" y="40"/>
                        <a:pt x="90" y="40"/>
                        <a:pt x="76" y="49"/>
                      </a:cubicBezTo>
                      <a:cubicBezTo>
                        <a:pt x="67" y="55"/>
                        <a:pt x="56" y="62"/>
                        <a:pt x="45" y="69"/>
                      </a:cubicBezTo>
                      <a:cubicBezTo>
                        <a:pt x="33" y="78"/>
                        <a:pt x="21" y="86"/>
                        <a:pt x="12" y="91"/>
                      </a:cubicBezTo>
                      <a:cubicBezTo>
                        <a:pt x="32" y="80"/>
                        <a:pt x="73" y="56"/>
                        <a:pt x="97" y="42"/>
                      </a:cubicBezTo>
                      <a:cubicBezTo>
                        <a:pt x="98" y="42"/>
                        <a:pt x="98" y="42"/>
                        <a:pt x="98" y="42"/>
                      </a:cubicBezTo>
                      <a:cubicBezTo>
                        <a:pt x="98" y="42"/>
                        <a:pt x="98" y="42"/>
                        <a:pt x="98" y="42"/>
                      </a:cubicBezTo>
                      <a:cubicBezTo>
                        <a:pt x="98" y="42"/>
                        <a:pt x="98" y="42"/>
                        <a:pt x="98" y="43"/>
                      </a:cubicBezTo>
                      <a:cubicBezTo>
                        <a:pt x="98" y="43"/>
                        <a:pt x="98" y="43"/>
                        <a:pt x="98" y="43"/>
                      </a:cubicBezTo>
                      <a:cubicBezTo>
                        <a:pt x="98" y="43"/>
                        <a:pt x="98" y="43"/>
                        <a:pt x="98" y="43"/>
                      </a:cubicBezTo>
                      <a:cubicBezTo>
                        <a:pt x="96" y="44"/>
                        <a:pt x="90" y="49"/>
                        <a:pt x="67" y="68"/>
                      </a:cubicBezTo>
                      <a:cubicBezTo>
                        <a:pt x="50" y="81"/>
                        <a:pt x="30" y="96"/>
                        <a:pt x="22" y="103"/>
                      </a:cubicBezTo>
                      <a:cubicBezTo>
                        <a:pt x="28" y="100"/>
                        <a:pt x="38" y="94"/>
                        <a:pt x="50" y="87"/>
                      </a:cubicBezTo>
                      <a:cubicBezTo>
                        <a:pt x="110" y="52"/>
                        <a:pt x="110" y="52"/>
                        <a:pt x="110" y="52"/>
                      </a:cubicBezTo>
                      <a:cubicBezTo>
                        <a:pt x="110" y="52"/>
                        <a:pt x="110" y="52"/>
                        <a:pt x="110" y="52"/>
                      </a:cubicBezTo>
                      <a:cubicBezTo>
                        <a:pt x="111" y="53"/>
                        <a:pt x="111" y="53"/>
                        <a:pt x="97" y="63"/>
                      </a:cubicBezTo>
                      <a:cubicBezTo>
                        <a:pt x="89" y="69"/>
                        <a:pt x="78" y="77"/>
                        <a:pt x="67" y="85"/>
                      </a:cubicBezTo>
                      <a:cubicBezTo>
                        <a:pt x="54" y="94"/>
                        <a:pt x="41" y="104"/>
                        <a:pt x="33" y="109"/>
                      </a:cubicBezTo>
                      <a:cubicBezTo>
                        <a:pt x="100" y="71"/>
                        <a:pt x="100" y="71"/>
                        <a:pt x="100" y="71"/>
                      </a:cubicBezTo>
                      <a:cubicBezTo>
                        <a:pt x="100" y="71"/>
                        <a:pt x="100" y="71"/>
                        <a:pt x="100" y="71"/>
                      </a:cubicBezTo>
                      <a:cubicBezTo>
                        <a:pt x="100" y="71"/>
                        <a:pt x="100" y="71"/>
                        <a:pt x="100" y="72"/>
                      </a:cubicBezTo>
                      <a:cubicBezTo>
                        <a:pt x="100" y="72"/>
                        <a:pt x="100" y="72"/>
                        <a:pt x="100" y="72"/>
                      </a:cubicBezTo>
                      <a:cubicBezTo>
                        <a:pt x="100" y="72"/>
                        <a:pt x="100" y="72"/>
                        <a:pt x="100" y="72"/>
                      </a:cubicBezTo>
                      <a:cubicBezTo>
                        <a:pt x="98" y="73"/>
                        <a:pt x="92" y="78"/>
                        <a:pt x="68" y="95"/>
                      </a:cubicBezTo>
                      <a:cubicBezTo>
                        <a:pt x="58" y="101"/>
                        <a:pt x="48" y="109"/>
                        <a:pt x="41" y="113"/>
                      </a:cubicBezTo>
                      <a:cubicBezTo>
                        <a:pt x="82" y="89"/>
                        <a:pt x="82" y="89"/>
                        <a:pt x="82" y="89"/>
                      </a:cubicBezTo>
                      <a:cubicBezTo>
                        <a:pt x="82" y="89"/>
                        <a:pt x="83" y="89"/>
                        <a:pt x="83" y="90"/>
                      </a:cubicBezTo>
                      <a:cubicBezTo>
                        <a:pt x="83" y="90"/>
                        <a:pt x="83" y="90"/>
                        <a:pt x="83" y="90"/>
                      </a:cubicBezTo>
                      <a:cubicBezTo>
                        <a:pt x="34" y="118"/>
                        <a:pt x="34" y="118"/>
                        <a:pt x="34" y="118"/>
                      </a:cubicBezTo>
                      <a:cubicBezTo>
                        <a:pt x="34" y="118"/>
                        <a:pt x="34" y="118"/>
                        <a:pt x="34" y="118"/>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sp>
              <p:nvSpPr>
                <p:cNvPr id="169" name="Freeform 300"/>
                <p:cNvSpPr>
                  <a:spLocks noEditPoints="1"/>
                </p:cNvSpPr>
                <p:nvPr/>
              </p:nvSpPr>
              <p:spPr bwMode="auto">
                <a:xfrm>
                  <a:off x="5084763" y="6165850"/>
                  <a:ext cx="242888" cy="322263"/>
                </a:xfrm>
                <a:custGeom>
                  <a:avLst/>
                  <a:gdLst>
                    <a:gd name="T0" fmla="*/ 63 w 75"/>
                    <a:gd name="T1" fmla="*/ 52 h 99"/>
                    <a:gd name="T2" fmla="*/ 68 w 75"/>
                    <a:gd name="T3" fmla="*/ 29 h 99"/>
                    <a:gd name="T4" fmla="*/ 73 w 75"/>
                    <a:gd name="T5" fmla="*/ 6 h 99"/>
                    <a:gd name="T6" fmla="*/ 67 w 75"/>
                    <a:gd name="T7" fmla="*/ 17 h 99"/>
                    <a:gd name="T8" fmla="*/ 59 w 75"/>
                    <a:gd name="T9" fmla="*/ 27 h 99"/>
                    <a:gd name="T10" fmla="*/ 41 w 75"/>
                    <a:gd name="T11" fmla="*/ 44 h 99"/>
                    <a:gd name="T12" fmla="*/ 11 w 75"/>
                    <a:gd name="T13" fmla="*/ 66 h 99"/>
                    <a:gd name="T14" fmla="*/ 2 w 75"/>
                    <a:gd name="T15" fmla="*/ 74 h 99"/>
                    <a:gd name="T16" fmla="*/ 21 w 75"/>
                    <a:gd name="T17" fmla="*/ 84 h 99"/>
                    <a:gd name="T18" fmla="*/ 34 w 75"/>
                    <a:gd name="T19" fmla="*/ 90 h 99"/>
                    <a:gd name="T20" fmla="*/ 41 w 75"/>
                    <a:gd name="T21" fmla="*/ 91 h 99"/>
                    <a:gd name="T22" fmla="*/ 48 w 75"/>
                    <a:gd name="T23" fmla="*/ 92 h 99"/>
                    <a:gd name="T24" fmla="*/ 55 w 75"/>
                    <a:gd name="T25" fmla="*/ 91 h 99"/>
                    <a:gd name="T26" fmla="*/ 54 w 75"/>
                    <a:gd name="T27" fmla="*/ 94 h 99"/>
                    <a:gd name="T28" fmla="*/ 54 w 75"/>
                    <a:gd name="T29" fmla="*/ 96 h 99"/>
                    <a:gd name="T30" fmla="*/ 55 w 75"/>
                    <a:gd name="T31" fmla="*/ 97 h 99"/>
                    <a:gd name="T32" fmla="*/ 57 w 75"/>
                    <a:gd name="T33" fmla="*/ 99 h 99"/>
                    <a:gd name="T34" fmla="*/ 54 w 75"/>
                    <a:gd name="T35" fmla="*/ 97 h 99"/>
                    <a:gd name="T36" fmla="*/ 54 w 75"/>
                    <a:gd name="T37" fmla="*/ 95 h 99"/>
                    <a:gd name="T38" fmla="*/ 55 w 75"/>
                    <a:gd name="T39" fmla="*/ 92 h 99"/>
                    <a:gd name="T40" fmla="*/ 48 w 75"/>
                    <a:gd name="T41" fmla="*/ 92 h 99"/>
                    <a:gd name="T42" fmla="*/ 41 w 75"/>
                    <a:gd name="T43" fmla="*/ 92 h 99"/>
                    <a:gd name="T44" fmla="*/ 34 w 75"/>
                    <a:gd name="T45" fmla="*/ 90 h 99"/>
                    <a:gd name="T46" fmla="*/ 20 w 75"/>
                    <a:gd name="T47" fmla="*/ 85 h 99"/>
                    <a:gd name="T48" fmla="*/ 1 w 75"/>
                    <a:gd name="T49" fmla="*/ 75 h 99"/>
                    <a:gd name="T50" fmla="*/ 1 w 75"/>
                    <a:gd name="T51" fmla="*/ 74 h 99"/>
                    <a:gd name="T52" fmla="*/ 20 w 75"/>
                    <a:gd name="T53" fmla="*/ 57 h 99"/>
                    <a:gd name="T54" fmla="*/ 49 w 75"/>
                    <a:gd name="T55" fmla="*/ 35 h 99"/>
                    <a:gd name="T56" fmla="*/ 62 w 75"/>
                    <a:gd name="T57" fmla="*/ 21 h 99"/>
                    <a:gd name="T58" fmla="*/ 69 w 75"/>
                    <a:gd name="T59" fmla="*/ 11 h 99"/>
                    <a:gd name="T60" fmla="*/ 75 w 75"/>
                    <a:gd name="T61" fmla="*/ 0 h 99"/>
                    <a:gd name="T62" fmla="*/ 69 w 75"/>
                    <a:gd name="T63" fmla="*/ 29 h 99"/>
                    <a:gd name="T64" fmla="*/ 64 w 75"/>
                    <a:gd name="T65" fmla="*/ 5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5" h="99">
                      <a:moveTo>
                        <a:pt x="57" y="99"/>
                      </a:moveTo>
                      <a:cubicBezTo>
                        <a:pt x="59" y="83"/>
                        <a:pt x="61" y="67"/>
                        <a:pt x="63" y="52"/>
                      </a:cubicBezTo>
                      <a:cubicBezTo>
                        <a:pt x="64" y="48"/>
                        <a:pt x="64" y="44"/>
                        <a:pt x="65" y="40"/>
                      </a:cubicBezTo>
                      <a:cubicBezTo>
                        <a:pt x="68" y="29"/>
                        <a:pt x="68" y="29"/>
                        <a:pt x="68" y="29"/>
                      </a:cubicBezTo>
                      <a:cubicBezTo>
                        <a:pt x="72" y="6"/>
                        <a:pt x="72" y="6"/>
                        <a:pt x="72" y="6"/>
                      </a:cubicBezTo>
                      <a:cubicBezTo>
                        <a:pt x="73" y="6"/>
                        <a:pt x="73" y="6"/>
                        <a:pt x="73" y="6"/>
                      </a:cubicBezTo>
                      <a:cubicBezTo>
                        <a:pt x="73" y="8"/>
                        <a:pt x="72" y="10"/>
                        <a:pt x="71" y="12"/>
                      </a:cubicBezTo>
                      <a:cubicBezTo>
                        <a:pt x="70" y="14"/>
                        <a:pt x="69" y="16"/>
                        <a:pt x="67" y="17"/>
                      </a:cubicBezTo>
                      <a:cubicBezTo>
                        <a:pt x="66" y="19"/>
                        <a:pt x="65" y="21"/>
                        <a:pt x="64" y="23"/>
                      </a:cubicBezTo>
                      <a:cubicBezTo>
                        <a:pt x="62" y="24"/>
                        <a:pt x="61" y="26"/>
                        <a:pt x="59" y="27"/>
                      </a:cubicBezTo>
                      <a:cubicBezTo>
                        <a:pt x="57" y="30"/>
                        <a:pt x="54" y="33"/>
                        <a:pt x="50" y="36"/>
                      </a:cubicBezTo>
                      <a:cubicBezTo>
                        <a:pt x="47" y="39"/>
                        <a:pt x="44" y="41"/>
                        <a:pt x="41" y="44"/>
                      </a:cubicBezTo>
                      <a:cubicBezTo>
                        <a:pt x="34" y="49"/>
                        <a:pt x="27" y="54"/>
                        <a:pt x="21" y="59"/>
                      </a:cubicBezTo>
                      <a:cubicBezTo>
                        <a:pt x="17" y="61"/>
                        <a:pt x="14" y="64"/>
                        <a:pt x="11" y="66"/>
                      </a:cubicBezTo>
                      <a:cubicBezTo>
                        <a:pt x="8" y="69"/>
                        <a:pt x="5" y="72"/>
                        <a:pt x="2" y="75"/>
                      </a:cubicBezTo>
                      <a:cubicBezTo>
                        <a:pt x="2" y="74"/>
                        <a:pt x="2" y="74"/>
                        <a:pt x="2" y="74"/>
                      </a:cubicBezTo>
                      <a:cubicBezTo>
                        <a:pt x="6" y="76"/>
                        <a:pt x="10" y="79"/>
                        <a:pt x="14" y="81"/>
                      </a:cubicBezTo>
                      <a:cubicBezTo>
                        <a:pt x="21" y="84"/>
                        <a:pt x="21" y="84"/>
                        <a:pt x="21" y="84"/>
                      </a:cubicBezTo>
                      <a:cubicBezTo>
                        <a:pt x="27" y="87"/>
                        <a:pt x="27" y="87"/>
                        <a:pt x="27" y="87"/>
                      </a:cubicBezTo>
                      <a:cubicBezTo>
                        <a:pt x="29" y="88"/>
                        <a:pt x="32" y="89"/>
                        <a:pt x="34" y="90"/>
                      </a:cubicBezTo>
                      <a:cubicBezTo>
                        <a:pt x="35" y="90"/>
                        <a:pt x="36" y="90"/>
                        <a:pt x="37" y="90"/>
                      </a:cubicBezTo>
                      <a:cubicBezTo>
                        <a:pt x="41" y="91"/>
                        <a:pt x="41" y="91"/>
                        <a:pt x="41" y="91"/>
                      </a:cubicBezTo>
                      <a:cubicBezTo>
                        <a:pt x="42" y="91"/>
                        <a:pt x="43" y="91"/>
                        <a:pt x="44" y="92"/>
                      </a:cubicBezTo>
                      <a:cubicBezTo>
                        <a:pt x="48" y="92"/>
                        <a:pt x="48" y="92"/>
                        <a:pt x="48" y="92"/>
                      </a:cubicBezTo>
                      <a:cubicBezTo>
                        <a:pt x="50" y="92"/>
                        <a:pt x="53" y="92"/>
                        <a:pt x="55" y="91"/>
                      </a:cubicBezTo>
                      <a:cubicBezTo>
                        <a:pt x="55" y="91"/>
                        <a:pt x="55" y="91"/>
                        <a:pt x="55" y="91"/>
                      </a:cubicBezTo>
                      <a:cubicBezTo>
                        <a:pt x="55" y="92"/>
                        <a:pt x="55" y="92"/>
                        <a:pt x="55" y="92"/>
                      </a:cubicBezTo>
                      <a:cubicBezTo>
                        <a:pt x="55" y="92"/>
                        <a:pt x="55" y="93"/>
                        <a:pt x="54" y="94"/>
                      </a:cubicBezTo>
                      <a:cubicBezTo>
                        <a:pt x="54" y="95"/>
                        <a:pt x="54" y="95"/>
                        <a:pt x="54" y="95"/>
                      </a:cubicBezTo>
                      <a:cubicBezTo>
                        <a:pt x="54" y="95"/>
                        <a:pt x="54" y="95"/>
                        <a:pt x="54" y="96"/>
                      </a:cubicBezTo>
                      <a:cubicBezTo>
                        <a:pt x="54" y="96"/>
                        <a:pt x="54" y="96"/>
                        <a:pt x="54" y="96"/>
                      </a:cubicBezTo>
                      <a:cubicBezTo>
                        <a:pt x="55" y="97"/>
                        <a:pt x="55" y="97"/>
                        <a:pt x="55" y="97"/>
                      </a:cubicBezTo>
                      <a:cubicBezTo>
                        <a:pt x="56" y="98"/>
                        <a:pt x="56" y="98"/>
                        <a:pt x="57" y="99"/>
                      </a:cubicBezTo>
                      <a:close/>
                      <a:moveTo>
                        <a:pt x="57" y="99"/>
                      </a:moveTo>
                      <a:cubicBezTo>
                        <a:pt x="56" y="98"/>
                        <a:pt x="56" y="98"/>
                        <a:pt x="55" y="97"/>
                      </a:cubicBezTo>
                      <a:cubicBezTo>
                        <a:pt x="55" y="97"/>
                        <a:pt x="55" y="97"/>
                        <a:pt x="54" y="97"/>
                      </a:cubicBezTo>
                      <a:cubicBezTo>
                        <a:pt x="54" y="96"/>
                        <a:pt x="54" y="96"/>
                        <a:pt x="54" y="96"/>
                      </a:cubicBezTo>
                      <a:cubicBezTo>
                        <a:pt x="54" y="95"/>
                        <a:pt x="54" y="95"/>
                        <a:pt x="54" y="95"/>
                      </a:cubicBezTo>
                      <a:cubicBezTo>
                        <a:pt x="54" y="93"/>
                        <a:pt x="54" y="93"/>
                        <a:pt x="54" y="93"/>
                      </a:cubicBezTo>
                      <a:cubicBezTo>
                        <a:pt x="55" y="93"/>
                        <a:pt x="55" y="92"/>
                        <a:pt x="55" y="92"/>
                      </a:cubicBezTo>
                      <a:cubicBezTo>
                        <a:pt x="55" y="92"/>
                        <a:pt x="55" y="92"/>
                        <a:pt x="55" y="92"/>
                      </a:cubicBezTo>
                      <a:cubicBezTo>
                        <a:pt x="53" y="92"/>
                        <a:pt x="50" y="92"/>
                        <a:pt x="48" y="92"/>
                      </a:cubicBezTo>
                      <a:cubicBezTo>
                        <a:pt x="44" y="92"/>
                        <a:pt x="44" y="92"/>
                        <a:pt x="44" y="92"/>
                      </a:cubicBezTo>
                      <a:cubicBezTo>
                        <a:pt x="43" y="92"/>
                        <a:pt x="42" y="92"/>
                        <a:pt x="41" y="92"/>
                      </a:cubicBezTo>
                      <a:cubicBezTo>
                        <a:pt x="37" y="91"/>
                        <a:pt x="37" y="91"/>
                        <a:pt x="37" y="91"/>
                      </a:cubicBezTo>
                      <a:cubicBezTo>
                        <a:pt x="36" y="91"/>
                        <a:pt x="35" y="91"/>
                        <a:pt x="34" y="90"/>
                      </a:cubicBezTo>
                      <a:cubicBezTo>
                        <a:pt x="31" y="90"/>
                        <a:pt x="29" y="89"/>
                        <a:pt x="27" y="88"/>
                      </a:cubicBezTo>
                      <a:cubicBezTo>
                        <a:pt x="20" y="85"/>
                        <a:pt x="20" y="85"/>
                        <a:pt x="20" y="85"/>
                      </a:cubicBezTo>
                      <a:cubicBezTo>
                        <a:pt x="14" y="82"/>
                        <a:pt x="14" y="82"/>
                        <a:pt x="14" y="82"/>
                      </a:cubicBezTo>
                      <a:cubicBezTo>
                        <a:pt x="9" y="80"/>
                        <a:pt x="5" y="77"/>
                        <a:pt x="1" y="75"/>
                      </a:cubicBezTo>
                      <a:cubicBezTo>
                        <a:pt x="0" y="75"/>
                        <a:pt x="0" y="75"/>
                        <a:pt x="0" y="75"/>
                      </a:cubicBezTo>
                      <a:cubicBezTo>
                        <a:pt x="1" y="74"/>
                        <a:pt x="1" y="74"/>
                        <a:pt x="1" y="74"/>
                      </a:cubicBezTo>
                      <a:cubicBezTo>
                        <a:pt x="4" y="71"/>
                        <a:pt x="7" y="68"/>
                        <a:pt x="10" y="65"/>
                      </a:cubicBezTo>
                      <a:cubicBezTo>
                        <a:pt x="13" y="63"/>
                        <a:pt x="16" y="60"/>
                        <a:pt x="20" y="57"/>
                      </a:cubicBezTo>
                      <a:cubicBezTo>
                        <a:pt x="26" y="52"/>
                        <a:pt x="33" y="47"/>
                        <a:pt x="40" y="42"/>
                      </a:cubicBezTo>
                      <a:cubicBezTo>
                        <a:pt x="43" y="40"/>
                        <a:pt x="46" y="37"/>
                        <a:pt x="49" y="35"/>
                      </a:cubicBezTo>
                      <a:cubicBezTo>
                        <a:pt x="52" y="32"/>
                        <a:pt x="55" y="29"/>
                        <a:pt x="58" y="26"/>
                      </a:cubicBezTo>
                      <a:cubicBezTo>
                        <a:pt x="60" y="25"/>
                        <a:pt x="61" y="23"/>
                        <a:pt x="62" y="21"/>
                      </a:cubicBezTo>
                      <a:cubicBezTo>
                        <a:pt x="64" y="20"/>
                        <a:pt x="65" y="18"/>
                        <a:pt x="66" y="17"/>
                      </a:cubicBezTo>
                      <a:cubicBezTo>
                        <a:pt x="67" y="15"/>
                        <a:pt x="68" y="13"/>
                        <a:pt x="69" y="11"/>
                      </a:cubicBezTo>
                      <a:cubicBezTo>
                        <a:pt x="70" y="9"/>
                        <a:pt x="71" y="7"/>
                        <a:pt x="72" y="6"/>
                      </a:cubicBezTo>
                      <a:cubicBezTo>
                        <a:pt x="75" y="0"/>
                        <a:pt x="75" y="0"/>
                        <a:pt x="75" y="0"/>
                      </a:cubicBezTo>
                      <a:cubicBezTo>
                        <a:pt x="73" y="6"/>
                        <a:pt x="73" y="6"/>
                        <a:pt x="73" y="6"/>
                      </a:cubicBezTo>
                      <a:cubicBezTo>
                        <a:pt x="69" y="29"/>
                        <a:pt x="69" y="29"/>
                        <a:pt x="69" y="29"/>
                      </a:cubicBezTo>
                      <a:cubicBezTo>
                        <a:pt x="66" y="40"/>
                        <a:pt x="66" y="40"/>
                        <a:pt x="66" y="40"/>
                      </a:cubicBezTo>
                      <a:cubicBezTo>
                        <a:pt x="65" y="44"/>
                        <a:pt x="65" y="48"/>
                        <a:pt x="64" y="52"/>
                      </a:cubicBezTo>
                      <a:cubicBezTo>
                        <a:pt x="62" y="68"/>
                        <a:pt x="59" y="83"/>
                        <a:pt x="57" y="99"/>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sp>
              <p:nvSpPr>
                <p:cNvPr id="170" name="Freeform 302"/>
                <p:cNvSpPr>
                  <a:spLocks noEditPoints="1"/>
                </p:cNvSpPr>
                <p:nvPr/>
              </p:nvSpPr>
              <p:spPr bwMode="auto">
                <a:xfrm>
                  <a:off x="5094288" y="6175375"/>
                  <a:ext cx="239713" cy="295275"/>
                </a:xfrm>
                <a:custGeom>
                  <a:avLst/>
                  <a:gdLst>
                    <a:gd name="T0" fmla="*/ 52 w 74"/>
                    <a:gd name="T1" fmla="*/ 91 h 91"/>
                    <a:gd name="T2" fmla="*/ 61 w 74"/>
                    <a:gd name="T3" fmla="*/ 47 h 91"/>
                    <a:gd name="T4" fmla="*/ 71 w 74"/>
                    <a:gd name="T5" fmla="*/ 4 h 91"/>
                    <a:gd name="T6" fmla="*/ 72 w 74"/>
                    <a:gd name="T7" fmla="*/ 4 h 91"/>
                    <a:gd name="T8" fmla="*/ 65 w 74"/>
                    <a:gd name="T9" fmla="*/ 15 h 91"/>
                    <a:gd name="T10" fmla="*/ 61 w 74"/>
                    <a:gd name="T11" fmla="*/ 19 h 91"/>
                    <a:gd name="T12" fmla="*/ 57 w 74"/>
                    <a:gd name="T13" fmla="*/ 24 h 91"/>
                    <a:gd name="T14" fmla="*/ 48 w 74"/>
                    <a:gd name="T15" fmla="*/ 33 h 91"/>
                    <a:gd name="T16" fmla="*/ 39 w 74"/>
                    <a:gd name="T17" fmla="*/ 41 h 91"/>
                    <a:gd name="T18" fmla="*/ 20 w 74"/>
                    <a:gd name="T19" fmla="*/ 57 h 91"/>
                    <a:gd name="T20" fmla="*/ 10 w 74"/>
                    <a:gd name="T21" fmla="*/ 66 h 91"/>
                    <a:gd name="T22" fmla="*/ 1 w 74"/>
                    <a:gd name="T23" fmla="*/ 74 h 91"/>
                    <a:gd name="T24" fmla="*/ 1 w 74"/>
                    <a:gd name="T25" fmla="*/ 73 h 91"/>
                    <a:gd name="T26" fmla="*/ 14 w 74"/>
                    <a:gd name="T27" fmla="*/ 79 h 91"/>
                    <a:gd name="T28" fmla="*/ 26 w 74"/>
                    <a:gd name="T29" fmla="*/ 83 h 91"/>
                    <a:gd name="T30" fmla="*/ 39 w 74"/>
                    <a:gd name="T31" fmla="*/ 88 h 91"/>
                    <a:gd name="T32" fmla="*/ 52 w 74"/>
                    <a:gd name="T33" fmla="*/ 91 h 91"/>
                    <a:gd name="T34" fmla="*/ 52 w 74"/>
                    <a:gd name="T35" fmla="*/ 91 h 91"/>
                    <a:gd name="T36" fmla="*/ 39 w 74"/>
                    <a:gd name="T37" fmla="*/ 88 h 91"/>
                    <a:gd name="T38" fmla="*/ 26 w 74"/>
                    <a:gd name="T39" fmla="*/ 84 h 91"/>
                    <a:gd name="T40" fmla="*/ 13 w 74"/>
                    <a:gd name="T41" fmla="*/ 79 h 91"/>
                    <a:gd name="T42" fmla="*/ 1 w 74"/>
                    <a:gd name="T43" fmla="*/ 74 h 91"/>
                    <a:gd name="T44" fmla="*/ 0 w 74"/>
                    <a:gd name="T45" fmla="*/ 74 h 91"/>
                    <a:gd name="T46" fmla="*/ 1 w 74"/>
                    <a:gd name="T47" fmla="*/ 73 h 91"/>
                    <a:gd name="T48" fmla="*/ 10 w 74"/>
                    <a:gd name="T49" fmla="*/ 65 h 91"/>
                    <a:gd name="T50" fmla="*/ 19 w 74"/>
                    <a:gd name="T51" fmla="*/ 56 h 91"/>
                    <a:gd name="T52" fmla="*/ 38 w 74"/>
                    <a:gd name="T53" fmla="*/ 40 h 91"/>
                    <a:gd name="T54" fmla="*/ 47 w 74"/>
                    <a:gd name="T55" fmla="*/ 32 h 91"/>
                    <a:gd name="T56" fmla="*/ 51 w 74"/>
                    <a:gd name="T57" fmla="*/ 27 h 91"/>
                    <a:gd name="T58" fmla="*/ 56 w 74"/>
                    <a:gd name="T59" fmla="*/ 23 h 91"/>
                    <a:gd name="T60" fmla="*/ 60 w 74"/>
                    <a:gd name="T61" fmla="*/ 18 h 91"/>
                    <a:gd name="T62" fmla="*/ 64 w 74"/>
                    <a:gd name="T63" fmla="*/ 14 h 91"/>
                    <a:gd name="T64" fmla="*/ 71 w 74"/>
                    <a:gd name="T65" fmla="*/ 3 h 91"/>
                    <a:gd name="T66" fmla="*/ 74 w 74"/>
                    <a:gd name="T67" fmla="*/ 0 h 91"/>
                    <a:gd name="T68" fmla="*/ 73 w 74"/>
                    <a:gd name="T69" fmla="*/ 4 h 91"/>
                    <a:gd name="T70" fmla="*/ 62 w 74"/>
                    <a:gd name="T71" fmla="*/ 48 h 91"/>
                    <a:gd name="T72" fmla="*/ 52 w 74"/>
                    <a:gd name="T73"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4" h="91">
                      <a:moveTo>
                        <a:pt x="52" y="91"/>
                      </a:moveTo>
                      <a:cubicBezTo>
                        <a:pt x="61" y="47"/>
                        <a:pt x="61" y="47"/>
                        <a:pt x="61" y="47"/>
                      </a:cubicBezTo>
                      <a:cubicBezTo>
                        <a:pt x="71" y="4"/>
                        <a:pt x="71" y="4"/>
                        <a:pt x="71" y="4"/>
                      </a:cubicBezTo>
                      <a:cubicBezTo>
                        <a:pt x="72" y="4"/>
                        <a:pt x="72" y="4"/>
                        <a:pt x="72" y="4"/>
                      </a:cubicBezTo>
                      <a:cubicBezTo>
                        <a:pt x="70" y="8"/>
                        <a:pt x="68" y="11"/>
                        <a:pt x="65" y="15"/>
                      </a:cubicBezTo>
                      <a:cubicBezTo>
                        <a:pt x="61" y="19"/>
                        <a:pt x="61" y="19"/>
                        <a:pt x="61" y="19"/>
                      </a:cubicBezTo>
                      <a:cubicBezTo>
                        <a:pt x="60" y="21"/>
                        <a:pt x="59" y="23"/>
                        <a:pt x="57" y="24"/>
                      </a:cubicBezTo>
                      <a:cubicBezTo>
                        <a:pt x="54" y="27"/>
                        <a:pt x="51" y="30"/>
                        <a:pt x="48" y="33"/>
                      </a:cubicBezTo>
                      <a:cubicBezTo>
                        <a:pt x="39" y="41"/>
                        <a:pt x="39" y="41"/>
                        <a:pt x="39" y="41"/>
                      </a:cubicBezTo>
                      <a:cubicBezTo>
                        <a:pt x="20" y="57"/>
                        <a:pt x="20" y="57"/>
                        <a:pt x="20" y="57"/>
                      </a:cubicBezTo>
                      <a:cubicBezTo>
                        <a:pt x="10" y="66"/>
                        <a:pt x="10" y="66"/>
                        <a:pt x="10" y="66"/>
                      </a:cubicBezTo>
                      <a:cubicBezTo>
                        <a:pt x="1" y="74"/>
                        <a:pt x="1" y="74"/>
                        <a:pt x="1" y="74"/>
                      </a:cubicBezTo>
                      <a:cubicBezTo>
                        <a:pt x="1" y="73"/>
                        <a:pt x="1" y="73"/>
                        <a:pt x="1" y="73"/>
                      </a:cubicBezTo>
                      <a:cubicBezTo>
                        <a:pt x="14" y="79"/>
                        <a:pt x="14" y="79"/>
                        <a:pt x="14" y="79"/>
                      </a:cubicBezTo>
                      <a:cubicBezTo>
                        <a:pt x="26" y="83"/>
                        <a:pt x="26" y="83"/>
                        <a:pt x="26" y="83"/>
                      </a:cubicBezTo>
                      <a:cubicBezTo>
                        <a:pt x="39" y="88"/>
                        <a:pt x="39" y="88"/>
                        <a:pt x="39" y="88"/>
                      </a:cubicBezTo>
                      <a:cubicBezTo>
                        <a:pt x="43" y="89"/>
                        <a:pt x="47" y="90"/>
                        <a:pt x="52" y="91"/>
                      </a:cubicBezTo>
                      <a:close/>
                      <a:moveTo>
                        <a:pt x="52" y="91"/>
                      </a:moveTo>
                      <a:cubicBezTo>
                        <a:pt x="47" y="90"/>
                        <a:pt x="43" y="89"/>
                        <a:pt x="39" y="88"/>
                      </a:cubicBezTo>
                      <a:cubicBezTo>
                        <a:pt x="26" y="84"/>
                        <a:pt x="26" y="84"/>
                        <a:pt x="26" y="84"/>
                      </a:cubicBezTo>
                      <a:cubicBezTo>
                        <a:pt x="13" y="79"/>
                        <a:pt x="13" y="79"/>
                        <a:pt x="13" y="79"/>
                      </a:cubicBezTo>
                      <a:cubicBezTo>
                        <a:pt x="1" y="74"/>
                        <a:pt x="1" y="74"/>
                        <a:pt x="1" y="74"/>
                      </a:cubicBezTo>
                      <a:cubicBezTo>
                        <a:pt x="0" y="74"/>
                        <a:pt x="0" y="74"/>
                        <a:pt x="0" y="74"/>
                      </a:cubicBezTo>
                      <a:cubicBezTo>
                        <a:pt x="1" y="73"/>
                        <a:pt x="1" y="73"/>
                        <a:pt x="1" y="73"/>
                      </a:cubicBezTo>
                      <a:cubicBezTo>
                        <a:pt x="10" y="65"/>
                        <a:pt x="10" y="65"/>
                        <a:pt x="10" y="65"/>
                      </a:cubicBezTo>
                      <a:cubicBezTo>
                        <a:pt x="19" y="56"/>
                        <a:pt x="19" y="56"/>
                        <a:pt x="19" y="56"/>
                      </a:cubicBezTo>
                      <a:cubicBezTo>
                        <a:pt x="38" y="40"/>
                        <a:pt x="38" y="40"/>
                        <a:pt x="38" y="40"/>
                      </a:cubicBezTo>
                      <a:cubicBezTo>
                        <a:pt x="47" y="32"/>
                        <a:pt x="47" y="32"/>
                        <a:pt x="47" y="32"/>
                      </a:cubicBezTo>
                      <a:cubicBezTo>
                        <a:pt x="49" y="30"/>
                        <a:pt x="50" y="29"/>
                        <a:pt x="51" y="27"/>
                      </a:cubicBezTo>
                      <a:cubicBezTo>
                        <a:pt x="56" y="23"/>
                        <a:pt x="56" y="23"/>
                        <a:pt x="56" y="23"/>
                      </a:cubicBezTo>
                      <a:cubicBezTo>
                        <a:pt x="57" y="22"/>
                        <a:pt x="59" y="20"/>
                        <a:pt x="60" y="18"/>
                      </a:cubicBezTo>
                      <a:cubicBezTo>
                        <a:pt x="64" y="14"/>
                        <a:pt x="64" y="14"/>
                        <a:pt x="64" y="14"/>
                      </a:cubicBezTo>
                      <a:cubicBezTo>
                        <a:pt x="66" y="10"/>
                        <a:pt x="69" y="7"/>
                        <a:pt x="71" y="3"/>
                      </a:cubicBezTo>
                      <a:cubicBezTo>
                        <a:pt x="74" y="0"/>
                        <a:pt x="74" y="0"/>
                        <a:pt x="74" y="0"/>
                      </a:cubicBezTo>
                      <a:cubicBezTo>
                        <a:pt x="73" y="4"/>
                        <a:pt x="73" y="4"/>
                        <a:pt x="73" y="4"/>
                      </a:cubicBezTo>
                      <a:cubicBezTo>
                        <a:pt x="62" y="48"/>
                        <a:pt x="62" y="48"/>
                        <a:pt x="62" y="48"/>
                      </a:cubicBezTo>
                      <a:lnTo>
                        <a:pt x="52" y="91"/>
                      </a:ln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sp>
              <p:nvSpPr>
                <p:cNvPr id="171" name="Freeform 303"/>
                <p:cNvSpPr>
                  <a:spLocks noEditPoints="1"/>
                </p:cNvSpPr>
                <p:nvPr/>
              </p:nvSpPr>
              <p:spPr bwMode="auto">
                <a:xfrm>
                  <a:off x="4732338" y="5618163"/>
                  <a:ext cx="893763" cy="1498600"/>
                </a:xfrm>
                <a:custGeom>
                  <a:avLst/>
                  <a:gdLst>
                    <a:gd name="T0" fmla="*/ 347 w 563"/>
                    <a:gd name="T1" fmla="*/ 770 h 944"/>
                    <a:gd name="T2" fmla="*/ 347 w 563"/>
                    <a:gd name="T3" fmla="*/ 693 h 944"/>
                    <a:gd name="T4" fmla="*/ 106 w 563"/>
                    <a:gd name="T5" fmla="*/ 695 h 944"/>
                    <a:gd name="T6" fmla="*/ 106 w 563"/>
                    <a:gd name="T7" fmla="*/ 695 h 944"/>
                    <a:gd name="T8" fmla="*/ 0 w 563"/>
                    <a:gd name="T9" fmla="*/ 595 h 944"/>
                    <a:gd name="T10" fmla="*/ 345 w 563"/>
                    <a:gd name="T11" fmla="*/ 2 h 944"/>
                    <a:gd name="T12" fmla="*/ 347 w 563"/>
                    <a:gd name="T13" fmla="*/ 0 h 944"/>
                    <a:gd name="T14" fmla="*/ 514 w 563"/>
                    <a:gd name="T15" fmla="*/ 0 h 944"/>
                    <a:gd name="T16" fmla="*/ 514 w 563"/>
                    <a:gd name="T17" fmla="*/ 519 h 944"/>
                    <a:gd name="T18" fmla="*/ 561 w 563"/>
                    <a:gd name="T19" fmla="*/ 519 h 944"/>
                    <a:gd name="T20" fmla="*/ 561 w 563"/>
                    <a:gd name="T21" fmla="*/ 519 h 944"/>
                    <a:gd name="T22" fmla="*/ 561 w 563"/>
                    <a:gd name="T23" fmla="*/ 695 h 944"/>
                    <a:gd name="T24" fmla="*/ 514 w 563"/>
                    <a:gd name="T25" fmla="*/ 695 h 944"/>
                    <a:gd name="T26" fmla="*/ 514 w 563"/>
                    <a:gd name="T27" fmla="*/ 770 h 944"/>
                    <a:gd name="T28" fmla="*/ 561 w 563"/>
                    <a:gd name="T29" fmla="*/ 768 h 944"/>
                    <a:gd name="T30" fmla="*/ 563 w 563"/>
                    <a:gd name="T31" fmla="*/ 770 h 944"/>
                    <a:gd name="T32" fmla="*/ 563 w 563"/>
                    <a:gd name="T33" fmla="*/ 944 h 944"/>
                    <a:gd name="T34" fmla="*/ 298 w 563"/>
                    <a:gd name="T35" fmla="*/ 944 h 944"/>
                    <a:gd name="T36" fmla="*/ 298 w 563"/>
                    <a:gd name="T37" fmla="*/ 944 h 944"/>
                    <a:gd name="T38" fmla="*/ 298 w 563"/>
                    <a:gd name="T39" fmla="*/ 770 h 944"/>
                    <a:gd name="T40" fmla="*/ 298 w 563"/>
                    <a:gd name="T41" fmla="*/ 942 h 944"/>
                    <a:gd name="T42" fmla="*/ 561 w 563"/>
                    <a:gd name="T43" fmla="*/ 944 h 944"/>
                    <a:gd name="T44" fmla="*/ 561 w 563"/>
                    <a:gd name="T45" fmla="*/ 770 h 944"/>
                    <a:gd name="T46" fmla="*/ 512 w 563"/>
                    <a:gd name="T47" fmla="*/ 770 h 944"/>
                    <a:gd name="T48" fmla="*/ 512 w 563"/>
                    <a:gd name="T49" fmla="*/ 693 h 944"/>
                    <a:gd name="T50" fmla="*/ 514 w 563"/>
                    <a:gd name="T51" fmla="*/ 693 h 944"/>
                    <a:gd name="T52" fmla="*/ 559 w 563"/>
                    <a:gd name="T53" fmla="*/ 693 h 944"/>
                    <a:gd name="T54" fmla="*/ 561 w 563"/>
                    <a:gd name="T55" fmla="*/ 521 h 944"/>
                    <a:gd name="T56" fmla="*/ 512 w 563"/>
                    <a:gd name="T57" fmla="*/ 521 h 944"/>
                    <a:gd name="T58" fmla="*/ 512 w 563"/>
                    <a:gd name="T59" fmla="*/ 2 h 944"/>
                    <a:gd name="T60" fmla="*/ 347 w 563"/>
                    <a:gd name="T61" fmla="*/ 4 h 944"/>
                    <a:gd name="T62" fmla="*/ 2 w 563"/>
                    <a:gd name="T63" fmla="*/ 595 h 944"/>
                    <a:gd name="T64" fmla="*/ 106 w 563"/>
                    <a:gd name="T65" fmla="*/ 693 h 944"/>
                    <a:gd name="T66" fmla="*/ 347 w 563"/>
                    <a:gd name="T67" fmla="*/ 693 h 944"/>
                    <a:gd name="T68" fmla="*/ 347 w 563"/>
                    <a:gd name="T69" fmla="*/ 693 h 944"/>
                    <a:gd name="T70" fmla="*/ 347 w 563"/>
                    <a:gd name="T71" fmla="*/ 770 h 944"/>
                    <a:gd name="T72" fmla="*/ 298 w 563"/>
                    <a:gd name="T73" fmla="*/ 77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3" h="944">
                      <a:moveTo>
                        <a:pt x="298" y="770"/>
                      </a:moveTo>
                      <a:lnTo>
                        <a:pt x="347" y="770"/>
                      </a:lnTo>
                      <a:lnTo>
                        <a:pt x="347" y="770"/>
                      </a:lnTo>
                      <a:lnTo>
                        <a:pt x="347" y="693"/>
                      </a:lnTo>
                      <a:lnTo>
                        <a:pt x="347" y="695"/>
                      </a:lnTo>
                      <a:lnTo>
                        <a:pt x="106" y="695"/>
                      </a:lnTo>
                      <a:lnTo>
                        <a:pt x="106" y="695"/>
                      </a:lnTo>
                      <a:lnTo>
                        <a:pt x="106" y="695"/>
                      </a:lnTo>
                      <a:lnTo>
                        <a:pt x="0" y="595"/>
                      </a:lnTo>
                      <a:lnTo>
                        <a:pt x="0" y="595"/>
                      </a:lnTo>
                      <a:lnTo>
                        <a:pt x="0" y="595"/>
                      </a:lnTo>
                      <a:lnTo>
                        <a:pt x="345" y="2"/>
                      </a:lnTo>
                      <a:lnTo>
                        <a:pt x="345" y="0"/>
                      </a:lnTo>
                      <a:lnTo>
                        <a:pt x="347" y="0"/>
                      </a:lnTo>
                      <a:lnTo>
                        <a:pt x="514" y="0"/>
                      </a:lnTo>
                      <a:lnTo>
                        <a:pt x="514" y="0"/>
                      </a:lnTo>
                      <a:lnTo>
                        <a:pt x="514" y="2"/>
                      </a:lnTo>
                      <a:lnTo>
                        <a:pt x="514" y="519"/>
                      </a:lnTo>
                      <a:lnTo>
                        <a:pt x="514" y="519"/>
                      </a:lnTo>
                      <a:lnTo>
                        <a:pt x="561" y="519"/>
                      </a:lnTo>
                      <a:lnTo>
                        <a:pt x="561" y="519"/>
                      </a:lnTo>
                      <a:lnTo>
                        <a:pt x="561" y="519"/>
                      </a:lnTo>
                      <a:lnTo>
                        <a:pt x="561" y="693"/>
                      </a:lnTo>
                      <a:lnTo>
                        <a:pt x="561" y="695"/>
                      </a:lnTo>
                      <a:lnTo>
                        <a:pt x="561" y="695"/>
                      </a:lnTo>
                      <a:lnTo>
                        <a:pt x="514" y="695"/>
                      </a:lnTo>
                      <a:lnTo>
                        <a:pt x="514" y="693"/>
                      </a:lnTo>
                      <a:lnTo>
                        <a:pt x="514" y="770"/>
                      </a:lnTo>
                      <a:lnTo>
                        <a:pt x="514" y="768"/>
                      </a:lnTo>
                      <a:lnTo>
                        <a:pt x="561" y="768"/>
                      </a:lnTo>
                      <a:lnTo>
                        <a:pt x="563" y="768"/>
                      </a:lnTo>
                      <a:lnTo>
                        <a:pt x="563" y="770"/>
                      </a:lnTo>
                      <a:lnTo>
                        <a:pt x="563" y="944"/>
                      </a:lnTo>
                      <a:lnTo>
                        <a:pt x="563" y="944"/>
                      </a:lnTo>
                      <a:lnTo>
                        <a:pt x="561" y="944"/>
                      </a:lnTo>
                      <a:lnTo>
                        <a:pt x="298" y="944"/>
                      </a:lnTo>
                      <a:lnTo>
                        <a:pt x="298" y="944"/>
                      </a:lnTo>
                      <a:lnTo>
                        <a:pt x="298" y="944"/>
                      </a:lnTo>
                      <a:lnTo>
                        <a:pt x="298" y="770"/>
                      </a:lnTo>
                      <a:close/>
                      <a:moveTo>
                        <a:pt x="298" y="770"/>
                      </a:moveTo>
                      <a:lnTo>
                        <a:pt x="298" y="944"/>
                      </a:lnTo>
                      <a:lnTo>
                        <a:pt x="298" y="942"/>
                      </a:lnTo>
                      <a:lnTo>
                        <a:pt x="561" y="942"/>
                      </a:lnTo>
                      <a:lnTo>
                        <a:pt x="561" y="944"/>
                      </a:lnTo>
                      <a:lnTo>
                        <a:pt x="561" y="770"/>
                      </a:lnTo>
                      <a:lnTo>
                        <a:pt x="561" y="770"/>
                      </a:lnTo>
                      <a:lnTo>
                        <a:pt x="514" y="770"/>
                      </a:lnTo>
                      <a:lnTo>
                        <a:pt x="512" y="770"/>
                      </a:lnTo>
                      <a:lnTo>
                        <a:pt x="512" y="770"/>
                      </a:lnTo>
                      <a:lnTo>
                        <a:pt x="512" y="693"/>
                      </a:lnTo>
                      <a:lnTo>
                        <a:pt x="512" y="693"/>
                      </a:lnTo>
                      <a:lnTo>
                        <a:pt x="514" y="693"/>
                      </a:lnTo>
                      <a:lnTo>
                        <a:pt x="561" y="693"/>
                      </a:lnTo>
                      <a:lnTo>
                        <a:pt x="559" y="693"/>
                      </a:lnTo>
                      <a:lnTo>
                        <a:pt x="559" y="519"/>
                      </a:lnTo>
                      <a:lnTo>
                        <a:pt x="561" y="521"/>
                      </a:lnTo>
                      <a:lnTo>
                        <a:pt x="514" y="521"/>
                      </a:lnTo>
                      <a:lnTo>
                        <a:pt x="512" y="521"/>
                      </a:lnTo>
                      <a:lnTo>
                        <a:pt x="512" y="519"/>
                      </a:lnTo>
                      <a:lnTo>
                        <a:pt x="512" y="2"/>
                      </a:lnTo>
                      <a:lnTo>
                        <a:pt x="514" y="4"/>
                      </a:lnTo>
                      <a:lnTo>
                        <a:pt x="347" y="4"/>
                      </a:lnTo>
                      <a:lnTo>
                        <a:pt x="347" y="2"/>
                      </a:lnTo>
                      <a:lnTo>
                        <a:pt x="2" y="595"/>
                      </a:lnTo>
                      <a:lnTo>
                        <a:pt x="2" y="595"/>
                      </a:lnTo>
                      <a:lnTo>
                        <a:pt x="106" y="693"/>
                      </a:lnTo>
                      <a:lnTo>
                        <a:pt x="106" y="693"/>
                      </a:lnTo>
                      <a:lnTo>
                        <a:pt x="347" y="693"/>
                      </a:lnTo>
                      <a:lnTo>
                        <a:pt x="347" y="693"/>
                      </a:lnTo>
                      <a:lnTo>
                        <a:pt x="347" y="693"/>
                      </a:lnTo>
                      <a:lnTo>
                        <a:pt x="347" y="770"/>
                      </a:lnTo>
                      <a:lnTo>
                        <a:pt x="347" y="770"/>
                      </a:lnTo>
                      <a:lnTo>
                        <a:pt x="347" y="770"/>
                      </a:lnTo>
                      <a:lnTo>
                        <a:pt x="298" y="770"/>
                      </a:ln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sp>
              <p:nvSpPr>
                <p:cNvPr id="172" name="Freeform 304"/>
                <p:cNvSpPr>
                  <a:spLocks noEditPoints="1"/>
                </p:cNvSpPr>
                <p:nvPr/>
              </p:nvSpPr>
              <p:spPr bwMode="auto">
                <a:xfrm>
                  <a:off x="5108576" y="6143625"/>
                  <a:ext cx="177800" cy="301625"/>
                </a:xfrm>
                <a:custGeom>
                  <a:avLst/>
                  <a:gdLst>
                    <a:gd name="T0" fmla="*/ 54 w 55"/>
                    <a:gd name="T1" fmla="*/ 92 h 93"/>
                    <a:gd name="T2" fmla="*/ 53 w 55"/>
                    <a:gd name="T3" fmla="*/ 47 h 93"/>
                    <a:gd name="T4" fmla="*/ 53 w 55"/>
                    <a:gd name="T5" fmla="*/ 2 h 93"/>
                    <a:gd name="T6" fmla="*/ 54 w 55"/>
                    <a:gd name="T7" fmla="*/ 3 h 93"/>
                    <a:gd name="T8" fmla="*/ 28 w 55"/>
                    <a:gd name="T9" fmla="*/ 48 h 93"/>
                    <a:gd name="T10" fmla="*/ 2 w 55"/>
                    <a:gd name="T11" fmla="*/ 93 h 93"/>
                    <a:gd name="T12" fmla="*/ 1 w 55"/>
                    <a:gd name="T13" fmla="*/ 92 h 93"/>
                    <a:gd name="T14" fmla="*/ 54 w 55"/>
                    <a:gd name="T15" fmla="*/ 92 h 93"/>
                    <a:gd name="T16" fmla="*/ 54 w 55"/>
                    <a:gd name="T17" fmla="*/ 92 h 93"/>
                    <a:gd name="T18" fmla="*/ 1 w 55"/>
                    <a:gd name="T19" fmla="*/ 93 h 93"/>
                    <a:gd name="T20" fmla="*/ 0 w 55"/>
                    <a:gd name="T21" fmla="*/ 93 h 93"/>
                    <a:gd name="T22" fmla="*/ 1 w 55"/>
                    <a:gd name="T23" fmla="*/ 92 h 93"/>
                    <a:gd name="T24" fmla="*/ 27 w 55"/>
                    <a:gd name="T25" fmla="*/ 47 h 93"/>
                    <a:gd name="T26" fmla="*/ 53 w 55"/>
                    <a:gd name="T27" fmla="*/ 2 h 93"/>
                    <a:gd name="T28" fmla="*/ 55 w 55"/>
                    <a:gd name="T29" fmla="*/ 0 h 93"/>
                    <a:gd name="T30" fmla="*/ 55 w 55"/>
                    <a:gd name="T31" fmla="*/ 2 h 93"/>
                    <a:gd name="T32" fmla="*/ 54 w 55"/>
                    <a:gd name="T33" fmla="*/ 47 h 93"/>
                    <a:gd name="T34" fmla="*/ 54 w 55"/>
                    <a:gd name="T35" fmla="*/ 9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93">
                      <a:moveTo>
                        <a:pt x="54" y="92"/>
                      </a:moveTo>
                      <a:cubicBezTo>
                        <a:pt x="53" y="47"/>
                        <a:pt x="53" y="47"/>
                        <a:pt x="53" y="47"/>
                      </a:cubicBezTo>
                      <a:cubicBezTo>
                        <a:pt x="53" y="2"/>
                        <a:pt x="53" y="2"/>
                        <a:pt x="53" y="2"/>
                      </a:cubicBezTo>
                      <a:cubicBezTo>
                        <a:pt x="54" y="3"/>
                        <a:pt x="54" y="3"/>
                        <a:pt x="54" y="3"/>
                      </a:cubicBezTo>
                      <a:cubicBezTo>
                        <a:pt x="28" y="48"/>
                        <a:pt x="28" y="48"/>
                        <a:pt x="28" y="48"/>
                      </a:cubicBezTo>
                      <a:cubicBezTo>
                        <a:pt x="2" y="93"/>
                        <a:pt x="2" y="93"/>
                        <a:pt x="2" y="93"/>
                      </a:cubicBezTo>
                      <a:cubicBezTo>
                        <a:pt x="1" y="92"/>
                        <a:pt x="1" y="92"/>
                        <a:pt x="1" y="92"/>
                      </a:cubicBezTo>
                      <a:cubicBezTo>
                        <a:pt x="19" y="92"/>
                        <a:pt x="36" y="92"/>
                        <a:pt x="54" y="92"/>
                      </a:cubicBezTo>
                      <a:close/>
                      <a:moveTo>
                        <a:pt x="54" y="92"/>
                      </a:moveTo>
                      <a:cubicBezTo>
                        <a:pt x="36" y="93"/>
                        <a:pt x="19" y="93"/>
                        <a:pt x="1" y="93"/>
                      </a:cubicBezTo>
                      <a:cubicBezTo>
                        <a:pt x="0" y="93"/>
                        <a:pt x="0" y="93"/>
                        <a:pt x="0" y="93"/>
                      </a:cubicBezTo>
                      <a:cubicBezTo>
                        <a:pt x="1" y="92"/>
                        <a:pt x="1" y="92"/>
                        <a:pt x="1" y="92"/>
                      </a:cubicBezTo>
                      <a:cubicBezTo>
                        <a:pt x="27" y="47"/>
                        <a:pt x="27" y="47"/>
                        <a:pt x="27" y="47"/>
                      </a:cubicBezTo>
                      <a:cubicBezTo>
                        <a:pt x="53" y="2"/>
                        <a:pt x="53" y="2"/>
                        <a:pt x="53" y="2"/>
                      </a:cubicBezTo>
                      <a:cubicBezTo>
                        <a:pt x="55" y="0"/>
                        <a:pt x="55" y="0"/>
                        <a:pt x="55" y="0"/>
                      </a:cubicBezTo>
                      <a:cubicBezTo>
                        <a:pt x="55" y="2"/>
                        <a:pt x="55" y="2"/>
                        <a:pt x="55" y="2"/>
                      </a:cubicBezTo>
                      <a:cubicBezTo>
                        <a:pt x="54" y="47"/>
                        <a:pt x="54" y="47"/>
                        <a:pt x="54" y="47"/>
                      </a:cubicBezTo>
                      <a:lnTo>
                        <a:pt x="54" y="92"/>
                      </a:ln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sp>
              <p:nvSpPr>
                <p:cNvPr id="173" name="Freeform 305"/>
                <p:cNvSpPr>
                  <a:spLocks noEditPoints="1"/>
                </p:cNvSpPr>
                <p:nvPr/>
              </p:nvSpPr>
              <p:spPr bwMode="auto">
                <a:xfrm>
                  <a:off x="4732338" y="5640388"/>
                  <a:ext cx="890588" cy="1420813"/>
                </a:xfrm>
                <a:custGeom>
                  <a:avLst/>
                  <a:gdLst>
                    <a:gd name="T0" fmla="*/ 169 w 275"/>
                    <a:gd name="T1" fmla="*/ 355 h 438"/>
                    <a:gd name="T2" fmla="*/ 168 w 275"/>
                    <a:gd name="T3" fmla="*/ 321 h 438"/>
                    <a:gd name="T4" fmla="*/ 55 w 275"/>
                    <a:gd name="T5" fmla="*/ 323 h 438"/>
                    <a:gd name="T6" fmla="*/ 53 w 275"/>
                    <a:gd name="T7" fmla="*/ 322 h 438"/>
                    <a:gd name="T8" fmla="*/ 0 w 275"/>
                    <a:gd name="T9" fmla="*/ 276 h 438"/>
                    <a:gd name="T10" fmla="*/ 42 w 275"/>
                    <a:gd name="T11" fmla="*/ 206 h 438"/>
                    <a:gd name="T12" fmla="*/ 165 w 275"/>
                    <a:gd name="T13" fmla="*/ 2 h 438"/>
                    <a:gd name="T14" fmla="*/ 169 w 275"/>
                    <a:gd name="T15" fmla="*/ 0 h 438"/>
                    <a:gd name="T16" fmla="*/ 253 w 275"/>
                    <a:gd name="T17" fmla="*/ 0 h 438"/>
                    <a:gd name="T18" fmla="*/ 253 w 275"/>
                    <a:gd name="T19" fmla="*/ 64 h 438"/>
                    <a:gd name="T20" fmla="*/ 253 w 275"/>
                    <a:gd name="T21" fmla="*/ 241 h 438"/>
                    <a:gd name="T22" fmla="*/ 271 w 275"/>
                    <a:gd name="T23" fmla="*/ 237 h 438"/>
                    <a:gd name="T24" fmla="*/ 275 w 275"/>
                    <a:gd name="T25" fmla="*/ 241 h 438"/>
                    <a:gd name="T26" fmla="*/ 275 w 275"/>
                    <a:gd name="T27" fmla="*/ 325 h 438"/>
                    <a:gd name="T28" fmla="*/ 248 w 275"/>
                    <a:gd name="T29" fmla="*/ 324 h 438"/>
                    <a:gd name="T30" fmla="*/ 252 w 275"/>
                    <a:gd name="T31" fmla="*/ 355 h 438"/>
                    <a:gd name="T32" fmla="*/ 271 w 275"/>
                    <a:gd name="T33" fmla="*/ 352 h 438"/>
                    <a:gd name="T34" fmla="*/ 274 w 275"/>
                    <a:gd name="T35" fmla="*/ 355 h 438"/>
                    <a:gd name="T36" fmla="*/ 274 w 275"/>
                    <a:gd name="T37" fmla="*/ 438 h 438"/>
                    <a:gd name="T38" fmla="*/ 208 w 275"/>
                    <a:gd name="T39" fmla="*/ 437 h 438"/>
                    <a:gd name="T40" fmla="*/ 145 w 275"/>
                    <a:gd name="T41" fmla="*/ 436 h 438"/>
                    <a:gd name="T42" fmla="*/ 145 w 275"/>
                    <a:gd name="T43" fmla="*/ 395 h 438"/>
                    <a:gd name="T44" fmla="*/ 146 w 275"/>
                    <a:gd name="T45" fmla="*/ 355 h 438"/>
                    <a:gd name="T46" fmla="*/ 147 w 275"/>
                    <a:gd name="T47" fmla="*/ 435 h 438"/>
                    <a:gd name="T48" fmla="*/ 208 w 275"/>
                    <a:gd name="T49" fmla="*/ 433 h 438"/>
                    <a:gd name="T50" fmla="*/ 268 w 275"/>
                    <a:gd name="T51" fmla="*/ 435 h 438"/>
                    <a:gd name="T52" fmla="*/ 271 w 275"/>
                    <a:gd name="T53" fmla="*/ 359 h 438"/>
                    <a:gd name="T54" fmla="*/ 245 w 275"/>
                    <a:gd name="T55" fmla="*/ 359 h 438"/>
                    <a:gd name="T56" fmla="*/ 245 w 275"/>
                    <a:gd name="T57" fmla="*/ 321 h 438"/>
                    <a:gd name="T58" fmla="*/ 248 w 275"/>
                    <a:gd name="T59" fmla="*/ 317 h 438"/>
                    <a:gd name="T60" fmla="*/ 267 w 275"/>
                    <a:gd name="T61" fmla="*/ 321 h 438"/>
                    <a:gd name="T62" fmla="*/ 271 w 275"/>
                    <a:gd name="T63" fmla="*/ 245 h 438"/>
                    <a:gd name="T64" fmla="*/ 244 w 275"/>
                    <a:gd name="T65" fmla="*/ 246 h 438"/>
                    <a:gd name="T66" fmla="*/ 244 w 275"/>
                    <a:gd name="T67" fmla="*/ 123 h 438"/>
                    <a:gd name="T68" fmla="*/ 244 w 275"/>
                    <a:gd name="T69" fmla="*/ 4 h 438"/>
                    <a:gd name="T70" fmla="*/ 169 w 275"/>
                    <a:gd name="T71" fmla="*/ 9 h 438"/>
                    <a:gd name="T72" fmla="*/ 90 w 275"/>
                    <a:gd name="T73" fmla="*/ 142 h 438"/>
                    <a:gd name="T74" fmla="*/ 7 w 275"/>
                    <a:gd name="T75" fmla="*/ 277 h 438"/>
                    <a:gd name="T76" fmla="*/ 56 w 275"/>
                    <a:gd name="T77" fmla="*/ 319 h 438"/>
                    <a:gd name="T78" fmla="*/ 169 w 275"/>
                    <a:gd name="T79" fmla="*/ 320 h 438"/>
                    <a:gd name="T80" fmla="*/ 170 w 275"/>
                    <a:gd name="T81" fmla="*/ 321 h 438"/>
                    <a:gd name="T82" fmla="*/ 169 w 275"/>
                    <a:gd name="T83" fmla="*/ 356 h 438"/>
                    <a:gd name="T84" fmla="*/ 146 w 275"/>
                    <a:gd name="T85" fmla="*/ 355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5" h="438">
                      <a:moveTo>
                        <a:pt x="146" y="355"/>
                      </a:moveTo>
                      <a:cubicBezTo>
                        <a:pt x="169" y="355"/>
                        <a:pt x="169" y="355"/>
                        <a:pt x="169" y="355"/>
                      </a:cubicBezTo>
                      <a:cubicBezTo>
                        <a:pt x="168" y="355"/>
                        <a:pt x="168" y="355"/>
                        <a:pt x="168" y="355"/>
                      </a:cubicBezTo>
                      <a:cubicBezTo>
                        <a:pt x="168" y="321"/>
                        <a:pt x="168" y="321"/>
                        <a:pt x="168" y="321"/>
                      </a:cubicBezTo>
                      <a:cubicBezTo>
                        <a:pt x="169" y="322"/>
                        <a:pt x="169" y="322"/>
                        <a:pt x="169" y="322"/>
                      </a:cubicBezTo>
                      <a:cubicBezTo>
                        <a:pt x="55" y="323"/>
                        <a:pt x="55" y="323"/>
                        <a:pt x="55" y="323"/>
                      </a:cubicBezTo>
                      <a:cubicBezTo>
                        <a:pt x="54" y="323"/>
                        <a:pt x="54" y="323"/>
                        <a:pt x="54" y="323"/>
                      </a:cubicBezTo>
                      <a:cubicBezTo>
                        <a:pt x="53" y="322"/>
                        <a:pt x="53" y="322"/>
                        <a:pt x="53" y="322"/>
                      </a:cubicBezTo>
                      <a:cubicBezTo>
                        <a:pt x="2" y="278"/>
                        <a:pt x="2" y="278"/>
                        <a:pt x="2" y="278"/>
                      </a:cubicBezTo>
                      <a:cubicBezTo>
                        <a:pt x="0" y="276"/>
                        <a:pt x="0" y="276"/>
                        <a:pt x="0" y="276"/>
                      </a:cubicBezTo>
                      <a:cubicBezTo>
                        <a:pt x="2" y="274"/>
                        <a:pt x="2" y="274"/>
                        <a:pt x="2" y="274"/>
                      </a:cubicBezTo>
                      <a:cubicBezTo>
                        <a:pt x="42" y="206"/>
                        <a:pt x="42" y="206"/>
                        <a:pt x="42" y="206"/>
                      </a:cubicBezTo>
                      <a:cubicBezTo>
                        <a:pt x="83" y="138"/>
                        <a:pt x="83" y="138"/>
                        <a:pt x="83" y="138"/>
                      </a:cubicBezTo>
                      <a:cubicBezTo>
                        <a:pt x="165" y="2"/>
                        <a:pt x="165" y="2"/>
                        <a:pt x="165" y="2"/>
                      </a:cubicBezTo>
                      <a:cubicBezTo>
                        <a:pt x="166" y="0"/>
                        <a:pt x="166" y="0"/>
                        <a:pt x="166" y="0"/>
                      </a:cubicBezTo>
                      <a:cubicBezTo>
                        <a:pt x="169" y="0"/>
                        <a:pt x="169" y="0"/>
                        <a:pt x="169" y="0"/>
                      </a:cubicBezTo>
                      <a:cubicBezTo>
                        <a:pt x="248" y="0"/>
                        <a:pt x="248" y="0"/>
                        <a:pt x="248" y="0"/>
                      </a:cubicBezTo>
                      <a:cubicBezTo>
                        <a:pt x="253" y="0"/>
                        <a:pt x="253" y="0"/>
                        <a:pt x="253" y="0"/>
                      </a:cubicBezTo>
                      <a:cubicBezTo>
                        <a:pt x="253" y="4"/>
                        <a:pt x="253" y="4"/>
                        <a:pt x="253" y="4"/>
                      </a:cubicBezTo>
                      <a:cubicBezTo>
                        <a:pt x="253" y="24"/>
                        <a:pt x="253" y="44"/>
                        <a:pt x="253" y="64"/>
                      </a:cubicBezTo>
                      <a:cubicBezTo>
                        <a:pt x="253" y="123"/>
                        <a:pt x="253" y="123"/>
                        <a:pt x="253" y="123"/>
                      </a:cubicBezTo>
                      <a:cubicBezTo>
                        <a:pt x="253" y="241"/>
                        <a:pt x="253" y="241"/>
                        <a:pt x="253" y="241"/>
                      </a:cubicBezTo>
                      <a:cubicBezTo>
                        <a:pt x="248" y="237"/>
                        <a:pt x="248" y="237"/>
                        <a:pt x="248" y="237"/>
                      </a:cubicBezTo>
                      <a:cubicBezTo>
                        <a:pt x="271" y="237"/>
                        <a:pt x="271" y="237"/>
                        <a:pt x="271" y="237"/>
                      </a:cubicBezTo>
                      <a:cubicBezTo>
                        <a:pt x="275" y="237"/>
                        <a:pt x="275" y="237"/>
                        <a:pt x="275" y="237"/>
                      </a:cubicBezTo>
                      <a:cubicBezTo>
                        <a:pt x="275" y="241"/>
                        <a:pt x="275" y="241"/>
                        <a:pt x="275" y="241"/>
                      </a:cubicBezTo>
                      <a:cubicBezTo>
                        <a:pt x="275" y="268"/>
                        <a:pt x="275" y="294"/>
                        <a:pt x="275" y="321"/>
                      </a:cubicBezTo>
                      <a:cubicBezTo>
                        <a:pt x="275" y="325"/>
                        <a:pt x="275" y="325"/>
                        <a:pt x="275" y="325"/>
                      </a:cubicBezTo>
                      <a:cubicBezTo>
                        <a:pt x="271" y="325"/>
                        <a:pt x="271" y="325"/>
                        <a:pt x="271" y="325"/>
                      </a:cubicBezTo>
                      <a:cubicBezTo>
                        <a:pt x="248" y="324"/>
                        <a:pt x="248" y="324"/>
                        <a:pt x="248" y="324"/>
                      </a:cubicBezTo>
                      <a:cubicBezTo>
                        <a:pt x="252" y="321"/>
                        <a:pt x="252" y="321"/>
                        <a:pt x="252" y="321"/>
                      </a:cubicBezTo>
                      <a:cubicBezTo>
                        <a:pt x="252" y="355"/>
                        <a:pt x="252" y="355"/>
                        <a:pt x="252" y="355"/>
                      </a:cubicBezTo>
                      <a:cubicBezTo>
                        <a:pt x="248" y="352"/>
                        <a:pt x="248" y="352"/>
                        <a:pt x="248" y="352"/>
                      </a:cubicBezTo>
                      <a:cubicBezTo>
                        <a:pt x="271" y="352"/>
                        <a:pt x="271" y="352"/>
                        <a:pt x="271" y="352"/>
                      </a:cubicBezTo>
                      <a:cubicBezTo>
                        <a:pt x="274" y="352"/>
                        <a:pt x="274" y="352"/>
                        <a:pt x="274" y="352"/>
                      </a:cubicBezTo>
                      <a:cubicBezTo>
                        <a:pt x="274" y="355"/>
                        <a:pt x="274" y="355"/>
                        <a:pt x="274" y="355"/>
                      </a:cubicBezTo>
                      <a:cubicBezTo>
                        <a:pt x="274" y="435"/>
                        <a:pt x="274" y="435"/>
                        <a:pt x="274" y="435"/>
                      </a:cubicBezTo>
                      <a:cubicBezTo>
                        <a:pt x="274" y="438"/>
                        <a:pt x="274" y="438"/>
                        <a:pt x="274" y="438"/>
                      </a:cubicBezTo>
                      <a:cubicBezTo>
                        <a:pt x="271" y="438"/>
                        <a:pt x="271" y="438"/>
                        <a:pt x="271" y="438"/>
                      </a:cubicBezTo>
                      <a:cubicBezTo>
                        <a:pt x="250" y="437"/>
                        <a:pt x="229" y="437"/>
                        <a:pt x="208" y="437"/>
                      </a:cubicBezTo>
                      <a:cubicBezTo>
                        <a:pt x="146" y="436"/>
                        <a:pt x="146" y="436"/>
                        <a:pt x="146" y="436"/>
                      </a:cubicBezTo>
                      <a:cubicBezTo>
                        <a:pt x="145" y="436"/>
                        <a:pt x="145" y="436"/>
                        <a:pt x="145" y="436"/>
                      </a:cubicBezTo>
                      <a:cubicBezTo>
                        <a:pt x="145" y="435"/>
                        <a:pt x="145" y="435"/>
                        <a:pt x="145" y="435"/>
                      </a:cubicBezTo>
                      <a:cubicBezTo>
                        <a:pt x="145" y="395"/>
                        <a:pt x="145" y="395"/>
                        <a:pt x="145" y="395"/>
                      </a:cubicBezTo>
                      <a:lnTo>
                        <a:pt x="146" y="355"/>
                      </a:lnTo>
                      <a:close/>
                      <a:moveTo>
                        <a:pt x="146" y="355"/>
                      </a:moveTo>
                      <a:cubicBezTo>
                        <a:pt x="147" y="395"/>
                        <a:pt x="147" y="395"/>
                        <a:pt x="147" y="395"/>
                      </a:cubicBezTo>
                      <a:cubicBezTo>
                        <a:pt x="147" y="435"/>
                        <a:pt x="147" y="435"/>
                        <a:pt x="147" y="435"/>
                      </a:cubicBezTo>
                      <a:cubicBezTo>
                        <a:pt x="146" y="434"/>
                        <a:pt x="146" y="434"/>
                        <a:pt x="146" y="434"/>
                      </a:cubicBezTo>
                      <a:cubicBezTo>
                        <a:pt x="208" y="433"/>
                        <a:pt x="208" y="433"/>
                        <a:pt x="208" y="433"/>
                      </a:cubicBezTo>
                      <a:cubicBezTo>
                        <a:pt x="229" y="433"/>
                        <a:pt x="250" y="432"/>
                        <a:pt x="271" y="432"/>
                      </a:cubicBezTo>
                      <a:cubicBezTo>
                        <a:pt x="268" y="435"/>
                        <a:pt x="268" y="435"/>
                        <a:pt x="268" y="435"/>
                      </a:cubicBezTo>
                      <a:cubicBezTo>
                        <a:pt x="268" y="355"/>
                        <a:pt x="268" y="355"/>
                        <a:pt x="268" y="355"/>
                      </a:cubicBezTo>
                      <a:cubicBezTo>
                        <a:pt x="271" y="359"/>
                        <a:pt x="271" y="359"/>
                        <a:pt x="271" y="359"/>
                      </a:cubicBezTo>
                      <a:cubicBezTo>
                        <a:pt x="248" y="359"/>
                        <a:pt x="248" y="359"/>
                        <a:pt x="248" y="359"/>
                      </a:cubicBezTo>
                      <a:cubicBezTo>
                        <a:pt x="245" y="359"/>
                        <a:pt x="245" y="359"/>
                        <a:pt x="245" y="359"/>
                      </a:cubicBezTo>
                      <a:cubicBezTo>
                        <a:pt x="245" y="355"/>
                        <a:pt x="245" y="355"/>
                        <a:pt x="245" y="355"/>
                      </a:cubicBezTo>
                      <a:cubicBezTo>
                        <a:pt x="245" y="321"/>
                        <a:pt x="245" y="321"/>
                        <a:pt x="245" y="321"/>
                      </a:cubicBezTo>
                      <a:cubicBezTo>
                        <a:pt x="244" y="317"/>
                        <a:pt x="244" y="317"/>
                        <a:pt x="244" y="317"/>
                      </a:cubicBezTo>
                      <a:cubicBezTo>
                        <a:pt x="248" y="317"/>
                        <a:pt x="248" y="317"/>
                        <a:pt x="248" y="317"/>
                      </a:cubicBezTo>
                      <a:cubicBezTo>
                        <a:pt x="271" y="317"/>
                        <a:pt x="271" y="317"/>
                        <a:pt x="271" y="317"/>
                      </a:cubicBezTo>
                      <a:cubicBezTo>
                        <a:pt x="267" y="321"/>
                        <a:pt x="267" y="321"/>
                        <a:pt x="267" y="321"/>
                      </a:cubicBezTo>
                      <a:cubicBezTo>
                        <a:pt x="266" y="294"/>
                        <a:pt x="266" y="268"/>
                        <a:pt x="266" y="241"/>
                      </a:cubicBezTo>
                      <a:cubicBezTo>
                        <a:pt x="271" y="245"/>
                        <a:pt x="271" y="245"/>
                        <a:pt x="271" y="245"/>
                      </a:cubicBezTo>
                      <a:cubicBezTo>
                        <a:pt x="248" y="246"/>
                        <a:pt x="248" y="246"/>
                        <a:pt x="248" y="246"/>
                      </a:cubicBezTo>
                      <a:cubicBezTo>
                        <a:pt x="244" y="246"/>
                        <a:pt x="244" y="246"/>
                        <a:pt x="244" y="246"/>
                      </a:cubicBezTo>
                      <a:cubicBezTo>
                        <a:pt x="244" y="241"/>
                        <a:pt x="244" y="241"/>
                        <a:pt x="244" y="241"/>
                      </a:cubicBezTo>
                      <a:cubicBezTo>
                        <a:pt x="244" y="123"/>
                        <a:pt x="244" y="123"/>
                        <a:pt x="244" y="123"/>
                      </a:cubicBezTo>
                      <a:cubicBezTo>
                        <a:pt x="244" y="64"/>
                        <a:pt x="244" y="64"/>
                        <a:pt x="244" y="64"/>
                      </a:cubicBezTo>
                      <a:cubicBezTo>
                        <a:pt x="243" y="44"/>
                        <a:pt x="243" y="24"/>
                        <a:pt x="244" y="4"/>
                      </a:cubicBezTo>
                      <a:cubicBezTo>
                        <a:pt x="248" y="9"/>
                        <a:pt x="248" y="9"/>
                        <a:pt x="248" y="9"/>
                      </a:cubicBezTo>
                      <a:cubicBezTo>
                        <a:pt x="169" y="9"/>
                        <a:pt x="169" y="9"/>
                        <a:pt x="169" y="9"/>
                      </a:cubicBezTo>
                      <a:cubicBezTo>
                        <a:pt x="173" y="7"/>
                        <a:pt x="173" y="7"/>
                        <a:pt x="173" y="7"/>
                      </a:cubicBezTo>
                      <a:cubicBezTo>
                        <a:pt x="90" y="142"/>
                        <a:pt x="90" y="142"/>
                        <a:pt x="90" y="142"/>
                      </a:cubicBezTo>
                      <a:cubicBezTo>
                        <a:pt x="48" y="210"/>
                        <a:pt x="48" y="210"/>
                        <a:pt x="48" y="210"/>
                      </a:cubicBezTo>
                      <a:cubicBezTo>
                        <a:pt x="7" y="277"/>
                        <a:pt x="7" y="277"/>
                        <a:pt x="7" y="277"/>
                      </a:cubicBezTo>
                      <a:cubicBezTo>
                        <a:pt x="6" y="273"/>
                        <a:pt x="6" y="273"/>
                        <a:pt x="6" y="273"/>
                      </a:cubicBezTo>
                      <a:cubicBezTo>
                        <a:pt x="56" y="319"/>
                        <a:pt x="56" y="319"/>
                        <a:pt x="56" y="319"/>
                      </a:cubicBezTo>
                      <a:cubicBezTo>
                        <a:pt x="55" y="318"/>
                        <a:pt x="55" y="318"/>
                        <a:pt x="55" y="318"/>
                      </a:cubicBezTo>
                      <a:cubicBezTo>
                        <a:pt x="169" y="320"/>
                        <a:pt x="169" y="320"/>
                        <a:pt x="169" y="320"/>
                      </a:cubicBezTo>
                      <a:cubicBezTo>
                        <a:pt x="170" y="320"/>
                        <a:pt x="170" y="320"/>
                        <a:pt x="170" y="320"/>
                      </a:cubicBezTo>
                      <a:cubicBezTo>
                        <a:pt x="170" y="321"/>
                        <a:pt x="170" y="321"/>
                        <a:pt x="170" y="321"/>
                      </a:cubicBezTo>
                      <a:cubicBezTo>
                        <a:pt x="169" y="355"/>
                        <a:pt x="169" y="355"/>
                        <a:pt x="169" y="355"/>
                      </a:cubicBezTo>
                      <a:cubicBezTo>
                        <a:pt x="169" y="356"/>
                        <a:pt x="169" y="356"/>
                        <a:pt x="169" y="356"/>
                      </a:cubicBezTo>
                      <a:cubicBezTo>
                        <a:pt x="169" y="356"/>
                        <a:pt x="169" y="356"/>
                        <a:pt x="169" y="356"/>
                      </a:cubicBezTo>
                      <a:lnTo>
                        <a:pt x="146" y="355"/>
                      </a:ln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sp>
              <p:nvSpPr>
                <p:cNvPr id="174" name="Freeform 306"/>
                <p:cNvSpPr>
                  <a:spLocks noEditPoints="1"/>
                </p:cNvSpPr>
                <p:nvPr/>
              </p:nvSpPr>
              <p:spPr bwMode="auto">
                <a:xfrm>
                  <a:off x="5094288" y="6097588"/>
                  <a:ext cx="201713" cy="338138"/>
                </a:xfrm>
                <a:custGeom>
                  <a:avLst/>
                  <a:gdLst>
                    <a:gd name="T0" fmla="*/ 57 w 62"/>
                    <a:gd name="T1" fmla="*/ 100 h 104"/>
                    <a:gd name="T2" fmla="*/ 55 w 62"/>
                    <a:gd name="T3" fmla="*/ 79 h 104"/>
                    <a:gd name="T4" fmla="*/ 54 w 62"/>
                    <a:gd name="T5" fmla="*/ 58 h 104"/>
                    <a:gd name="T6" fmla="*/ 53 w 62"/>
                    <a:gd name="T7" fmla="*/ 37 h 104"/>
                    <a:gd name="T8" fmla="*/ 52 w 62"/>
                    <a:gd name="T9" fmla="*/ 16 h 104"/>
                    <a:gd name="T10" fmla="*/ 61 w 62"/>
                    <a:gd name="T11" fmla="*/ 18 h 104"/>
                    <a:gd name="T12" fmla="*/ 48 w 62"/>
                    <a:gd name="T13" fmla="*/ 40 h 104"/>
                    <a:gd name="T14" fmla="*/ 35 w 62"/>
                    <a:gd name="T15" fmla="*/ 61 h 104"/>
                    <a:gd name="T16" fmla="*/ 29 w 62"/>
                    <a:gd name="T17" fmla="*/ 71 h 104"/>
                    <a:gd name="T18" fmla="*/ 22 w 62"/>
                    <a:gd name="T19" fmla="*/ 81 h 104"/>
                    <a:gd name="T20" fmla="*/ 9 w 62"/>
                    <a:gd name="T21" fmla="*/ 102 h 104"/>
                    <a:gd name="T22" fmla="*/ 6 w 62"/>
                    <a:gd name="T23" fmla="*/ 97 h 104"/>
                    <a:gd name="T24" fmla="*/ 19 w 62"/>
                    <a:gd name="T25" fmla="*/ 97 h 104"/>
                    <a:gd name="T26" fmla="*/ 31 w 62"/>
                    <a:gd name="T27" fmla="*/ 98 h 104"/>
                    <a:gd name="T28" fmla="*/ 57 w 62"/>
                    <a:gd name="T29" fmla="*/ 100 h 104"/>
                    <a:gd name="T30" fmla="*/ 57 w 62"/>
                    <a:gd name="T31" fmla="*/ 100 h 104"/>
                    <a:gd name="T32" fmla="*/ 31 w 62"/>
                    <a:gd name="T33" fmla="*/ 102 h 104"/>
                    <a:gd name="T34" fmla="*/ 19 w 62"/>
                    <a:gd name="T35" fmla="*/ 103 h 104"/>
                    <a:gd name="T36" fmla="*/ 6 w 62"/>
                    <a:gd name="T37" fmla="*/ 104 h 104"/>
                    <a:gd name="T38" fmla="*/ 0 w 62"/>
                    <a:gd name="T39" fmla="*/ 104 h 104"/>
                    <a:gd name="T40" fmla="*/ 3 w 62"/>
                    <a:gd name="T41" fmla="*/ 98 h 104"/>
                    <a:gd name="T42" fmla="*/ 15 w 62"/>
                    <a:gd name="T43" fmla="*/ 77 h 104"/>
                    <a:gd name="T44" fmla="*/ 21 w 62"/>
                    <a:gd name="T45" fmla="*/ 66 h 104"/>
                    <a:gd name="T46" fmla="*/ 27 w 62"/>
                    <a:gd name="T47" fmla="*/ 56 h 104"/>
                    <a:gd name="T48" fmla="*/ 40 w 62"/>
                    <a:gd name="T49" fmla="*/ 35 h 104"/>
                    <a:gd name="T50" fmla="*/ 53 w 62"/>
                    <a:gd name="T51" fmla="*/ 14 h 104"/>
                    <a:gd name="T52" fmla="*/ 62 w 62"/>
                    <a:gd name="T53" fmla="*/ 0 h 104"/>
                    <a:gd name="T54" fmla="*/ 61 w 62"/>
                    <a:gd name="T55" fmla="*/ 16 h 104"/>
                    <a:gd name="T56" fmla="*/ 61 w 62"/>
                    <a:gd name="T57" fmla="*/ 37 h 104"/>
                    <a:gd name="T58" fmla="*/ 60 w 62"/>
                    <a:gd name="T59" fmla="*/ 58 h 104"/>
                    <a:gd name="T60" fmla="*/ 59 w 62"/>
                    <a:gd name="T61" fmla="*/ 79 h 104"/>
                    <a:gd name="T62" fmla="*/ 57 w 62"/>
                    <a:gd name="T63" fmla="*/ 10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2" h="104">
                      <a:moveTo>
                        <a:pt x="57" y="100"/>
                      </a:moveTo>
                      <a:cubicBezTo>
                        <a:pt x="56" y="93"/>
                        <a:pt x="56" y="86"/>
                        <a:pt x="55" y="79"/>
                      </a:cubicBezTo>
                      <a:cubicBezTo>
                        <a:pt x="55" y="72"/>
                        <a:pt x="54" y="65"/>
                        <a:pt x="54" y="58"/>
                      </a:cubicBezTo>
                      <a:cubicBezTo>
                        <a:pt x="53" y="51"/>
                        <a:pt x="53" y="44"/>
                        <a:pt x="53" y="37"/>
                      </a:cubicBezTo>
                      <a:cubicBezTo>
                        <a:pt x="53" y="30"/>
                        <a:pt x="53" y="23"/>
                        <a:pt x="52" y="16"/>
                      </a:cubicBezTo>
                      <a:cubicBezTo>
                        <a:pt x="61" y="18"/>
                        <a:pt x="61" y="18"/>
                        <a:pt x="61" y="18"/>
                      </a:cubicBezTo>
                      <a:cubicBezTo>
                        <a:pt x="57" y="26"/>
                        <a:pt x="52" y="33"/>
                        <a:pt x="48" y="40"/>
                      </a:cubicBezTo>
                      <a:cubicBezTo>
                        <a:pt x="44" y="47"/>
                        <a:pt x="40" y="54"/>
                        <a:pt x="35" y="61"/>
                      </a:cubicBezTo>
                      <a:cubicBezTo>
                        <a:pt x="29" y="71"/>
                        <a:pt x="29" y="71"/>
                        <a:pt x="29" y="71"/>
                      </a:cubicBezTo>
                      <a:cubicBezTo>
                        <a:pt x="22" y="81"/>
                        <a:pt x="22" y="81"/>
                        <a:pt x="22" y="81"/>
                      </a:cubicBezTo>
                      <a:cubicBezTo>
                        <a:pt x="18" y="88"/>
                        <a:pt x="13" y="95"/>
                        <a:pt x="9" y="102"/>
                      </a:cubicBezTo>
                      <a:cubicBezTo>
                        <a:pt x="6" y="97"/>
                        <a:pt x="6" y="97"/>
                        <a:pt x="6" y="97"/>
                      </a:cubicBezTo>
                      <a:cubicBezTo>
                        <a:pt x="10" y="97"/>
                        <a:pt x="14" y="97"/>
                        <a:pt x="19" y="97"/>
                      </a:cubicBezTo>
                      <a:cubicBezTo>
                        <a:pt x="23" y="98"/>
                        <a:pt x="27" y="98"/>
                        <a:pt x="31" y="98"/>
                      </a:cubicBezTo>
                      <a:cubicBezTo>
                        <a:pt x="40" y="99"/>
                        <a:pt x="48" y="99"/>
                        <a:pt x="57" y="100"/>
                      </a:cubicBezTo>
                      <a:close/>
                      <a:moveTo>
                        <a:pt x="57" y="100"/>
                      </a:moveTo>
                      <a:cubicBezTo>
                        <a:pt x="48" y="101"/>
                        <a:pt x="40" y="102"/>
                        <a:pt x="31" y="102"/>
                      </a:cubicBezTo>
                      <a:cubicBezTo>
                        <a:pt x="27" y="103"/>
                        <a:pt x="23" y="103"/>
                        <a:pt x="19" y="103"/>
                      </a:cubicBezTo>
                      <a:cubicBezTo>
                        <a:pt x="14" y="103"/>
                        <a:pt x="10" y="104"/>
                        <a:pt x="6" y="104"/>
                      </a:cubicBezTo>
                      <a:cubicBezTo>
                        <a:pt x="0" y="104"/>
                        <a:pt x="0" y="104"/>
                        <a:pt x="0" y="104"/>
                      </a:cubicBezTo>
                      <a:cubicBezTo>
                        <a:pt x="3" y="98"/>
                        <a:pt x="3" y="98"/>
                        <a:pt x="3" y="98"/>
                      </a:cubicBezTo>
                      <a:cubicBezTo>
                        <a:pt x="7" y="91"/>
                        <a:pt x="11" y="84"/>
                        <a:pt x="15" y="77"/>
                      </a:cubicBezTo>
                      <a:cubicBezTo>
                        <a:pt x="21" y="66"/>
                        <a:pt x="21" y="66"/>
                        <a:pt x="21" y="66"/>
                      </a:cubicBezTo>
                      <a:cubicBezTo>
                        <a:pt x="27" y="56"/>
                        <a:pt x="27" y="56"/>
                        <a:pt x="27" y="56"/>
                      </a:cubicBezTo>
                      <a:cubicBezTo>
                        <a:pt x="32" y="49"/>
                        <a:pt x="36" y="42"/>
                        <a:pt x="40" y="35"/>
                      </a:cubicBezTo>
                      <a:cubicBezTo>
                        <a:pt x="44" y="28"/>
                        <a:pt x="49" y="21"/>
                        <a:pt x="53" y="14"/>
                      </a:cubicBezTo>
                      <a:cubicBezTo>
                        <a:pt x="62" y="0"/>
                        <a:pt x="62" y="0"/>
                        <a:pt x="62" y="0"/>
                      </a:cubicBezTo>
                      <a:cubicBezTo>
                        <a:pt x="61" y="16"/>
                        <a:pt x="61" y="16"/>
                        <a:pt x="61" y="16"/>
                      </a:cubicBezTo>
                      <a:cubicBezTo>
                        <a:pt x="61" y="23"/>
                        <a:pt x="61" y="30"/>
                        <a:pt x="61" y="37"/>
                      </a:cubicBezTo>
                      <a:cubicBezTo>
                        <a:pt x="61" y="44"/>
                        <a:pt x="60" y="51"/>
                        <a:pt x="60" y="58"/>
                      </a:cubicBezTo>
                      <a:cubicBezTo>
                        <a:pt x="60" y="65"/>
                        <a:pt x="59" y="72"/>
                        <a:pt x="59" y="79"/>
                      </a:cubicBezTo>
                      <a:cubicBezTo>
                        <a:pt x="58" y="86"/>
                        <a:pt x="58" y="93"/>
                        <a:pt x="57" y="100"/>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grpSp>
        </p:grpSp>
      </p:grpSp>
      <p:pic>
        <p:nvPicPr>
          <p:cNvPr id="58" name="图片 57" descr="WechatIMG3484.png"/>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093822" y="0"/>
            <a:ext cx="3098177" cy="111324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4" name="chenying0907 423"/>
          <p:cNvGrpSpPr/>
          <p:nvPr/>
        </p:nvGrpSpPr>
        <p:grpSpPr>
          <a:xfrm>
            <a:off x="262163" y="318513"/>
            <a:ext cx="2599878" cy="668912"/>
            <a:chOff x="4796063" y="534413"/>
            <a:chExt cx="2599878" cy="668912"/>
          </a:xfrm>
        </p:grpSpPr>
        <p:sp>
          <p:nvSpPr>
            <p:cNvPr id="425" name="Freeform 544"/>
            <p:cNvSpPr>
              <a:spLocks noEditPoints="1"/>
            </p:cNvSpPr>
            <p:nvPr/>
          </p:nvSpPr>
          <p:spPr bwMode="auto">
            <a:xfrm>
              <a:off x="4870451" y="1119188"/>
              <a:ext cx="2451100" cy="84137"/>
            </a:xfrm>
            <a:custGeom>
              <a:avLst/>
              <a:gdLst>
                <a:gd name="T0" fmla="*/ 26 w 715"/>
                <a:gd name="T1" fmla="*/ 50 h 95"/>
                <a:gd name="T2" fmla="*/ 43 w 715"/>
                <a:gd name="T3" fmla="*/ 67 h 95"/>
                <a:gd name="T4" fmla="*/ 65 w 715"/>
                <a:gd name="T5" fmla="*/ 76 h 95"/>
                <a:gd name="T6" fmla="*/ 143 w 715"/>
                <a:gd name="T7" fmla="*/ 81 h 95"/>
                <a:gd name="T8" fmla="*/ 218 w 715"/>
                <a:gd name="T9" fmla="*/ 80 h 95"/>
                <a:gd name="T10" fmla="*/ 301 w 715"/>
                <a:gd name="T11" fmla="*/ 79 h 95"/>
                <a:gd name="T12" fmla="*/ 405 w 715"/>
                <a:gd name="T13" fmla="*/ 88 h 95"/>
                <a:gd name="T14" fmla="*/ 491 w 715"/>
                <a:gd name="T15" fmla="*/ 93 h 95"/>
                <a:gd name="T16" fmla="*/ 630 w 715"/>
                <a:gd name="T17" fmla="*/ 64 h 95"/>
                <a:gd name="T18" fmla="*/ 678 w 715"/>
                <a:gd name="T19" fmla="*/ 58 h 95"/>
                <a:gd name="T20" fmla="*/ 664 w 715"/>
                <a:gd name="T21" fmla="*/ 52 h 95"/>
                <a:gd name="T22" fmla="*/ 662 w 715"/>
                <a:gd name="T23" fmla="*/ 30 h 95"/>
                <a:gd name="T24" fmla="*/ 598 w 715"/>
                <a:gd name="T25" fmla="*/ 37 h 95"/>
                <a:gd name="T26" fmla="*/ 564 w 715"/>
                <a:gd name="T27" fmla="*/ 25 h 95"/>
                <a:gd name="T28" fmla="*/ 500 w 715"/>
                <a:gd name="T29" fmla="*/ 17 h 95"/>
                <a:gd name="T30" fmla="*/ 443 w 715"/>
                <a:gd name="T31" fmla="*/ 26 h 95"/>
                <a:gd name="T32" fmla="*/ 372 w 715"/>
                <a:gd name="T33" fmla="*/ 20 h 95"/>
                <a:gd name="T34" fmla="*/ 263 w 715"/>
                <a:gd name="T35" fmla="*/ 13 h 95"/>
                <a:gd name="T36" fmla="*/ 193 w 715"/>
                <a:gd name="T37" fmla="*/ 9 h 95"/>
                <a:gd name="T38" fmla="*/ 98 w 715"/>
                <a:gd name="T39" fmla="*/ 21 h 95"/>
                <a:gd name="T40" fmla="*/ 403 w 715"/>
                <a:gd name="T41" fmla="*/ 77 h 95"/>
                <a:gd name="T42" fmla="*/ 420 w 715"/>
                <a:gd name="T43" fmla="*/ 84 h 95"/>
                <a:gd name="T44" fmla="*/ 458 w 715"/>
                <a:gd name="T45" fmla="*/ 81 h 95"/>
                <a:gd name="T46" fmla="*/ 503 w 715"/>
                <a:gd name="T47" fmla="*/ 64 h 95"/>
                <a:gd name="T48" fmla="*/ 504 w 715"/>
                <a:gd name="T49" fmla="*/ 76 h 95"/>
                <a:gd name="T50" fmla="*/ 567 w 715"/>
                <a:gd name="T51" fmla="*/ 43 h 95"/>
                <a:gd name="T52" fmla="*/ 560 w 715"/>
                <a:gd name="T53" fmla="*/ 62 h 95"/>
                <a:gd name="T54" fmla="*/ 583 w 715"/>
                <a:gd name="T55" fmla="*/ 56 h 95"/>
                <a:gd name="T56" fmla="*/ 615 w 715"/>
                <a:gd name="T57" fmla="*/ 58 h 95"/>
                <a:gd name="T58" fmla="*/ 639 w 715"/>
                <a:gd name="T59" fmla="*/ 45 h 95"/>
                <a:gd name="T60" fmla="*/ 604 w 715"/>
                <a:gd name="T61" fmla="*/ 58 h 95"/>
                <a:gd name="T62" fmla="*/ 575 w 715"/>
                <a:gd name="T63" fmla="*/ 51 h 95"/>
                <a:gd name="T64" fmla="*/ 562 w 715"/>
                <a:gd name="T65" fmla="*/ 34 h 95"/>
                <a:gd name="T66" fmla="*/ 541 w 715"/>
                <a:gd name="T67" fmla="*/ 45 h 95"/>
                <a:gd name="T68" fmla="*/ 492 w 715"/>
                <a:gd name="T69" fmla="*/ 54 h 95"/>
                <a:gd name="T70" fmla="*/ 469 w 715"/>
                <a:gd name="T71" fmla="*/ 29 h 95"/>
                <a:gd name="T72" fmla="*/ 435 w 715"/>
                <a:gd name="T73" fmla="*/ 29 h 95"/>
                <a:gd name="T74" fmla="*/ 362 w 715"/>
                <a:gd name="T75" fmla="*/ 80 h 95"/>
                <a:gd name="T76" fmla="*/ 345 w 715"/>
                <a:gd name="T77" fmla="*/ 72 h 95"/>
                <a:gd name="T78" fmla="*/ 242 w 715"/>
                <a:gd name="T79" fmla="*/ 81 h 95"/>
                <a:gd name="T80" fmla="*/ 295 w 715"/>
                <a:gd name="T81" fmla="*/ 42 h 95"/>
                <a:gd name="T82" fmla="*/ 328 w 715"/>
                <a:gd name="T83" fmla="*/ 36 h 95"/>
                <a:gd name="T84" fmla="*/ 296 w 715"/>
                <a:gd name="T85" fmla="*/ 76 h 95"/>
                <a:gd name="T86" fmla="*/ 329 w 715"/>
                <a:gd name="T87" fmla="*/ 44 h 95"/>
                <a:gd name="T88" fmla="*/ 317 w 715"/>
                <a:gd name="T89" fmla="*/ 27 h 95"/>
                <a:gd name="T90" fmla="*/ 298 w 715"/>
                <a:gd name="T91" fmla="*/ 25 h 95"/>
                <a:gd name="T92" fmla="*/ 230 w 715"/>
                <a:gd name="T93" fmla="*/ 75 h 95"/>
                <a:gd name="T94" fmla="*/ 266 w 715"/>
                <a:gd name="T95" fmla="*/ 32 h 95"/>
                <a:gd name="T96" fmla="*/ 215 w 715"/>
                <a:gd name="T97" fmla="*/ 53 h 95"/>
                <a:gd name="T98" fmla="*/ 203 w 715"/>
                <a:gd name="T99" fmla="*/ 54 h 95"/>
                <a:gd name="T100" fmla="*/ 151 w 715"/>
                <a:gd name="T101" fmla="*/ 43 h 95"/>
                <a:gd name="T102" fmla="*/ 159 w 715"/>
                <a:gd name="T103" fmla="*/ 63 h 95"/>
                <a:gd name="T104" fmla="*/ 212 w 715"/>
                <a:gd name="T105" fmla="*/ 24 h 95"/>
                <a:gd name="T106" fmla="*/ 194 w 715"/>
                <a:gd name="T107" fmla="*/ 18 h 95"/>
                <a:gd name="T108" fmla="*/ 153 w 715"/>
                <a:gd name="T109" fmla="*/ 34 h 95"/>
                <a:gd name="T110" fmla="*/ 108 w 715"/>
                <a:gd name="T111" fmla="*/ 51 h 95"/>
                <a:gd name="T112" fmla="*/ 112 w 715"/>
                <a:gd name="T113" fmla="*/ 26 h 95"/>
                <a:gd name="T114" fmla="*/ 65 w 715"/>
                <a:gd name="T115" fmla="*/ 54 h 95"/>
                <a:gd name="T116" fmla="*/ 87 w 715"/>
                <a:gd name="T117" fmla="*/ 22 h 95"/>
                <a:gd name="T118" fmla="*/ 53 w 715"/>
                <a:gd name="T119" fmla="*/ 3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5" h="95">
                  <a:moveTo>
                    <a:pt x="19" y="17"/>
                  </a:moveTo>
                  <a:cubicBezTo>
                    <a:pt x="21" y="19"/>
                    <a:pt x="23" y="14"/>
                    <a:pt x="25" y="16"/>
                  </a:cubicBezTo>
                  <a:cubicBezTo>
                    <a:pt x="24" y="17"/>
                    <a:pt x="25" y="18"/>
                    <a:pt x="24" y="19"/>
                  </a:cubicBezTo>
                  <a:cubicBezTo>
                    <a:pt x="19" y="17"/>
                    <a:pt x="19" y="22"/>
                    <a:pt x="14" y="23"/>
                  </a:cubicBezTo>
                  <a:cubicBezTo>
                    <a:pt x="16" y="26"/>
                    <a:pt x="20" y="22"/>
                    <a:pt x="20" y="28"/>
                  </a:cubicBezTo>
                  <a:cubicBezTo>
                    <a:pt x="27" y="25"/>
                    <a:pt x="29" y="13"/>
                    <a:pt x="34" y="16"/>
                  </a:cubicBezTo>
                  <a:cubicBezTo>
                    <a:pt x="33" y="17"/>
                    <a:pt x="35" y="19"/>
                    <a:pt x="34" y="20"/>
                  </a:cubicBezTo>
                  <a:cubicBezTo>
                    <a:pt x="31" y="23"/>
                    <a:pt x="28" y="26"/>
                    <a:pt x="32" y="29"/>
                  </a:cubicBezTo>
                  <a:cubicBezTo>
                    <a:pt x="34" y="28"/>
                    <a:pt x="35" y="26"/>
                    <a:pt x="37" y="25"/>
                  </a:cubicBezTo>
                  <a:cubicBezTo>
                    <a:pt x="36" y="20"/>
                    <a:pt x="35" y="16"/>
                    <a:pt x="38" y="12"/>
                  </a:cubicBezTo>
                  <a:cubicBezTo>
                    <a:pt x="39" y="17"/>
                    <a:pt x="40" y="17"/>
                    <a:pt x="44" y="22"/>
                  </a:cubicBezTo>
                  <a:cubicBezTo>
                    <a:pt x="40" y="26"/>
                    <a:pt x="38" y="26"/>
                    <a:pt x="37" y="32"/>
                  </a:cubicBezTo>
                  <a:cubicBezTo>
                    <a:pt x="34" y="27"/>
                    <a:pt x="34" y="33"/>
                    <a:pt x="34" y="35"/>
                  </a:cubicBezTo>
                  <a:cubicBezTo>
                    <a:pt x="33" y="33"/>
                    <a:pt x="32" y="32"/>
                    <a:pt x="31" y="31"/>
                  </a:cubicBezTo>
                  <a:cubicBezTo>
                    <a:pt x="25" y="37"/>
                    <a:pt x="30" y="42"/>
                    <a:pt x="25" y="46"/>
                  </a:cubicBezTo>
                  <a:cubicBezTo>
                    <a:pt x="26" y="45"/>
                    <a:pt x="28" y="45"/>
                    <a:pt x="30" y="45"/>
                  </a:cubicBezTo>
                  <a:cubicBezTo>
                    <a:pt x="27" y="47"/>
                    <a:pt x="28" y="48"/>
                    <a:pt x="26" y="50"/>
                  </a:cubicBezTo>
                  <a:cubicBezTo>
                    <a:pt x="24" y="43"/>
                    <a:pt x="20" y="51"/>
                    <a:pt x="17" y="48"/>
                  </a:cubicBezTo>
                  <a:cubicBezTo>
                    <a:pt x="20" y="41"/>
                    <a:pt x="21" y="34"/>
                    <a:pt x="25" y="29"/>
                  </a:cubicBezTo>
                  <a:cubicBezTo>
                    <a:pt x="22" y="28"/>
                    <a:pt x="18" y="30"/>
                    <a:pt x="16" y="27"/>
                  </a:cubicBezTo>
                  <a:cubicBezTo>
                    <a:pt x="12" y="30"/>
                    <a:pt x="10" y="33"/>
                    <a:pt x="10" y="36"/>
                  </a:cubicBezTo>
                  <a:cubicBezTo>
                    <a:pt x="13" y="37"/>
                    <a:pt x="12" y="30"/>
                    <a:pt x="16" y="32"/>
                  </a:cubicBezTo>
                  <a:cubicBezTo>
                    <a:pt x="18" y="35"/>
                    <a:pt x="14" y="36"/>
                    <a:pt x="15" y="38"/>
                  </a:cubicBezTo>
                  <a:cubicBezTo>
                    <a:pt x="16" y="38"/>
                    <a:pt x="18" y="37"/>
                    <a:pt x="18" y="38"/>
                  </a:cubicBezTo>
                  <a:cubicBezTo>
                    <a:pt x="7" y="44"/>
                    <a:pt x="7" y="53"/>
                    <a:pt x="0" y="60"/>
                  </a:cubicBezTo>
                  <a:cubicBezTo>
                    <a:pt x="6" y="57"/>
                    <a:pt x="12" y="53"/>
                    <a:pt x="17" y="57"/>
                  </a:cubicBezTo>
                  <a:cubicBezTo>
                    <a:pt x="19" y="53"/>
                    <a:pt x="8" y="52"/>
                    <a:pt x="13" y="47"/>
                  </a:cubicBezTo>
                  <a:cubicBezTo>
                    <a:pt x="14" y="52"/>
                    <a:pt x="22" y="50"/>
                    <a:pt x="25" y="56"/>
                  </a:cubicBezTo>
                  <a:cubicBezTo>
                    <a:pt x="22" y="58"/>
                    <a:pt x="19" y="61"/>
                    <a:pt x="16" y="63"/>
                  </a:cubicBezTo>
                  <a:cubicBezTo>
                    <a:pt x="12" y="59"/>
                    <a:pt x="7" y="64"/>
                    <a:pt x="3" y="64"/>
                  </a:cubicBezTo>
                  <a:cubicBezTo>
                    <a:pt x="6" y="67"/>
                    <a:pt x="2" y="72"/>
                    <a:pt x="7" y="70"/>
                  </a:cubicBezTo>
                  <a:cubicBezTo>
                    <a:pt x="7" y="64"/>
                    <a:pt x="24" y="64"/>
                    <a:pt x="26" y="70"/>
                  </a:cubicBezTo>
                  <a:cubicBezTo>
                    <a:pt x="28" y="68"/>
                    <a:pt x="31" y="66"/>
                    <a:pt x="34" y="64"/>
                  </a:cubicBezTo>
                  <a:cubicBezTo>
                    <a:pt x="36" y="70"/>
                    <a:pt x="40" y="64"/>
                    <a:pt x="43" y="67"/>
                  </a:cubicBezTo>
                  <a:cubicBezTo>
                    <a:pt x="43" y="74"/>
                    <a:pt x="40" y="69"/>
                    <a:pt x="36" y="71"/>
                  </a:cubicBezTo>
                  <a:cubicBezTo>
                    <a:pt x="35" y="73"/>
                    <a:pt x="35" y="75"/>
                    <a:pt x="37" y="78"/>
                  </a:cubicBezTo>
                  <a:cubicBezTo>
                    <a:pt x="41" y="73"/>
                    <a:pt x="44" y="75"/>
                    <a:pt x="48" y="71"/>
                  </a:cubicBezTo>
                  <a:cubicBezTo>
                    <a:pt x="46" y="68"/>
                    <a:pt x="42" y="60"/>
                    <a:pt x="50" y="60"/>
                  </a:cubicBezTo>
                  <a:cubicBezTo>
                    <a:pt x="48" y="57"/>
                    <a:pt x="44" y="54"/>
                    <a:pt x="47" y="51"/>
                  </a:cubicBezTo>
                  <a:cubicBezTo>
                    <a:pt x="52" y="53"/>
                    <a:pt x="52" y="44"/>
                    <a:pt x="56" y="46"/>
                  </a:cubicBezTo>
                  <a:cubicBezTo>
                    <a:pt x="54" y="48"/>
                    <a:pt x="56" y="49"/>
                    <a:pt x="55" y="50"/>
                  </a:cubicBezTo>
                  <a:cubicBezTo>
                    <a:pt x="54" y="51"/>
                    <a:pt x="51" y="50"/>
                    <a:pt x="52" y="53"/>
                  </a:cubicBezTo>
                  <a:cubicBezTo>
                    <a:pt x="56" y="53"/>
                    <a:pt x="50" y="69"/>
                    <a:pt x="49" y="75"/>
                  </a:cubicBezTo>
                  <a:cubicBezTo>
                    <a:pt x="55" y="75"/>
                    <a:pt x="57" y="68"/>
                    <a:pt x="59" y="76"/>
                  </a:cubicBezTo>
                  <a:cubicBezTo>
                    <a:pt x="62" y="70"/>
                    <a:pt x="68" y="71"/>
                    <a:pt x="65" y="65"/>
                  </a:cubicBezTo>
                  <a:cubicBezTo>
                    <a:pt x="62" y="65"/>
                    <a:pt x="61" y="66"/>
                    <a:pt x="60" y="68"/>
                  </a:cubicBezTo>
                  <a:cubicBezTo>
                    <a:pt x="60" y="66"/>
                    <a:pt x="53" y="66"/>
                    <a:pt x="56" y="63"/>
                  </a:cubicBezTo>
                  <a:cubicBezTo>
                    <a:pt x="62" y="62"/>
                    <a:pt x="61" y="61"/>
                    <a:pt x="62" y="56"/>
                  </a:cubicBezTo>
                  <a:cubicBezTo>
                    <a:pt x="64" y="58"/>
                    <a:pt x="67" y="54"/>
                    <a:pt x="69" y="58"/>
                  </a:cubicBezTo>
                  <a:cubicBezTo>
                    <a:pt x="62" y="62"/>
                    <a:pt x="67" y="64"/>
                    <a:pt x="71" y="63"/>
                  </a:cubicBezTo>
                  <a:cubicBezTo>
                    <a:pt x="67" y="67"/>
                    <a:pt x="66" y="72"/>
                    <a:pt x="65" y="76"/>
                  </a:cubicBezTo>
                  <a:cubicBezTo>
                    <a:pt x="72" y="78"/>
                    <a:pt x="75" y="64"/>
                    <a:pt x="82" y="73"/>
                  </a:cubicBezTo>
                  <a:cubicBezTo>
                    <a:pt x="81" y="75"/>
                    <a:pt x="78" y="74"/>
                    <a:pt x="79" y="76"/>
                  </a:cubicBezTo>
                  <a:cubicBezTo>
                    <a:pt x="81" y="75"/>
                    <a:pt x="80" y="77"/>
                    <a:pt x="81" y="79"/>
                  </a:cubicBezTo>
                  <a:cubicBezTo>
                    <a:pt x="85" y="73"/>
                    <a:pt x="89" y="72"/>
                    <a:pt x="92" y="65"/>
                  </a:cubicBezTo>
                  <a:cubicBezTo>
                    <a:pt x="95" y="66"/>
                    <a:pt x="98" y="63"/>
                    <a:pt x="101" y="64"/>
                  </a:cubicBezTo>
                  <a:cubicBezTo>
                    <a:pt x="96" y="67"/>
                    <a:pt x="97" y="72"/>
                    <a:pt x="95" y="76"/>
                  </a:cubicBezTo>
                  <a:cubicBezTo>
                    <a:pt x="93" y="77"/>
                    <a:pt x="87" y="74"/>
                    <a:pt x="88" y="78"/>
                  </a:cubicBezTo>
                  <a:cubicBezTo>
                    <a:pt x="90" y="76"/>
                    <a:pt x="91" y="81"/>
                    <a:pt x="93" y="80"/>
                  </a:cubicBezTo>
                  <a:cubicBezTo>
                    <a:pt x="95" y="79"/>
                    <a:pt x="97" y="77"/>
                    <a:pt x="99" y="76"/>
                  </a:cubicBezTo>
                  <a:cubicBezTo>
                    <a:pt x="102" y="79"/>
                    <a:pt x="99" y="80"/>
                    <a:pt x="103" y="81"/>
                  </a:cubicBezTo>
                  <a:cubicBezTo>
                    <a:pt x="107" y="79"/>
                    <a:pt x="108" y="78"/>
                    <a:pt x="108" y="74"/>
                  </a:cubicBezTo>
                  <a:cubicBezTo>
                    <a:pt x="115" y="75"/>
                    <a:pt x="110" y="78"/>
                    <a:pt x="117" y="82"/>
                  </a:cubicBezTo>
                  <a:cubicBezTo>
                    <a:pt x="121" y="77"/>
                    <a:pt x="124" y="82"/>
                    <a:pt x="128" y="77"/>
                  </a:cubicBezTo>
                  <a:cubicBezTo>
                    <a:pt x="129" y="78"/>
                    <a:pt x="128" y="80"/>
                    <a:pt x="131" y="82"/>
                  </a:cubicBezTo>
                  <a:cubicBezTo>
                    <a:pt x="134" y="81"/>
                    <a:pt x="138" y="80"/>
                    <a:pt x="141" y="81"/>
                  </a:cubicBezTo>
                  <a:cubicBezTo>
                    <a:pt x="138" y="78"/>
                    <a:pt x="145" y="73"/>
                    <a:pt x="148" y="76"/>
                  </a:cubicBezTo>
                  <a:cubicBezTo>
                    <a:pt x="148" y="81"/>
                    <a:pt x="140" y="75"/>
                    <a:pt x="143" y="81"/>
                  </a:cubicBezTo>
                  <a:cubicBezTo>
                    <a:pt x="154" y="79"/>
                    <a:pt x="164" y="84"/>
                    <a:pt x="176" y="81"/>
                  </a:cubicBezTo>
                  <a:cubicBezTo>
                    <a:pt x="171" y="78"/>
                    <a:pt x="175" y="75"/>
                    <a:pt x="176" y="72"/>
                  </a:cubicBezTo>
                  <a:cubicBezTo>
                    <a:pt x="175" y="79"/>
                    <a:pt x="187" y="90"/>
                    <a:pt x="187" y="80"/>
                  </a:cubicBezTo>
                  <a:cubicBezTo>
                    <a:pt x="182" y="83"/>
                    <a:pt x="184" y="72"/>
                    <a:pt x="180" y="71"/>
                  </a:cubicBezTo>
                  <a:cubicBezTo>
                    <a:pt x="181" y="70"/>
                    <a:pt x="182" y="68"/>
                    <a:pt x="182" y="67"/>
                  </a:cubicBezTo>
                  <a:cubicBezTo>
                    <a:pt x="182" y="71"/>
                    <a:pt x="184" y="70"/>
                    <a:pt x="187" y="71"/>
                  </a:cubicBezTo>
                  <a:cubicBezTo>
                    <a:pt x="181" y="75"/>
                    <a:pt x="189" y="79"/>
                    <a:pt x="192" y="77"/>
                  </a:cubicBezTo>
                  <a:cubicBezTo>
                    <a:pt x="190" y="79"/>
                    <a:pt x="189" y="81"/>
                    <a:pt x="192" y="83"/>
                  </a:cubicBezTo>
                  <a:cubicBezTo>
                    <a:pt x="193" y="83"/>
                    <a:pt x="194" y="82"/>
                    <a:pt x="195" y="83"/>
                  </a:cubicBezTo>
                  <a:cubicBezTo>
                    <a:pt x="196" y="75"/>
                    <a:pt x="204" y="76"/>
                    <a:pt x="203" y="65"/>
                  </a:cubicBezTo>
                  <a:cubicBezTo>
                    <a:pt x="203" y="66"/>
                    <a:pt x="204" y="67"/>
                    <a:pt x="205" y="66"/>
                  </a:cubicBezTo>
                  <a:cubicBezTo>
                    <a:pt x="204" y="68"/>
                    <a:pt x="204" y="71"/>
                    <a:pt x="208" y="74"/>
                  </a:cubicBezTo>
                  <a:cubicBezTo>
                    <a:pt x="211" y="72"/>
                    <a:pt x="221" y="72"/>
                    <a:pt x="218" y="77"/>
                  </a:cubicBezTo>
                  <a:cubicBezTo>
                    <a:pt x="214" y="72"/>
                    <a:pt x="209" y="78"/>
                    <a:pt x="201" y="76"/>
                  </a:cubicBezTo>
                  <a:cubicBezTo>
                    <a:pt x="199" y="78"/>
                    <a:pt x="200" y="80"/>
                    <a:pt x="199" y="81"/>
                  </a:cubicBezTo>
                  <a:cubicBezTo>
                    <a:pt x="205" y="86"/>
                    <a:pt x="212" y="82"/>
                    <a:pt x="218" y="84"/>
                  </a:cubicBezTo>
                  <a:cubicBezTo>
                    <a:pt x="217" y="83"/>
                    <a:pt x="216" y="82"/>
                    <a:pt x="218" y="80"/>
                  </a:cubicBezTo>
                  <a:cubicBezTo>
                    <a:pt x="227" y="77"/>
                    <a:pt x="225" y="91"/>
                    <a:pt x="225" y="91"/>
                  </a:cubicBezTo>
                  <a:cubicBezTo>
                    <a:pt x="228" y="88"/>
                    <a:pt x="234" y="85"/>
                    <a:pt x="227" y="85"/>
                  </a:cubicBezTo>
                  <a:cubicBezTo>
                    <a:pt x="228" y="81"/>
                    <a:pt x="233" y="78"/>
                    <a:pt x="235" y="86"/>
                  </a:cubicBezTo>
                  <a:cubicBezTo>
                    <a:pt x="246" y="83"/>
                    <a:pt x="253" y="88"/>
                    <a:pt x="263" y="82"/>
                  </a:cubicBezTo>
                  <a:cubicBezTo>
                    <a:pt x="264" y="87"/>
                    <a:pt x="273" y="86"/>
                    <a:pt x="278" y="85"/>
                  </a:cubicBezTo>
                  <a:cubicBezTo>
                    <a:pt x="279" y="79"/>
                    <a:pt x="281" y="81"/>
                    <a:pt x="279" y="78"/>
                  </a:cubicBezTo>
                  <a:cubicBezTo>
                    <a:pt x="281" y="77"/>
                    <a:pt x="282" y="75"/>
                    <a:pt x="284" y="74"/>
                  </a:cubicBezTo>
                  <a:cubicBezTo>
                    <a:pt x="284" y="77"/>
                    <a:pt x="286" y="79"/>
                    <a:pt x="289" y="76"/>
                  </a:cubicBezTo>
                  <a:cubicBezTo>
                    <a:pt x="289" y="72"/>
                    <a:pt x="287" y="74"/>
                    <a:pt x="284" y="72"/>
                  </a:cubicBezTo>
                  <a:cubicBezTo>
                    <a:pt x="286" y="70"/>
                    <a:pt x="285" y="68"/>
                    <a:pt x="288" y="66"/>
                  </a:cubicBezTo>
                  <a:cubicBezTo>
                    <a:pt x="288" y="72"/>
                    <a:pt x="294" y="80"/>
                    <a:pt x="286" y="86"/>
                  </a:cubicBezTo>
                  <a:cubicBezTo>
                    <a:pt x="289" y="91"/>
                    <a:pt x="289" y="81"/>
                    <a:pt x="292" y="88"/>
                  </a:cubicBezTo>
                  <a:cubicBezTo>
                    <a:pt x="296" y="87"/>
                    <a:pt x="296" y="81"/>
                    <a:pt x="298" y="83"/>
                  </a:cubicBezTo>
                  <a:cubicBezTo>
                    <a:pt x="300" y="91"/>
                    <a:pt x="301" y="82"/>
                    <a:pt x="307" y="83"/>
                  </a:cubicBezTo>
                  <a:cubicBezTo>
                    <a:pt x="308" y="85"/>
                    <a:pt x="306" y="86"/>
                    <a:pt x="305" y="87"/>
                  </a:cubicBezTo>
                  <a:cubicBezTo>
                    <a:pt x="315" y="93"/>
                    <a:pt x="308" y="77"/>
                    <a:pt x="316" y="74"/>
                  </a:cubicBezTo>
                  <a:cubicBezTo>
                    <a:pt x="309" y="67"/>
                    <a:pt x="309" y="86"/>
                    <a:pt x="301" y="79"/>
                  </a:cubicBezTo>
                  <a:cubicBezTo>
                    <a:pt x="309" y="80"/>
                    <a:pt x="307" y="68"/>
                    <a:pt x="315" y="70"/>
                  </a:cubicBezTo>
                  <a:cubicBezTo>
                    <a:pt x="316" y="66"/>
                    <a:pt x="317" y="62"/>
                    <a:pt x="320" y="58"/>
                  </a:cubicBezTo>
                  <a:cubicBezTo>
                    <a:pt x="323" y="62"/>
                    <a:pt x="316" y="67"/>
                    <a:pt x="323" y="66"/>
                  </a:cubicBezTo>
                  <a:cubicBezTo>
                    <a:pt x="320" y="70"/>
                    <a:pt x="318" y="66"/>
                    <a:pt x="316" y="67"/>
                  </a:cubicBezTo>
                  <a:cubicBezTo>
                    <a:pt x="324" y="75"/>
                    <a:pt x="309" y="81"/>
                    <a:pt x="316" y="89"/>
                  </a:cubicBezTo>
                  <a:cubicBezTo>
                    <a:pt x="320" y="86"/>
                    <a:pt x="323" y="82"/>
                    <a:pt x="321" y="78"/>
                  </a:cubicBezTo>
                  <a:cubicBezTo>
                    <a:pt x="325" y="74"/>
                    <a:pt x="328" y="76"/>
                    <a:pt x="331" y="77"/>
                  </a:cubicBezTo>
                  <a:cubicBezTo>
                    <a:pt x="326" y="79"/>
                    <a:pt x="330" y="82"/>
                    <a:pt x="326" y="85"/>
                  </a:cubicBezTo>
                  <a:cubicBezTo>
                    <a:pt x="325" y="83"/>
                    <a:pt x="324" y="81"/>
                    <a:pt x="323" y="82"/>
                  </a:cubicBezTo>
                  <a:cubicBezTo>
                    <a:pt x="326" y="87"/>
                    <a:pt x="322" y="84"/>
                    <a:pt x="323" y="89"/>
                  </a:cubicBezTo>
                  <a:cubicBezTo>
                    <a:pt x="327" y="88"/>
                    <a:pt x="333" y="89"/>
                    <a:pt x="334" y="86"/>
                  </a:cubicBezTo>
                  <a:cubicBezTo>
                    <a:pt x="333" y="83"/>
                    <a:pt x="331" y="84"/>
                    <a:pt x="329" y="84"/>
                  </a:cubicBezTo>
                  <a:cubicBezTo>
                    <a:pt x="335" y="84"/>
                    <a:pt x="332" y="78"/>
                    <a:pt x="335" y="80"/>
                  </a:cubicBezTo>
                  <a:cubicBezTo>
                    <a:pt x="336" y="82"/>
                    <a:pt x="336" y="85"/>
                    <a:pt x="336" y="88"/>
                  </a:cubicBezTo>
                  <a:cubicBezTo>
                    <a:pt x="359" y="87"/>
                    <a:pt x="382" y="90"/>
                    <a:pt x="405" y="88"/>
                  </a:cubicBezTo>
                  <a:cubicBezTo>
                    <a:pt x="400" y="82"/>
                    <a:pt x="408" y="79"/>
                    <a:pt x="410" y="79"/>
                  </a:cubicBezTo>
                  <a:cubicBezTo>
                    <a:pt x="411" y="84"/>
                    <a:pt x="407" y="84"/>
                    <a:pt x="405" y="88"/>
                  </a:cubicBezTo>
                  <a:cubicBezTo>
                    <a:pt x="408" y="93"/>
                    <a:pt x="412" y="88"/>
                    <a:pt x="414" y="85"/>
                  </a:cubicBezTo>
                  <a:cubicBezTo>
                    <a:pt x="418" y="86"/>
                    <a:pt x="415" y="90"/>
                    <a:pt x="419" y="85"/>
                  </a:cubicBezTo>
                  <a:cubicBezTo>
                    <a:pt x="419" y="93"/>
                    <a:pt x="428" y="85"/>
                    <a:pt x="432" y="90"/>
                  </a:cubicBezTo>
                  <a:cubicBezTo>
                    <a:pt x="432" y="89"/>
                    <a:pt x="438" y="87"/>
                    <a:pt x="439" y="83"/>
                  </a:cubicBezTo>
                  <a:cubicBezTo>
                    <a:pt x="440" y="85"/>
                    <a:pt x="442" y="85"/>
                    <a:pt x="443" y="86"/>
                  </a:cubicBezTo>
                  <a:cubicBezTo>
                    <a:pt x="442" y="88"/>
                    <a:pt x="437" y="85"/>
                    <a:pt x="438" y="89"/>
                  </a:cubicBezTo>
                  <a:cubicBezTo>
                    <a:pt x="441" y="88"/>
                    <a:pt x="439" y="91"/>
                    <a:pt x="441" y="93"/>
                  </a:cubicBezTo>
                  <a:cubicBezTo>
                    <a:pt x="448" y="88"/>
                    <a:pt x="460" y="95"/>
                    <a:pt x="464" y="89"/>
                  </a:cubicBezTo>
                  <a:cubicBezTo>
                    <a:pt x="462" y="85"/>
                    <a:pt x="448" y="89"/>
                    <a:pt x="446" y="83"/>
                  </a:cubicBezTo>
                  <a:cubicBezTo>
                    <a:pt x="454" y="87"/>
                    <a:pt x="463" y="84"/>
                    <a:pt x="472" y="83"/>
                  </a:cubicBezTo>
                  <a:cubicBezTo>
                    <a:pt x="470" y="84"/>
                    <a:pt x="469" y="85"/>
                    <a:pt x="467" y="87"/>
                  </a:cubicBezTo>
                  <a:cubicBezTo>
                    <a:pt x="469" y="89"/>
                    <a:pt x="471" y="91"/>
                    <a:pt x="472" y="93"/>
                  </a:cubicBezTo>
                  <a:cubicBezTo>
                    <a:pt x="478" y="91"/>
                    <a:pt x="472" y="86"/>
                    <a:pt x="476" y="84"/>
                  </a:cubicBezTo>
                  <a:cubicBezTo>
                    <a:pt x="477" y="85"/>
                    <a:pt x="475" y="86"/>
                    <a:pt x="477" y="88"/>
                  </a:cubicBezTo>
                  <a:cubicBezTo>
                    <a:pt x="485" y="83"/>
                    <a:pt x="479" y="72"/>
                    <a:pt x="485" y="71"/>
                  </a:cubicBezTo>
                  <a:cubicBezTo>
                    <a:pt x="482" y="76"/>
                    <a:pt x="486" y="83"/>
                    <a:pt x="479" y="88"/>
                  </a:cubicBezTo>
                  <a:cubicBezTo>
                    <a:pt x="485" y="95"/>
                    <a:pt x="486" y="85"/>
                    <a:pt x="491" y="93"/>
                  </a:cubicBezTo>
                  <a:cubicBezTo>
                    <a:pt x="494" y="90"/>
                    <a:pt x="496" y="92"/>
                    <a:pt x="499" y="88"/>
                  </a:cubicBezTo>
                  <a:cubicBezTo>
                    <a:pt x="500" y="93"/>
                    <a:pt x="511" y="95"/>
                    <a:pt x="513" y="89"/>
                  </a:cubicBezTo>
                  <a:cubicBezTo>
                    <a:pt x="517" y="92"/>
                    <a:pt x="524" y="95"/>
                    <a:pt x="528" y="88"/>
                  </a:cubicBezTo>
                  <a:cubicBezTo>
                    <a:pt x="529" y="93"/>
                    <a:pt x="536" y="93"/>
                    <a:pt x="536" y="87"/>
                  </a:cubicBezTo>
                  <a:cubicBezTo>
                    <a:pt x="538" y="89"/>
                    <a:pt x="539" y="91"/>
                    <a:pt x="539" y="92"/>
                  </a:cubicBezTo>
                  <a:cubicBezTo>
                    <a:pt x="545" y="84"/>
                    <a:pt x="568" y="91"/>
                    <a:pt x="563" y="77"/>
                  </a:cubicBezTo>
                  <a:cubicBezTo>
                    <a:pt x="565" y="76"/>
                    <a:pt x="566" y="79"/>
                    <a:pt x="567" y="81"/>
                  </a:cubicBezTo>
                  <a:cubicBezTo>
                    <a:pt x="570" y="79"/>
                    <a:pt x="568" y="77"/>
                    <a:pt x="569" y="76"/>
                  </a:cubicBezTo>
                  <a:cubicBezTo>
                    <a:pt x="571" y="76"/>
                    <a:pt x="574" y="73"/>
                    <a:pt x="576" y="76"/>
                  </a:cubicBezTo>
                  <a:cubicBezTo>
                    <a:pt x="572" y="79"/>
                    <a:pt x="570" y="81"/>
                    <a:pt x="571" y="87"/>
                  </a:cubicBezTo>
                  <a:cubicBezTo>
                    <a:pt x="567" y="86"/>
                    <a:pt x="563" y="90"/>
                    <a:pt x="560" y="90"/>
                  </a:cubicBezTo>
                  <a:cubicBezTo>
                    <a:pt x="571" y="93"/>
                    <a:pt x="591" y="94"/>
                    <a:pt x="603" y="84"/>
                  </a:cubicBezTo>
                  <a:cubicBezTo>
                    <a:pt x="605" y="90"/>
                    <a:pt x="609" y="79"/>
                    <a:pt x="612" y="82"/>
                  </a:cubicBezTo>
                  <a:cubicBezTo>
                    <a:pt x="608" y="85"/>
                    <a:pt x="604" y="88"/>
                    <a:pt x="604" y="92"/>
                  </a:cubicBezTo>
                  <a:cubicBezTo>
                    <a:pt x="606" y="91"/>
                    <a:pt x="609" y="89"/>
                    <a:pt x="611" y="92"/>
                  </a:cubicBezTo>
                  <a:cubicBezTo>
                    <a:pt x="618" y="87"/>
                    <a:pt x="615" y="77"/>
                    <a:pt x="623" y="78"/>
                  </a:cubicBezTo>
                  <a:cubicBezTo>
                    <a:pt x="624" y="74"/>
                    <a:pt x="622" y="64"/>
                    <a:pt x="630" y="64"/>
                  </a:cubicBezTo>
                  <a:cubicBezTo>
                    <a:pt x="626" y="75"/>
                    <a:pt x="631" y="82"/>
                    <a:pt x="616" y="90"/>
                  </a:cubicBezTo>
                  <a:cubicBezTo>
                    <a:pt x="623" y="95"/>
                    <a:pt x="634" y="89"/>
                    <a:pt x="639" y="82"/>
                  </a:cubicBezTo>
                  <a:cubicBezTo>
                    <a:pt x="637" y="78"/>
                    <a:pt x="634" y="82"/>
                    <a:pt x="633" y="78"/>
                  </a:cubicBezTo>
                  <a:cubicBezTo>
                    <a:pt x="634" y="78"/>
                    <a:pt x="633" y="76"/>
                    <a:pt x="634" y="76"/>
                  </a:cubicBezTo>
                  <a:cubicBezTo>
                    <a:pt x="641" y="77"/>
                    <a:pt x="651" y="76"/>
                    <a:pt x="655" y="68"/>
                  </a:cubicBezTo>
                  <a:cubicBezTo>
                    <a:pt x="659" y="71"/>
                    <a:pt x="656" y="74"/>
                    <a:pt x="653" y="77"/>
                  </a:cubicBezTo>
                  <a:cubicBezTo>
                    <a:pt x="652" y="75"/>
                    <a:pt x="653" y="73"/>
                    <a:pt x="650" y="75"/>
                  </a:cubicBezTo>
                  <a:cubicBezTo>
                    <a:pt x="648" y="81"/>
                    <a:pt x="652" y="78"/>
                    <a:pt x="655" y="81"/>
                  </a:cubicBezTo>
                  <a:cubicBezTo>
                    <a:pt x="652" y="82"/>
                    <a:pt x="650" y="87"/>
                    <a:pt x="648" y="84"/>
                  </a:cubicBezTo>
                  <a:cubicBezTo>
                    <a:pt x="645" y="82"/>
                    <a:pt x="649" y="80"/>
                    <a:pt x="647" y="78"/>
                  </a:cubicBezTo>
                  <a:cubicBezTo>
                    <a:pt x="636" y="79"/>
                    <a:pt x="644" y="86"/>
                    <a:pt x="639" y="91"/>
                  </a:cubicBezTo>
                  <a:cubicBezTo>
                    <a:pt x="645" y="93"/>
                    <a:pt x="655" y="83"/>
                    <a:pt x="659" y="78"/>
                  </a:cubicBezTo>
                  <a:cubicBezTo>
                    <a:pt x="661" y="79"/>
                    <a:pt x="662" y="78"/>
                    <a:pt x="664" y="81"/>
                  </a:cubicBezTo>
                  <a:cubicBezTo>
                    <a:pt x="667" y="73"/>
                    <a:pt x="673" y="67"/>
                    <a:pt x="679" y="62"/>
                  </a:cubicBezTo>
                  <a:cubicBezTo>
                    <a:pt x="676" y="57"/>
                    <a:pt x="674" y="61"/>
                    <a:pt x="672" y="64"/>
                  </a:cubicBezTo>
                  <a:cubicBezTo>
                    <a:pt x="666" y="57"/>
                    <a:pt x="673" y="52"/>
                    <a:pt x="679" y="50"/>
                  </a:cubicBezTo>
                  <a:cubicBezTo>
                    <a:pt x="681" y="54"/>
                    <a:pt x="673" y="52"/>
                    <a:pt x="678" y="58"/>
                  </a:cubicBezTo>
                  <a:cubicBezTo>
                    <a:pt x="680" y="56"/>
                    <a:pt x="681" y="57"/>
                    <a:pt x="683" y="55"/>
                  </a:cubicBezTo>
                  <a:cubicBezTo>
                    <a:pt x="681" y="46"/>
                    <a:pt x="692" y="39"/>
                    <a:pt x="686" y="29"/>
                  </a:cubicBezTo>
                  <a:cubicBezTo>
                    <a:pt x="689" y="27"/>
                    <a:pt x="691" y="27"/>
                    <a:pt x="692" y="30"/>
                  </a:cubicBezTo>
                  <a:cubicBezTo>
                    <a:pt x="688" y="32"/>
                    <a:pt x="693" y="35"/>
                    <a:pt x="695" y="35"/>
                  </a:cubicBezTo>
                  <a:cubicBezTo>
                    <a:pt x="692" y="37"/>
                    <a:pt x="689" y="39"/>
                    <a:pt x="691" y="42"/>
                  </a:cubicBezTo>
                  <a:cubicBezTo>
                    <a:pt x="696" y="41"/>
                    <a:pt x="697" y="36"/>
                    <a:pt x="703" y="32"/>
                  </a:cubicBezTo>
                  <a:cubicBezTo>
                    <a:pt x="705" y="34"/>
                    <a:pt x="706" y="36"/>
                    <a:pt x="708" y="36"/>
                  </a:cubicBezTo>
                  <a:cubicBezTo>
                    <a:pt x="711" y="33"/>
                    <a:pt x="714" y="35"/>
                    <a:pt x="715" y="31"/>
                  </a:cubicBezTo>
                  <a:cubicBezTo>
                    <a:pt x="713" y="25"/>
                    <a:pt x="710" y="33"/>
                    <a:pt x="709" y="30"/>
                  </a:cubicBezTo>
                  <a:cubicBezTo>
                    <a:pt x="710" y="28"/>
                    <a:pt x="713" y="26"/>
                    <a:pt x="712" y="23"/>
                  </a:cubicBezTo>
                  <a:cubicBezTo>
                    <a:pt x="705" y="24"/>
                    <a:pt x="699" y="32"/>
                    <a:pt x="693" y="31"/>
                  </a:cubicBezTo>
                  <a:cubicBezTo>
                    <a:pt x="697" y="25"/>
                    <a:pt x="689" y="26"/>
                    <a:pt x="686" y="24"/>
                  </a:cubicBezTo>
                  <a:cubicBezTo>
                    <a:pt x="687" y="23"/>
                    <a:pt x="688" y="22"/>
                    <a:pt x="687" y="21"/>
                  </a:cubicBezTo>
                  <a:cubicBezTo>
                    <a:pt x="682" y="27"/>
                    <a:pt x="685" y="34"/>
                    <a:pt x="684" y="40"/>
                  </a:cubicBezTo>
                  <a:cubicBezTo>
                    <a:pt x="680" y="41"/>
                    <a:pt x="676" y="50"/>
                    <a:pt x="670" y="43"/>
                  </a:cubicBezTo>
                  <a:cubicBezTo>
                    <a:pt x="674" y="41"/>
                    <a:pt x="670" y="38"/>
                    <a:pt x="669" y="35"/>
                  </a:cubicBezTo>
                  <a:cubicBezTo>
                    <a:pt x="663" y="40"/>
                    <a:pt x="665" y="46"/>
                    <a:pt x="664" y="52"/>
                  </a:cubicBezTo>
                  <a:cubicBezTo>
                    <a:pt x="667" y="51"/>
                    <a:pt x="666" y="45"/>
                    <a:pt x="670" y="47"/>
                  </a:cubicBezTo>
                  <a:cubicBezTo>
                    <a:pt x="671" y="52"/>
                    <a:pt x="667" y="51"/>
                    <a:pt x="663" y="55"/>
                  </a:cubicBezTo>
                  <a:cubicBezTo>
                    <a:pt x="663" y="58"/>
                    <a:pt x="669" y="56"/>
                    <a:pt x="666" y="59"/>
                  </a:cubicBezTo>
                  <a:cubicBezTo>
                    <a:pt x="656" y="64"/>
                    <a:pt x="651" y="68"/>
                    <a:pt x="642" y="72"/>
                  </a:cubicBezTo>
                  <a:cubicBezTo>
                    <a:pt x="642" y="70"/>
                    <a:pt x="645" y="67"/>
                    <a:pt x="645" y="65"/>
                  </a:cubicBezTo>
                  <a:cubicBezTo>
                    <a:pt x="650" y="64"/>
                    <a:pt x="663" y="60"/>
                    <a:pt x="662" y="56"/>
                  </a:cubicBezTo>
                  <a:cubicBezTo>
                    <a:pt x="655" y="55"/>
                    <a:pt x="654" y="59"/>
                    <a:pt x="647" y="58"/>
                  </a:cubicBezTo>
                  <a:cubicBezTo>
                    <a:pt x="650" y="52"/>
                    <a:pt x="654" y="55"/>
                    <a:pt x="659" y="52"/>
                  </a:cubicBezTo>
                  <a:cubicBezTo>
                    <a:pt x="664" y="47"/>
                    <a:pt x="662" y="38"/>
                    <a:pt x="660" y="35"/>
                  </a:cubicBezTo>
                  <a:cubicBezTo>
                    <a:pt x="662" y="35"/>
                    <a:pt x="664" y="34"/>
                    <a:pt x="667" y="32"/>
                  </a:cubicBezTo>
                  <a:cubicBezTo>
                    <a:pt x="668" y="35"/>
                    <a:pt x="670" y="35"/>
                    <a:pt x="673" y="33"/>
                  </a:cubicBezTo>
                  <a:cubicBezTo>
                    <a:pt x="671" y="29"/>
                    <a:pt x="663" y="33"/>
                    <a:pt x="664" y="28"/>
                  </a:cubicBezTo>
                  <a:cubicBezTo>
                    <a:pt x="667" y="29"/>
                    <a:pt x="671" y="31"/>
                    <a:pt x="674" y="30"/>
                  </a:cubicBezTo>
                  <a:cubicBezTo>
                    <a:pt x="673" y="27"/>
                    <a:pt x="672" y="24"/>
                    <a:pt x="673" y="21"/>
                  </a:cubicBezTo>
                  <a:cubicBezTo>
                    <a:pt x="669" y="26"/>
                    <a:pt x="666" y="23"/>
                    <a:pt x="663" y="22"/>
                  </a:cubicBezTo>
                  <a:cubicBezTo>
                    <a:pt x="660" y="24"/>
                    <a:pt x="662" y="26"/>
                    <a:pt x="658" y="28"/>
                  </a:cubicBezTo>
                  <a:cubicBezTo>
                    <a:pt x="659" y="29"/>
                    <a:pt x="661" y="30"/>
                    <a:pt x="662" y="30"/>
                  </a:cubicBezTo>
                  <a:cubicBezTo>
                    <a:pt x="656" y="30"/>
                    <a:pt x="660" y="36"/>
                    <a:pt x="656" y="39"/>
                  </a:cubicBezTo>
                  <a:cubicBezTo>
                    <a:pt x="652" y="33"/>
                    <a:pt x="657" y="34"/>
                    <a:pt x="651" y="30"/>
                  </a:cubicBezTo>
                  <a:cubicBezTo>
                    <a:pt x="645" y="32"/>
                    <a:pt x="638" y="33"/>
                    <a:pt x="636" y="25"/>
                  </a:cubicBezTo>
                  <a:cubicBezTo>
                    <a:pt x="635" y="26"/>
                    <a:pt x="633" y="26"/>
                    <a:pt x="632" y="27"/>
                  </a:cubicBezTo>
                  <a:cubicBezTo>
                    <a:pt x="631" y="31"/>
                    <a:pt x="635" y="32"/>
                    <a:pt x="635" y="35"/>
                  </a:cubicBezTo>
                  <a:cubicBezTo>
                    <a:pt x="629" y="33"/>
                    <a:pt x="621" y="45"/>
                    <a:pt x="611" y="39"/>
                  </a:cubicBezTo>
                  <a:cubicBezTo>
                    <a:pt x="616" y="41"/>
                    <a:pt x="617" y="30"/>
                    <a:pt x="623" y="32"/>
                  </a:cubicBezTo>
                  <a:cubicBezTo>
                    <a:pt x="622" y="33"/>
                    <a:pt x="620" y="34"/>
                    <a:pt x="621" y="35"/>
                  </a:cubicBezTo>
                  <a:cubicBezTo>
                    <a:pt x="623" y="34"/>
                    <a:pt x="624" y="37"/>
                    <a:pt x="627" y="34"/>
                  </a:cubicBezTo>
                  <a:cubicBezTo>
                    <a:pt x="625" y="22"/>
                    <a:pt x="641" y="24"/>
                    <a:pt x="641" y="20"/>
                  </a:cubicBezTo>
                  <a:cubicBezTo>
                    <a:pt x="633" y="24"/>
                    <a:pt x="625" y="19"/>
                    <a:pt x="617" y="22"/>
                  </a:cubicBezTo>
                  <a:cubicBezTo>
                    <a:pt x="618" y="23"/>
                    <a:pt x="616" y="24"/>
                    <a:pt x="615" y="25"/>
                  </a:cubicBezTo>
                  <a:cubicBezTo>
                    <a:pt x="616" y="27"/>
                    <a:pt x="617" y="28"/>
                    <a:pt x="616" y="30"/>
                  </a:cubicBezTo>
                  <a:cubicBezTo>
                    <a:pt x="612" y="31"/>
                    <a:pt x="611" y="37"/>
                    <a:pt x="610" y="35"/>
                  </a:cubicBezTo>
                  <a:cubicBezTo>
                    <a:pt x="610" y="33"/>
                    <a:pt x="613" y="31"/>
                    <a:pt x="610" y="29"/>
                  </a:cubicBezTo>
                  <a:cubicBezTo>
                    <a:pt x="609" y="29"/>
                    <a:pt x="608" y="31"/>
                    <a:pt x="607" y="30"/>
                  </a:cubicBezTo>
                  <a:cubicBezTo>
                    <a:pt x="603" y="33"/>
                    <a:pt x="604" y="39"/>
                    <a:pt x="598" y="37"/>
                  </a:cubicBezTo>
                  <a:cubicBezTo>
                    <a:pt x="597" y="34"/>
                    <a:pt x="604" y="33"/>
                    <a:pt x="602" y="30"/>
                  </a:cubicBezTo>
                  <a:cubicBezTo>
                    <a:pt x="598" y="34"/>
                    <a:pt x="596" y="28"/>
                    <a:pt x="593" y="32"/>
                  </a:cubicBezTo>
                  <a:cubicBezTo>
                    <a:pt x="595" y="35"/>
                    <a:pt x="597" y="37"/>
                    <a:pt x="593" y="39"/>
                  </a:cubicBezTo>
                  <a:cubicBezTo>
                    <a:pt x="594" y="30"/>
                    <a:pt x="586" y="38"/>
                    <a:pt x="592" y="29"/>
                  </a:cubicBezTo>
                  <a:cubicBezTo>
                    <a:pt x="598" y="32"/>
                    <a:pt x="606" y="23"/>
                    <a:pt x="612" y="29"/>
                  </a:cubicBezTo>
                  <a:cubicBezTo>
                    <a:pt x="616" y="28"/>
                    <a:pt x="611" y="20"/>
                    <a:pt x="610" y="22"/>
                  </a:cubicBezTo>
                  <a:cubicBezTo>
                    <a:pt x="610" y="24"/>
                    <a:pt x="603" y="24"/>
                    <a:pt x="602" y="26"/>
                  </a:cubicBezTo>
                  <a:cubicBezTo>
                    <a:pt x="600" y="24"/>
                    <a:pt x="602" y="23"/>
                    <a:pt x="602" y="21"/>
                  </a:cubicBezTo>
                  <a:cubicBezTo>
                    <a:pt x="601" y="21"/>
                    <a:pt x="601" y="22"/>
                    <a:pt x="600" y="21"/>
                  </a:cubicBezTo>
                  <a:cubicBezTo>
                    <a:pt x="599" y="21"/>
                    <a:pt x="598" y="21"/>
                    <a:pt x="597" y="21"/>
                  </a:cubicBezTo>
                  <a:cubicBezTo>
                    <a:pt x="598" y="23"/>
                    <a:pt x="601" y="25"/>
                    <a:pt x="599" y="27"/>
                  </a:cubicBezTo>
                  <a:cubicBezTo>
                    <a:pt x="598" y="25"/>
                    <a:pt x="597" y="27"/>
                    <a:pt x="595" y="26"/>
                  </a:cubicBezTo>
                  <a:cubicBezTo>
                    <a:pt x="593" y="24"/>
                    <a:pt x="595" y="23"/>
                    <a:pt x="593" y="21"/>
                  </a:cubicBezTo>
                  <a:cubicBezTo>
                    <a:pt x="589" y="20"/>
                    <a:pt x="591" y="23"/>
                    <a:pt x="587" y="25"/>
                  </a:cubicBezTo>
                  <a:cubicBezTo>
                    <a:pt x="589" y="19"/>
                    <a:pt x="570" y="21"/>
                    <a:pt x="579" y="24"/>
                  </a:cubicBezTo>
                  <a:cubicBezTo>
                    <a:pt x="578" y="25"/>
                    <a:pt x="576" y="27"/>
                    <a:pt x="575" y="28"/>
                  </a:cubicBezTo>
                  <a:cubicBezTo>
                    <a:pt x="572" y="22"/>
                    <a:pt x="567" y="27"/>
                    <a:pt x="564" y="25"/>
                  </a:cubicBezTo>
                  <a:cubicBezTo>
                    <a:pt x="563" y="24"/>
                    <a:pt x="565" y="23"/>
                    <a:pt x="564" y="21"/>
                  </a:cubicBezTo>
                  <a:cubicBezTo>
                    <a:pt x="561" y="21"/>
                    <a:pt x="558" y="26"/>
                    <a:pt x="555" y="21"/>
                  </a:cubicBezTo>
                  <a:cubicBezTo>
                    <a:pt x="551" y="22"/>
                    <a:pt x="553" y="28"/>
                    <a:pt x="550" y="26"/>
                  </a:cubicBezTo>
                  <a:cubicBezTo>
                    <a:pt x="551" y="18"/>
                    <a:pt x="533" y="18"/>
                    <a:pt x="528" y="26"/>
                  </a:cubicBezTo>
                  <a:cubicBezTo>
                    <a:pt x="523" y="27"/>
                    <a:pt x="529" y="20"/>
                    <a:pt x="525" y="22"/>
                  </a:cubicBezTo>
                  <a:cubicBezTo>
                    <a:pt x="527" y="24"/>
                    <a:pt x="520" y="26"/>
                    <a:pt x="520" y="24"/>
                  </a:cubicBezTo>
                  <a:cubicBezTo>
                    <a:pt x="521" y="22"/>
                    <a:pt x="519" y="20"/>
                    <a:pt x="519" y="19"/>
                  </a:cubicBezTo>
                  <a:cubicBezTo>
                    <a:pt x="514" y="20"/>
                    <a:pt x="521" y="23"/>
                    <a:pt x="516" y="25"/>
                  </a:cubicBezTo>
                  <a:cubicBezTo>
                    <a:pt x="516" y="23"/>
                    <a:pt x="514" y="24"/>
                    <a:pt x="514" y="23"/>
                  </a:cubicBezTo>
                  <a:cubicBezTo>
                    <a:pt x="518" y="22"/>
                    <a:pt x="514" y="16"/>
                    <a:pt x="515" y="20"/>
                  </a:cubicBezTo>
                  <a:cubicBezTo>
                    <a:pt x="512" y="21"/>
                    <a:pt x="513" y="27"/>
                    <a:pt x="509" y="25"/>
                  </a:cubicBezTo>
                  <a:cubicBezTo>
                    <a:pt x="508" y="22"/>
                    <a:pt x="512" y="18"/>
                    <a:pt x="507" y="17"/>
                  </a:cubicBezTo>
                  <a:cubicBezTo>
                    <a:pt x="506" y="23"/>
                    <a:pt x="498" y="29"/>
                    <a:pt x="495" y="23"/>
                  </a:cubicBezTo>
                  <a:cubicBezTo>
                    <a:pt x="493" y="26"/>
                    <a:pt x="493" y="34"/>
                    <a:pt x="488" y="30"/>
                  </a:cubicBezTo>
                  <a:cubicBezTo>
                    <a:pt x="490" y="29"/>
                    <a:pt x="491" y="28"/>
                    <a:pt x="489" y="26"/>
                  </a:cubicBezTo>
                  <a:cubicBezTo>
                    <a:pt x="488" y="27"/>
                    <a:pt x="487" y="28"/>
                    <a:pt x="486" y="27"/>
                  </a:cubicBezTo>
                  <a:cubicBezTo>
                    <a:pt x="487" y="18"/>
                    <a:pt x="500" y="25"/>
                    <a:pt x="500" y="17"/>
                  </a:cubicBezTo>
                  <a:cubicBezTo>
                    <a:pt x="494" y="20"/>
                    <a:pt x="489" y="16"/>
                    <a:pt x="484" y="20"/>
                  </a:cubicBezTo>
                  <a:cubicBezTo>
                    <a:pt x="482" y="21"/>
                    <a:pt x="483" y="23"/>
                    <a:pt x="482" y="24"/>
                  </a:cubicBezTo>
                  <a:cubicBezTo>
                    <a:pt x="478" y="20"/>
                    <a:pt x="477" y="34"/>
                    <a:pt x="471" y="26"/>
                  </a:cubicBezTo>
                  <a:cubicBezTo>
                    <a:pt x="478" y="26"/>
                    <a:pt x="475" y="21"/>
                    <a:pt x="482" y="19"/>
                  </a:cubicBezTo>
                  <a:cubicBezTo>
                    <a:pt x="475" y="15"/>
                    <a:pt x="468" y="20"/>
                    <a:pt x="461" y="19"/>
                  </a:cubicBezTo>
                  <a:cubicBezTo>
                    <a:pt x="463" y="24"/>
                    <a:pt x="466" y="17"/>
                    <a:pt x="467" y="22"/>
                  </a:cubicBezTo>
                  <a:cubicBezTo>
                    <a:pt x="466" y="22"/>
                    <a:pt x="466" y="24"/>
                    <a:pt x="466" y="24"/>
                  </a:cubicBezTo>
                  <a:cubicBezTo>
                    <a:pt x="462" y="21"/>
                    <a:pt x="455" y="23"/>
                    <a:pt x="458" y="16"/>
                  </a:cubicBezTo>
                  <a:cubicBezTo>
                    <a:pt x="457" y="17"/>
                    <a:pt x="456" y="17"/>
                    <a:pt x="456" y="16"/>
                  </a:cubicBezTo>
                  <a:cubicBezTo>
                    <a:pt x="454" y="17"/>
                    <a:pt x="453" y="16"/>
                    <a:pt x="452" y="17"/>
                  </a:cubicBezTo>
                  <a:cubicBezTo>
                    <a:pt x="454" y="19"/>
                    <a:pt x="453" y="20"/>
                    <a:pt x="451" y="22"/>
                  </a:cubicBezTo>
                  <a:cubicBezTo>
                    <a:pt x="455" y="24"/>
                    <a:pt x="455" y="26"/>
                    <a:pt x="450" y="30"/>
                  </a:cubicBezTo>
                  <a:cubicBezTo>
                    <a:pt x="450" y="27"/>
                    <a:pt x="449" y="26"/>
                    <a:pt x="446" y="25"/>
                  </a:cubicBezTo>
                  <a:cubicBezTo>
                    <a:pt x="451" y="24"/>
                    <a:pt x="448" y="21"/>
                    <a:pt x="449" y="19"/>
                  </a:cubicBezTo>
                  <a:cubicBezTo>
                    <a:pt x="446" y="16"/>
                    <a:pt x="444" y="13"/>
                    <a:pt x="440" y="17"/>
                  </a:cubicBezTo>
                  <a:cubicBezTo>
                    <a:pt x="442" y="22"/>
                    <a:pt x="444" y="19"/>
                    <a:pt x="446" y="20"/>
                  </a:cubicBezTo>
                  <a:cubicBezTo>
                    <a:pt x="441" y="21"/>
                    <a:pt x="448" y="24"/>
                    <a:pt x="443" y="26"/>
                  </a:cubicBezTo>
                  <a:cubicBezTo>
                    <a:pt x="443" y="23"/>
                    <a:pt x="444" y="19"/>
                    <a:pt x="440" y="21"/>
                  </a:cubicBezTo>
                  <a:cubicBezTo>
                    <a:pt x="441" y="25"/>
                    <a:pt x="433" y="23"/>
                    <a:pt x="434" y="28"/>
                  </a:cubicBezTo>
                  <a:cubicBezTo>
                    <a:pt x="429" y="21"/>
                    <a:pt x="429" y="32"/>
                    <a:pt x="425" y="28"/>
                  </a:cubicBezTo>
                  <a:cubicBezTo>
                    <a:pt x="427" y="25"/>
                    <a:pt x="423" y="22"/>
                    <a:pt x="426" y="20"/>
                  </a:cubicBezTo>
                  <a:cubicBezTo>
                    <a:pt x="425" y="22"/>
                    <a:pt x="427" y="25"/>
                    <a:pt x="430" y="25"/>
                  </a:cubicBezTo>
                  <a:cubicBezTo>
                    <a:pt x="433" y="20"/>
                    <a:pt x="435" y="24"/>
                    <a:pt x="439" y="18"/>
                  </a:cubicBezTo>
                  <a:cubicBezTo>
                    <a:pt x="431" y="16"/>
                    <a:pt x="422" y="16"/>
                    <a:pt x="417" y="19"/>
                  </a:cubicBezTo>
                  <a:cubicBezTo>
                    <a:pt x="413" y="12"/>
                    <a:pt x="397" y="12"/>
                    <a:pt x="394" y="23"/>
                  </a:cubicBezTo>
                  <a:cubicBezTo>
                    <a:pt x="394" y="17"/>
                    <a:pt x="391" y="23"/>
                    <a:pt x="389" y="21"/>
                  </a:cubicBezTo>
                  <a:cubicBezTo>
                    <a:pt x="386" y="17"/>
                    <a:pt x="393" y="18"/>
                    <a:pt x="392" y="15"/>
                  </a:cubicBezTo>
                  <a:cubicBezTo>
                    <a:pt x="386" y="15"/>
                    <a:pt x="385" y="24"/>
                    <a:pt x="379" y="22"/>
                  </a:cubicBezTo>
                  <a:cubicBezTo>
                    <a:pt x="379" y="19"/>
                    <a:pt x="383" y="20"/>
                    <a:pt x="383" y="15"/>
                  </a:cubicBezTo>
                  <a:cubicBezTo>
                    <a:pt x="381" y="17"/>
                    <a:pt x="379" y="16"/>
                    <a:pt x="377" y="18"/>
                  </a:cubicBezTo>
                  <a:cubicBezTo>
                    <a:pt x="378" y="20"/>
                    <a:pt x="380" y="27"/>
                    <a:pt x="375" y="25"/>
                  </a:cubicBezTo>
                  <a:cubicBezTo>
                    <a:pt x="375" y="21"/>
                    <a:pt x="378" y="17"/>
                    <a:pt x="374" y="13"/>
                  </a:cubicBezTo>
                  <a:cubicBezTo>
                    <a:pt x="370" y="16"/>
                    <a:pt x="368" y="13"/>
                    <a:pt x="364" y="15"/>
                  </a:cubicBezTo>
                  <a:cubicBezTo>
                    <a:pt x="366" y="21"/>
                    <a:pt x="374" y="14"/>
                    <a:pt x="372" y="20"/>
                  </a:cubicBezTo>
                  <a:cubicBezTo>
                    <a:pt x="370" y="19"/>
                    <a:pt x="357" y="23"/>
                    <a:pt x="365" y="23"/>
                  </a:cubicBezTo>
                  <a:cubicBezTo>
                    <a:pt x="361" y="25"/>
                    <a:pt x="362" y="32"/>
                    <a:pt x="357" y="29"/>
                  </a:cubicBezTo>
                  <a:cubicBezTo>
                    <a:pt x="363" y="25"/>
                    <a:pt x="353" y="20"/>
                    <a:pt x="363" y="16"/>
                  </a:cubicBezTo>
                  <a:cubicBezTo>
                    <a:pt x="358" y="12"/>
                    <a:pt x="352" y="15"/>
                    <a:pt x="346" y="15"/>
                  </a:cubicBezTo>
                  <a:cubicBezTo>
                    <a:pt x="349" y="19"/>
                    <a:pt x="352" y="18"/>
                    <a:pt x="356" y="20"/>
                  </a:cubicBezTo>
                  <a:cubicBezTo>
                    <a:pt x="352" y="20"/>
                    <a:pt x="354" y="21"/>
                    <a:pt x="351" y="24"/>
                  </a:cubicBezTo>
                  <a:cubicBezTo>
                    <a:pt x="352" y="17"/>
                    <a:pt x="347" y="25"/>
                    <a:pt x="345" y="23"/>
                  </a:cubicBezTo>
                  <a:cubicBezTo>
                    <a:pt x="341" y="19"/>
                    <a:pt x="346" y="17"/>
                    <a:pt x="343" y="14"/>
                  </a:cubicBezTo>
                  <a:cubicBezTo>
                    <a:pt x="338" y="13"/>
                    <a:pt x="339" y="20"/>
                    <a:pt x="334" y="19"/>
                  </a:cubicBezTo>
                  <a:cubicBezTo>
                    <a:pt x="333" y="17"/>
                    <a:pt x="335" y="15"/>
                    <a:pt x="334" y="13"/>
                  </a:cubicBezTo>
                  <a:cubicBezTo>
                    <a:pt x="331" y="19"/>
                    <a:pt x="326" y="19"/>
                    <a:pt x="324" y="12"/>
                  </a:cubicBezTo>
                  <a:cubicBezTo>
                    <a:pt x="317" y="15"/>
                    <a:pt x="317" y="12"/>
                    <a:pt x="311" y="19"/>
                  </a:cubicBezTo>
                  <a:cubicBezTo>
                    <a:pt x="311" y="15"/>
                    <a:pt x="304" y="14"/>
                    <a:pt x="301" y="12"/>
                  </a:cubicBezTo>
                  <a:cubicBezTo>
                    <a:pt x="295" y="16"/>
                    <a:pt x="296" y="19"/>
                    <a:pt x="292" y="19"/>
                  </a:cubicBezTo>
                  <a:cubicBezTo>
                    <a:pt x="297" y="15"/>
                    <a:pt x="287" y="14"/>
                    <a:pt x="289" y="11"/>
                  </a:cubicBezTo>
                  <a:cubicBezTo>
                    <a:pt x="284" y="13"/>
                    <a:pt x="280" y="17"/>
                    <a:pt x="276" y="11"/>
                  </a:cubicBezTo>
                  <a:cubicBezTo>
                    <a:pt x="272" y="15"/>
                    <a:pt x="267" y="18"/>
                    <a:pt x="263" y="13"/>
                  </a:cubicBezTo>
                  <a:cubicBezTo>
                    <a:pt x="260" y="15"/>
                    <a:pt x="258" y="17"/>
                    <a:pt x="255" y="19"/>
                  </a:cubicBezTo>
                  <a:cubicBezTo>
                    <a:pt x="253" y="14"/>
                    <a:pt x="249" y="18"/>
                    <a:pt x="247" y="15"/>
                  </a:cubicBezTo>
                  <a:cubicBezTo>
                    <a:pt x="250" y="13"/>
                    <a:pt x="256" y="16"/>
                    <a:pt x="254" y="11"/>
                  </a:cubicBezTo>
                  <a:cubicBezTo>
                    <a:pt x="247" y="10"/>
                    <a:pt x="239" y="17"/>
                    <a:pt x="232" y="10"/>
                  </a:cubicBezTo>
                  <a:cubicBezTo>
                    <a:pt x="227" y="15"/>
                    <a:pt x="225" y="18"/>
                    <a:pt x="220" y="14"/>
                  </a:cubicBezTo>
                  <a:cubicBezTo>
                    <a:pt x="223" y="13"/>
                    <a:pt x="229" y="13"/>
                    <a:pt x="227" y="8"/>
                  </a:cubicBezTo>
                  <a:cubicBezTo>
                    <a:pt x="224" y="10"/>
                    <a:pt x="220" y="9"/>
                    <a:pt x="217" y="11"/>
                  </a:cubicBezTo>
                  <a:cubicBezTo>
                    <a:pt x="217" y="17"/>
                    <a:pt x="221" y="18"/>
                    <a:pt x="222" y="20"/>
                  </a:cubicBezTo>
                  <a:cubicBezTo>
                    <a:pt x="218" y="17"/>
                    <a:pt x="213" y="23"/>
                    <a:pt x="210" y="18"/>
                  </a:cubicBezTo>
                  <a:cubicBezTo>
                    <a:pt x="212" y="17"/>
                    <a:pt x="214" y="19"/>
                    <a:pt x="217" y="16"/>
                  </a:cubicBezTo>
                  <a:cubicBezTo>
                    <a:pt x="213" y="12"/>
                    <a:pt x="214" y="10"/>
                    <a:pt x="210" y="7"/>
                  </a:cubicBezTo>
                  <a:cubicBezTo>
                    <a:pt x="207" y="10"/>
                    <a:pt x="201" y="9"/>
                    <a:pt x="195" y="10"/>
                  </a:cubicBezTo>
                  <a:cubicBezTo>
                    <a:pt x="194" y="15"/>
                    <a:pt x="191" y="20"/>
                    <a:pt x="184" y="20"/>
                  </a:cubicBezTo>
                  <a:cubicBezTo>
                    <a:pt x="187" y="18"/>
                    <a:pt x="185" y="17"/>
                    <a:pt x="188" y="17"/>
                  </a:cubicBezTo>
                  <a:cubicBezTo>
                    <a:pt x="187" y="13"/>
                    <a:pt x="184" y="13"/>
                    <a:pt x="182" y="13"/>
                  </a:cubicBezTo>
                  <a:cubicBezTo>
                    <a:pt x="182" y="12"/>
                    <a:pt x="183" y="12"/>
                    <a:pt x="182" y="11"/>
                  </a:cubicBezTo>
                  <a:cubicBezTo>
                    <a:pt x="186" y="11"/>
                    <a:pt x="192" y="16"/>
                    <a:pt x="193" y="9"/>
                  </a:cubicBezTo>
                  <a:cubicBezTo>
                    <a:pt x="187" y="6"/>
                    <a:pt x="183" y="10"/>
                    <a:pt x="179" y="7"/>
                  </a:cubicBezTo>
                  <a:cubicBezTo>
                    <a:pt x="176" y="12"/>
                    <a:pt x="169" y="13"/>
                    <a:pt x="165" y="12"/>
                  </a:cubicBezTo>
                  <a:cubicBezTo>
                    <a:pt x="168" y="14"/>
                    <a:pt x="164" y="16"/>
                    <a:pt x="164" y="18"/>
                  </a:cubicBezTo>
                  <a:cubicBezTo>
                    <a:pt x="161" y="9"/>
                    <a:pt x="169" y="12"/>
                    <a:pt x="171" y="7"/>
                  </a:cubicBezTo>
                  <a:cubicBezTo>
                    <a:pt x="161" y="8"/>
                    <a:pt x="156" y="3"/>
                    <a:pt x="154" y="13"/>
                  </a:cubicBezTo>
                  <a:cubicBezTo>
                    <a:pt x="154" y="11"/>
                    <a:pt x="154" y="9"/>
                    <a:pt x="153" y="7"/>
                  </a:cubicBezTo>
                  <a:cubicBezTo>
                    <a:pt x="149" y="12"/>
                    <a:pt x="146" y="6"/>
                    <a:pt x="143" y="5"/>
                  </a:cubicBezTo>
                  <a:cubicBezTo>
                    <a:pt x="139" y="6"/>
                    <a:pt x="138" y="13"/>
                    <a:pt x="136" y="11"/>
                  </a:cubicBezTo>
                  <a:cubicBezTo>
                    <a:pt x="134" y="9"/>
                    <a:pt x="137" y="4"/>
                    <a:pt x="133" y="6"/>
                  </a:cubicBezTo>
                  <a:cubicBezTo>
                    <a:pt x="133" y="7"/>
                    <a:pt x="132" y="13"/>
                    <a:pt x="129" y="11"/>
                  </a:cubicBezTo>
                  <a:cubicBezTo>
                    <a:pt x="128" y="9"/>
                    <a:pt x="132" y="7"/>
                    <a:pt x="128" y="4"/>
                  </a:cubicBezTo>
                  <a:cubicBezTo>
                    <a:pt x="126" y="11"/>
                    <a:pt x="120" y="11"/>
                    <a:pt x="117" y="18"/>
                  </a:cubicBezTo>
                  <a:cubicBezTo>
                    <a:pt x="117" y="15"/>
                    <a:pt x="116" y="17"/>
                    <a:pt x="114" y="14"/>
                  </a:cubicBezTo>
                  <a:cubicBezTo>
                    <a:pt x="119" y="11"/>
                    <a:pt x="117" y="9"/>
                    <a:pt x="122" y="8"/>
                  </a:cubicBezTo>
                  <a:cubicBezTo>
                    <a:pt x="118" y="7"/>
                    <a:pt x="110" y="0"/>
                    <a:pt x="108" y="7"/>
                  </a:cubicBezTo>
                  <a:cubicBezTo>
                    <a:pt x="110" y="6"/>
                    <a:pt x="111" y="8"/>
                    <a:pt x="110" y="9"/>
                  </a:cubicBezTo>
                  <a:cubicBezTo>
                    <a:pt x="103" y="8"/>
                    <a:pt x="102" y="17"/>
                    <a:pt x="98" y="21"/>
                  </a:cubicBezTo>
                  <a:cubicBezTo>
                    <a:pt x="90" y="13"/>
                    <a:pt x="105" y="12"/>
                    <a:pt x="104" y="6"/>
                  </a:cubicBezTo>
                  <a:cubicBezTo>
                    <a:pt x="95" y="2"/>
                    <a:pt x="78" y="12"/>
                    <a:pt x="84" y="22"/>
                  </a:cubicBezTo>
                  <a:cubicBezTo>
                    <a:pt x="80" y="21"/>
                    <a:pt x="75" y="24"/>
                    <a:pt x="71" y="20"/>
                  </a:cubicBezTo>
                  <a:cubicBezTo>
                    <a:pt x="80" y="15"/>
                    <a:pt x="84" y="13"/>
                    <a:pt x="84" y="4"/>
                  </a:cubicBezTo>
                  <a:cubicBezTo>
                    <a:pt x="75" y="5"/>
                    <a:pt x="77" y="11"/>
                    <a:pt x="68" y="15"/>
                  </a:cubicBezTo>
                  <a:cubicBezTo>
                    <a:pt x="66" y="13"/>
                    <a:pt x="65" y="14"/>
                    <a:pt x="63" y="12"/>
                  </a:cubicBezTo>
                  <a:cubicBezTo>
                    <a:pt x="69" y="13"/>
                    <a:pt x="65" y="5"/>
                    <a:pt x="70" y="6"/>
                  </a:cubicBezTo>
                  <a:cubicBezTo>
                    <a:pt x="61" y="4"/>
                    <a:pt x="52" y="7"/>
                    <a:pt x="44" y="5"/>
                  </a:cubicBezTo>
                  <a:cubicBezTo>
                    <a:pt x="40" y="15"/>
                    <a:pt x="20" y="7"/>
                    <a:pt x="19" y="17"/>
                  </a:cubicBezTo>
                  <a:close/>
                  <a:moveTo>
                    <a:pt x="667" y="62"/>
                  </a:moveTo>
                  <a:cubicBezTo>
                    <a:pt x="667" y="64"/>
                    <a:pt x="667" y="65"/>
                    <a:pt x="669" y="67"/>
                  </a:cubicBezTo>
                  <a:cubicBezTo>
                    <a:pt x="667" y="67"/>
                    <a:pt x="666" y="68"/>
                    <a:pt x="665" y="69"/>
                  </a:cubicBezTo>
                  <a:cubicBezTo>
                    <a:pt x="664" y="68"/>
                    <a:pt x="663" y="67"/>
                    <a:pt x="662" y="68"/>
                  </a:cubicBezTo>
                  <a:cubicBezTo>
                    <a:pt x="660" y="66"/>
                    <a:pt x="666" y="64"/>
                    <a:pt x="667" y="62"/>
                  </a:cubicBezTo>
                  <a:close/>
                  <a:moveTo>
                    <a:pt x="394" y="88"/>
                  </a:moveTo>
                  <a:cubicBezTo>
                    <a:pt x="392" y="84"/>
                    <a:pt x="388" y="88"/>
                    <a:pt x="388" y="83"/>
                  </a:cubicBezTo>
                  <a:cubicBezTo>
                    <a:pt x="395" y="86"/>
                    <a:pt x="400" y="82"/>
                    <a:pt x="403" y="77"/>
                  </a:cubicBezTo>
                  <a:cubicBezTo>
                    <a:pt x="404" y="82"/>
                    <a:pt x="399" y="85"/>
                    <a:pt x="394" y="88"/>
                  </a:cubicBezTo>
                  <a:close/>
                  <a:moveTo>
                    <a:pt x="413" y="77"/>
                  </a:moveTo>
                  <a:cubicBezTo>
                    <a:pt x="412" y="73"/>
                    <a:pt x="419" y="70"/>
                    <a:pt x="421" y="74"/>
                  </a:cubicBezTo>
                  <a:cubicBezTo>
                    <a:pt x="422" y="73"/>
                    <a:pt x="421" y="72"/>
                    <a:pt x="420" y="71"/>
                  </a:cubicBezTo>
                  <a:cubicBezTo>
                    <a:pt x="423" y="67"/>
                    <a:pt x="424" y="71"/>
                    <a:pt x="427" y="69"/>
                  </a:cubicBezTo>
                  <a:cubicBezTo>
                    <a:pt x="426" y="72"/>
                    <a:pt x="422" y="73"/>
                    <a:pt x="419" y="78"/>
                  </a:cubicBezTo>
                  <a:cubicBezTo>
                    <a:pt x="417" y="77"/>
                    <a:pt x="415" y="74"/>
                    <a:pt x="413" y="77"/>
                  </a:cubicBezTo>
                  <a:close/>
                  <a:moveTo>
                    <a:pt x="426" y="66"/>
                  </a:moveTo>
                  <a:cubicBezTo>
                    <a:pt x="428" y="65"/>
                    <a:pt x="429" y="64"/>
                    <a:pt x="431" y="63"/>
                  </a:cubicBezTo>
                  <a:cubicBezTo>
                    <a:pt x="433" y="68"/>
                    <a:pt x="427" y="67"/>
                    <a:pt x="434" y="71"/>
                  </a:cubicBezTo>
                  <a:cubicBezTo>
                    <a:pt x="434" y="71"/>
                    <a:pt x="435" y="70"/>
                    <a:pt x="436" y="70"/>
                  </a:cubicBezTo>
                  <a:cubicBezTo>
                    <a:pt x="438" y="73"/>
                    <a:pt x="433" y="70"/>
                    <a:pt x="431" y="73"/>
                  </a:cubicBezTo>
                  <a:cubicBezTo>
                    <a:pt x="432" y="70"/>
                    <a:pt x="428" y="69"/>
                    <a:pt x="429" y="73"/>
                  </a:cubicBezTo>
                  <a:cubicBezTo>
                    <a:pt x="428" y="76"/>
                    <a:pt x="428" y="68"/>
                    <a:pt x="426" y="66"/>
                  </a:cubicBezTo>
                  <a:close/>
                  <a:moveTo>
                    <a:pt x="420" y="84"/>
                  </a:moveTo>
                  <a:cubicBezTo>
                    <a:pt x="418" y="81"/>
                    <a:pt x="422" y="78"/>
                    <a:pt x="425" y="78"/>
                  </a:cubicBezTo>
                  <a:cubicBezTo>
                    <a:pt x="427" y="81"/>
                    <a:pt x="422" y="84"/>
                    <a:pt x="420" y="84"/>
                  </a:cubicBezTo>
                  <a:close/>
                  <a:moveTo>
                    <a:pt x="434" y="82"/>
                  </a:moveTo>
                  <a:cubicBezTo>
                    <a:pt x="434" y="80"/>
                    <a:pt x="434" y="79"/>
                    <a:pt x="433" y="77"/>
                  </a:cubicBezTo>
                  <a:cubicBezTo>
                    <a:pt x="436" y="74"/>
                    <a:pt x="438" y="76"/>
                    <a:pt x="440" y="75"/>
                  </a:cubicBezTo>
                  <a:cubicBezTo>
                    <a:pt x="442" y="78"/>
                    <a:pt x="436" y="79"/>
                    <a:pt x="434" y="82"/>
                  </a:cubicBezTo>
                  <a:close/>
                  <a:moveTo>
                    <a:pt x="458" y="56"/>
                  </a:moveTo>
                  <a:cubicBezTo>
                    <a:pt x="456" y="52"/>
                    <a:pt x="462" y="54"/>
                    <a:pt x="463" y="54"/>
                  </a:cubicBezTo>
                  <a:cubicBezTo>
                    <a:pt x="463" y="56"/>
                    <a:pt x="462" y="58"/>
                    <a:pt x="463" y="61"/>
                  </a:cubicBezTo>
                  <a:cubicBezTo>
                    <a:pt x="462" y="67"/>
                    <a:pt x="462" y="50"/>
                    <a:pt x="458" y="56"/>
                  </a:cubicBezTo>
                  <a:close/>
                  <a:moveTo>
                    <a:pt x="470" y="46"/>
                  </a:moveTo>
                  <a:cubicBezTo>
                    <a:pt x="473" y="50"/>
                    <a:pt x="471" y="54"/>
                    <a:pt x="470" y="57"/>
                  </a:cubicBezTo>
                  <a:cubicBezTo>
                    <a:pt x="467" y="53"/>
                    <a:pt x="465" y="49"/>
                    <a:pt x="470" y="46"/>
                  </a:cubicBezTo>
                  <a:close/>
                  <a:moveTo>
                    <a:pt x="458" y="81"/>
                  </a:moveTo>
                  <a:cubicBezTo>
                    <a:pt x="457" y="80"/>
                    <a:pt x="461" y="76"/>
                    <a:pt x="456" y="79"/>
                  </a:cubicBezTo>
                  <a:cubicBezTo>
                    <a:pt x="456" y="73"/>
                    <a:pt x="450" y="78"/>
                    <a:pt x="453" y="73"/>
                  </a:cubicBezTo>
                  <a:cubicBezTo>
                    <a:pt x="462" y="72"/>
                    <a:pt x="460" y="74"/>
                    <a:pt x="467" y="72"/>
                  </a:cubicBezTo>
                  <a:cubicBezTo>
                    <a:pt x="469" y="71"/>
                    <a:pt x="467" y="75"/>
                    <a:pt x="470" y="74"/>
                  </a:cubicBezTo>
                  <a:cubicBezTo>
                    <a:pt x="469" y="80"/>
                    <a:pt x="459" y="72"/>
                    <a:pt x="458" y="81"/>
                  </a:cubicBezTo>
                  <a:close/>
                  <a:moveTo>
                    <a:pt x="473" y="62"/>
                  </a:moveTo>
                  <a:cubicBezTo>
                    <a:pt x="474" y="63"/>
                    <a:pt x="473" y="64"/>
                    <a:pt x="472" y="65"/>
                  </a:cubicBezTo>
                  <a:cubicBezTo>
                    <a:pt x="473" y="65"/>
                    <a:pt x="474" y="66"/>
                    <a:pt x="476" y="67"/>
                  </a:cubicBezTo>
                  <a:cubicBezTo>
                    <a:pt x="471" y="72"/>
                    <a:pt x="467" y="64"/>
                    <a:pt x="473" y="62"/>
                  </a:cubicBezTo>
                  <a:close/>
                  <a:moveTo>
                    <a:pt x="476" y="78"/>
                  </a:moveTo>
                  <a:cubicBezTo>
                    <a:pt x="475" y="79"/>
                    <a:pt x="472" y="78"/>
                    <a:pt x="473" y="80"/>
                  </a:cubicBezTo>
                  <a:cubicBezTo>
                    <a:pt x="469" y="83"/>
                    <a:pt x="471" y="74"/>
                    <a:pt x="473" y="78"/>
                  </a:cubicBezTo>
                  <a:cubicBezTo>
                    <a:pt x="473" y="76"/>
                    <a:pt x="473" y="67"/>
                    <a:pt x="478" y="73"/>
                  </a:cubicBezTo>
                  <a:cubicBezTo>
                    <a:pt x="477" y="74"/>
                    <a:pt x="477" y="73"/>
                    <a:pt x="476" y="72"/>
                  </a:cubicBezTo>
                  <a:cubicBezTo>
                    <a:pt x="476" y="74"/>
                    <a:pt x="476" y="76"/>
                    <a:pt x="476" y="78"/>
                  </a:cubicBezTo>
                  <a:close/>
                  <a:moveTo>
                    <a:pt x="486" y="69"/>
                  </a:moveTo>
                  <a:cubicBezTo>
                    <a:pt x="487" y="67"/>
                    <a:pt x="489" y="66"/>
                    <a:pt x="488" y="65"/>
                  </a:cubicBezTo>
                  <a:cubicBezTo>
                    <a:pt x="493" y="62"/>
                    <a:pt x="490" y="72"/>
                    <a:pt x="494" y="69"/>
                  </a:cubicBezTo>
                  <a:cubicBezTo>
                    <a:pt x="495" y="72"/>
                    <a:pt x="487" y="73"/>
                    <a:pt x="486" y="69"/>
                  </a:cubicBezTo>
                  <a:close/>
                  <a:moveTo>
                    <a:pt x="503" y="64"/>
                  </a:moveTo>
                  <a:cubicBezTo>
                    <a:pt x="501" y="61"/>
                    <a:pt x="500" y="58"/>
                    <a:pt x="503" y="56"/>
                  </a:cubicBezTo>
                  <a:cubicBezTo>
                    <a:pt x="506" y="59"/>
                    <a:pt x="508" y="62"/>
                    <a:pt x="503" y="64"/>
                  </a:cubicBezTo>
                  <a:close/>
                  <a:moveTo>
                    <a:pt x="528" y="44"/>
                  </a:moveTo>
                  <a:cubicBezTo>
                    <a:pt x="529" y="50"/>
                    <a:pt x="522" y="47"/>
                    <a:pt x="520" y="47"/>
                  </a:cubicBezTo>
                  <a:cubicBezTo>
                    <a:pt x="519" y="43"/>
                    <a:pt x="526" y="46"/>
                    <a:pt x="528" y="44"/>
                  </a:cubicBezTo>
                  <a:close/>
                  <a:moveTo>
                    <a:pt x="516" y="54"/>
                  </a:moveTo>
                  <a:cubicBezTo>
                    <a:pt x="517" y="51"/>
                    <a:pt x="523" y="52"/>
                    <a:pt x="527" y="49"/>
                  </a:cubicBezTo>
                  <a:cubicBezTo>
                    <a:pt x="529" y="54"/>
                    <a:pt x="523" y="52"/>
                    <a:pt x="520" y="56"/>
                  </a:cubicBezTo>
                  <a:cubicBezTo>
                    <a:pt x="518" y="55"/>
                    <a:pt x="517" y="53"/>
                    <a:pt x="516" y="54"/>
                  </a:cubicBezTo>
                  <a:close/>
                  <a:moveTo>
                    <a:pt x="517" y="71"/>
                  </a:moveTo>
                  <a:cubicBezTo>
                    <a:pt x="513" y="71"/>
                    <a:pt x="515" y="73"/>
                    <a:pt x="512" y="75"/>
                  </a:cubicBezTo>
                  <a:cubicBezTo>
                    <a:pt x="511" y="74"/>
                    <a:pt x="511" y="73"/>
                    <a:pt x="510" y="71"/>
                  </a:cubicBezTo>
                  <a:cubicBezTo>
                    <a:pt x="515" y="72"/>
                    <a:pt x="510" y="67"/>
                    <a:pt x="515" y="65"/>
                  </a:cubicBezTo>
                  <a:cubicBezTo>
                    <a:pt x="514" y="65"/>
                    <a:pt x="512" y="63"/>
                    <a:pt x="511" y="61"/>
                  </a:cubicBezTo>
                  <a:cubicBezTo>
                    <a:pt x="512" y="61"/>
                    <a:pt x="514" y="61"/>
                    <a:pt x="513" y="60"/>
                  </a:cubicBezTo>
                  <a:cubicBezTo>
                    <a:pt x="515" y="59"/>
                    <a:pt x="516" y="61"/>
                    <a:pt x="517" y="60"/>
                  </a:cubicBezTo>
                  <a:cubicBezTo>
                    <a:pt x="518" y="62"/>
                    <a:pt x="516" y="62"/>
                    <a:pt x="516" y="61"/>
                  </a:cubicBezTo>
                  <a:cubicBezTo>
                    <a:pt x="518" y="65"/>
                    <a:pt x="514" y="68"/>
                    <a:pt x="517" y="71"/>
                  </a:cubicBezTo>
                  <a:close/>
                  <a:moveTo>
                    <a:pt x="504" y="76"/>
                  </a:moveTo>
                  <a:cubicBezTo>
                    <a:pt x="497" y="80"/>
                    <a:pt x="493" y="77"/>
                    <a:pt x="488" y="81"/>
                  </a:cubicBezTo>
                  <a:cubicBezTo>
                    <a:pt x="488" y="75"/>
                    <a:pt x="499" y="74"/>
                    <a:pt x="504" y="76"/>
                  </a:cubicBezTo>
                  <a:close/>
                  <a:moveTo>
                    <a:pt x="488" y="88"/>
                  </a:moveTo>
                  <a:cubicBezTo>
                    <a:pt x="486" y="86"/>
                    <a:pt x="489" y="85"/>
                    <a:pt x="488" y="83"/>
                  </a:cubicBezTo>
                  <a:cubicBezTo>
                    <a:pt x="492" y="84"/>
                    <a:pt x="495" y="86"/>
                    <a:pt x="499" y="85"/>
                  </a:cubicBezTo>
                  <a:cubicBezTo>
                    <a:pt x="499" y="92"/>
                    <a:pt x="492" y="84"/>
                    <a:pt x="488" y="88"/>
                  </a:cubicBezTo>
                  <a:close/>
                  <a:moveTo>
                    <a:pt x="520" y="62"/>
                  </a:moveTo>
                  <a:cubicBezTo>
                    <a:pt x="518" y="55"/>
                    <a:pt x="523" y="61"/>
                    <a:pt x="527" y="56"/>
                  </a:cubicBezTo>
                  <a:cubicBezTo>
                    <a:pt x="527" y="60"/>
                    <a:pt x="527" y="62"/>
                    <a:pt x="531" y="64"/>
                  </a:cubicBezTo>
                  <a:cubicBezTo>
                    <a:pt x="534" y="62"/>
                    <a:pt x="535" y="60"/>
                    <a:pt x="534" y="58"/>
                  </a:cubicBezTo>
                  <a:cubicBezTo>
                    <a:pt x="538" y="57"/>
                    <a:pt x="536" y="62"/>
                    <a:pt x="536" y="64"/>
                  </a:cubicBezTo>
                  <a:cubicBezTo>
                    <a:pt x="526" y="68"/>
                    <a:pt x="528" y="61"/>
                    <a:pt x="520" y="62"/>
                  </a:cubicBezTo>
                  <a:close/>
                  <a:moveTo>
                    <a:pt x="551" y="41"/>
                  </a:moveTo>
                  <a:cubicBezTo>
                    <a:pt x="551" y="44"/>
                    <a:pt x="549" y="46"/>
                    <a:pt x="546" y="48"/>
                  </a:cubicBezTo>
                  <a:cubicBezTo>
                    <a:pt x="545" y="47"/>
                    <a:pt x="544" y="46"/>
                    <a:pt x="543" y="45"/>
                  </a:cubicBezTo>
                  <a:cubicBezTo>
                    <a:pt x="546" y="42"/>
                    <a:pt x="548" y="44"/>
                    <a:pt x="551" y="41"/>
                  </a:cubicBezTo>
                  <a:close/>
                  <a:moveTo>
                    <a:pt x="567" y="43"/>
                  </a:moveTo>
                  <a:cubicBezTo>
                    <a:pt x="564" y="45"/>
                    <a:pt x="561" y="46"/>
                    <a:pt x="559" y="42"/>
                  </a:cubicBezTo>
                  <a:cubicBezTo>
                    <a:pt x="562" y="39"/>
                    <a:pt x="565" y="39"/>
                    <a:pt x="567" y="43"/>
                  </a:cubicBezTo>
                  <a:close/>
                  <a:moveTo>
                    <a:pt x="508" y="85"/>
                  </a:moveTo>
                  <a:cubicBezTo>
                    <a:pt x="510" y="79"/>
                    <a:pt x="517" y="78"/>
                    <a:pt x="520" y="73"/>
                  </a:cubicBezTo>
                  <a:cubicBezTo>
                    <a:pt x="524" y="80"/>
                    <a:pt x="512" y="79"/>
                    <a:pt x="516" y="84"/>
                  </a:cubicBezTo>
                  <a:cubicBezTo>
                    <a:pt x="513" y="88"/>
                    <a:pt x="511" y="84"/>
                    <a:pt x="508" y="85"/>
                  </a:cubicBezTo>
                  <a:close/>
                  <a:moveTo>
                    <a:pt x="542" y="60"/>
                  </a:moveTo>
                  <a:cubicBezTo>
                    <a:pt x="549" y="57"/>
                    <a:pt x="546" y="53"/>
                    <a:pt x="551" y="50"/>
                  </a:cubicBezTo>
                  <a:cubicBezTo>
                    <a:pt x="554" y="53"/>
                    <a:pt x="558" y="53"/>
                    <a:pt x="562" y="48"/>
                  </a:cubicBezTo>
                  <a:cubicBezTo>
                    <a:pt x="566" y="57"/>
                    <a:pt x="556" y="51"/>
                    <a:pt x="551" y="55"/>
                  </a:cubicBezTo>
                  <a:cubicBezTo>
                    <a:pt x="549" y="57"/>
                    <a:pt x="556" y="57"/>
                    <a:pt x="557" y="58"/>
                  </a:cubicBezTo>
                  <a:cubicBezTo>
                    <a:pt x="555" y="61"/>
                    <a:pt x="561" y="65"/>
                    <a:pt x="556" y="68"/>
                  </a:cubicBezTo>
                  <a:cubicBezTo>
                    <a:pt x="555" y="58"/>
                    <a:pt x="549" y="61"/>
                    <a:pt x="542" y="60"/>
                  </a:cubicBezTo>
                  <a:close/>
                  <a:moveTo>
                    <a:pt x="560" y="62"/>
                  </a:moveTo>
                  <a:cubicBezTo>
                    <a:pt x="562" y="62"/>
                    <a:pt x="563" y="61"/>
                    <a:pt x="564" y="60"/>
                  </a:cubicBezTo>
                  <a:cubicBezTo>
                    <a:pt x="566" y="63"/>
                    <a:pt x="567" y="61"/>
                    <a:pt x="567" y="64"/>
                  </a:cubicBezTo>
                  <a:cubicBezTo>
                    <a:pt x="565" y="65"/>
                    <a:pt x="562" y="65"/>
                    <a:pt x="560" y="62"/>
                  </a:cubicBezTo>
                  <a:close/>
                  <a:moveTo>
                    <a:pt x="528" y="86"/>
                  </a:moveTo>
                  <a:cubicBezTo>
                    <a:pt x="527" y="81"/>
                    <a:pt x="526" y="83"/>
                    <a:pt x="525" y="79"/>
                  </a:cubicBezTo>
                  <a:cubicBezTo>
                    <a:pt x="532" y="82"/>
                    <a:pt x="539" y="71"/>
                    <a:pt x="545" y="66"/>
                  </a:cubicBezTo>
                  <a:cubicBezTo>
                    <a:pt x="548" y="72"/>
                    <a:pt x="538" y="73"/>
                    <a:pt x="537" y="77"/>
                  </a:cubicBezTo>
                  <a:cubicBezTo>
                    <a:pt x="539" y="80"/>
                    <a:pt x="540" y="79"/>
                    <a:pt x="542" y="80"/>
                  </a:cubicBezTo>
                  <a:cubicBezTo>
                    <a:pt x="547" y="77"/>
                    <a:pt x="547" y="74"/>
                    <a:pt x="550" y="70"/>
                  </a:cubicBezTo>
                  <a:cubicBezTo>
                    <a:pt x="555" y="75"/>
                    <a:pt x="546" y="77"/>
                    <a:pt x="552" y="82"/>
                  </a:cubicBezTo>
                  <a:cubicBezTo>
                    <a:pt x="543" y="80"/>
                    <a:pt x="538" y="85"/>
                    <a:pt x="528" y="86"/>
                  </a:cubicBezTo>
                  <a:close/>
                  <a:moveTo>
                    <a:pt x="553" y="74"/>
                  </a:moveTo>
                  <a:cubicBezTo>
                    <a:pt x="558" y="69"/>
                    <a:pt x="559" y="71"/>
                    <a:pt x="563" y="66"/>
                  </a:cubicBezTo>
                  <a:cubicBezTo>
                    <a:pt x="565" y="68"/>
                    <a:pt x="563" y="69"/>
                    <a:pt x="561" y="71"/>
                  </a:cubicBezTo>
                  <a:cubicBezTo>
                    <a:pt x="562" y="72"/>
                    <a:pt x="563" y="71"/>
                    <a:pt x="563" y="71"/>
                  </a:cubicBezTo>
                  <a:cubicBezTo>
                    <a:pt x="563" y="72"/>
                    <a:pt x="555" y="73"/>
                    <a:pt x="555" y="79"/>
                  </a:cubicBezTo>
                  <a:cubicBezTo>
                    <a:pt x="551" y="81"/>
                    <a:pt x="557" y="75"/>
                    <a:pt x="553" y="74"/>
                  </a:cubicBezTo>
                  <a:close/>
                  <a:moveTo>
                    <a:pt x="567" y="66"/>
                  </a:moveTo>
                  <a:cubicBezTo>
                    <a:pt x="571" y="62"/>
                    <a:pt x="576" y="63"/>
                    <a:pt x="577" y="55"/>
                  </a:cubicBezTo>
                  <a:cubicBezTo>
                    <a:pt x="578" y="59"/>
                    <a:pt x="581" y="56"/>
                    <a:pt x="583" y="56"/>
                  </a:cubicBezTo>
                  <a:cubicBezTo>
                    <a:pt x="581" y="60"/>
                    <a:pt x="575" y="68"/>
                    <a:pt x="567" y="66"/>
                  </a:cubicBezTo>
                  <a:close/>
                  <a:moveTo>
                    <a:pt x="587" y="85"/>
                  </a:moveTo>
                  <a:cubicBezTo>
                    <a:pt x="583" y="82"/>
                    <a:pt x="588" y="80"/>
                    <a:pt x="587" y="78"/>
                  </a:cubicBezTo>
                  <a:cubicBezTo>
                    <a:pt x="584" y="76"/>
                    <a:pt x="587" y="82"/>
                    <a:pt x="582" y="83"/>
                  </a:cubicBezTo>
                  <a:cubicBezTo>
                    <a:pt x="579" y="80"/>
                    <a:pt x="581" y="78"/>
                    <a:pt x="583" y="75"/>
                  </a:cubicBezTo>
                  <a:cubicBezTo>
                    <a:pt x="587" y="76"/>
                    <a:pt x="590" y="79"/>
                    <a:pt x="594" y="82"/>
                  </a:cubicBezTo>
                  <a:cubicBezTo>
                    <a:pt x="593" y="85"/>
                    <a:pt x="590" y="84"/>
                    <a:pt x="587" y="85"/>
                  </a:cubicBezTo>
                  <a:close/>
                  <a:moveTo>
                    <a:pt x="611" y="59"/>
                  </a:moveTo>
                  <a:cubicBezTo>
                    <a:pt x="612" y="63"/>
                    <a:pt x="611" y="67"/>
                    <a:pt x="606" y="70"/>
                  </a:cubicBezTo>
                  <a:cubicBezTo>
                    <a:pt x="605" y="67"/>
                    <a:pt x="603" y="66"/>
                    <a:pt x="600" y="67"/>
                  </a:cubicBezTo>
                  <a:cubicBezTo>
                    <a:pt x="600" y="66"/>
                    <a:pt x="608" y="63"/>
                    <a:pt x="611" y="59"/>
                  </a:cubicBezTo>
                  <a:close/>
                  <a:moveTo>
                    <a:pt x="593" y="79"/>
                  </a:moveTo>
                  <a:cubicBezTo>
                    <a:pt x="592" y="77"/>
                    <a:pt x="594" y="75"/>
                    <a:pt x="593" y="73"/>
                  </a:cubicBezTo>
                  <a:cubicBezTo>
                    <a:pt x="595" y="72"/>
                    <a:pt x="597" y="73"/>
                    <a:pt x="598" y="76"/>
                  </a:cubicBezTo>
                  <a:cubicBezTo>
                    <a:pt x="596" y="79"/>
                    <a:pt x="595" y="78"/>
                    <a:pt x="593" y="79"/>
                  </a:cubicBezTo>
                  <a:close/>
                  <a:moveTo>
                    <a:pt x="612" y="69"/>
                  </a:moveTo>
                  <a:cubicBezTo>
                    <a:pt x="613" y="65"/>
                    <a:pt x="616" y="62"/>
                    <a:pt x="615" y="58"/>
                  </a:cubicBezTo>
                  <a:cubicBezTo>
                    <a:pt x="616" y="57"/>
                    <a:pt x="616" y="59"/>
                    <a:pt x="616" y="59"/>
                  </a:cubicBezTo>
                  <a:cubicBezTo>
                    <a:pt x="619" y="61"/>
                    <a:pt x="623" y="58"/>
                    <a:pt x="625" y="62"/>
                  </a:cubicBezTo>
                  <a:cubicBezTo>
                    <a:pt x="620" y="62"/>
                    <a:pt x="617" y="68"/>
                    <a:pt x="612" y="69"/>
                  </a:cubicBezTo>
                  <a:close/>
                  <a:moveTo>
                    <a:pt x="620" y="74"/>
                  </a:moveTo>
                  <a:cubicBezTo>
                    <a:pt x="616" y="78"/>
                    <a:pt x="614" y="73"/>
                    <a:pt x="610" y="78"/>
                  </a:cubicBezTo>
                  <a:cubicBezTo>
                    <a:pt x="609" y="76"/>
                    <a:pt x="609" y="74"/>
                    <a:pt x="610" y="73"/>
                  </a:cubicBezTo>
                  <a:cubicBezTo>
                    <a:pt x="613" y="72"/>
                    <a:pt x="617" y="71"/>
                    <a:pt x="620" y="74"/>
                  </a:cubicBezTo>
                  <a:close/>
                  <a:moveTo>
                    <a:pt x="642" y="62"/>
                  </a:moveTo>
                  <a:cubicBezTo>
                    <a:pt x="639" y="63"/>
                    <a:pt x="636" y="62"/>
                    <a:pt x="633" y="65"/>
                  </a:cubicBezTo>
                  <a:cubicBezTo>
                    <a:pt x="632" y="63"/>
                    <a:pt x="634" y="62"/>
                    <a:pt x="633" y="60"/>
                  </a:cubicBezTo>
                  <a:cubicBezTo>
                    <a:pt x="636" y="58"/>
                    <a:pt x="639" y="58"/>
                    <a:pt x="642" y="62"/>
                  </a:cubicBezTo>
                  <a:close/>
                  <a:moveTo>
                    <a:pt x="659" y="41"/>
                  </a:moveTo>
                  <a:cubicBezTo>
                    <a:pt x="653" y="42"/>
                    <a:pt x="658" y="46"/>
                    <a:pt x="653" y="49"/>
                  </a:cubicBezTo>
                  <a:cubicBezTo>
                    <a:pt x="652" y="49"/>
                    <a:pt x="651" y="48"/>
                    <a:pt x="649" y="49"/>
                  </a:cubicBezTo>
                  <a:cubicBezTo>
                    <a:pt x="648" y="44"/>
                    <a:pt x="654" y="34"/>
                    <a:pt x="659" y="41"/>
                  </a:cubicBezTo>
                  <a:close/>
                  <a:moveTo>
                    <a:pt x="646" y="35"/>
                  </a:moveTo>
                  <a:cubicBezTo>
                    <a:pt x="646" y="39"/>
                    <a:pt x="643" y="42"/>
                    <a:pt x="639" y="45"/>
                  </a:cubicBezTo>
                  <a:cubicBezTo>
                    <a:pt x="638" y="44"/>
                    <a:pt x="639" y="43"/>
                    <a:pt x="640" y="42"/>
                  </a:cubicBezTo>
                  <a:cubicBezTo>
                    <a:pt x="641" y="40"/>
                    <a:pt x="639" y="41"/>
                    <a:pt x="638" y="38"/>
                  </a:cubicBezTo>
                  <a:cubicBezTo>
                    <a:pt x="640" y="37"/>
                    <a:pt x="639" y="35"/>
                    <a:pt x="641" y="34"/>
                  </a:cubicBezTo>
                  <a:cubicBezTo>
                    <a:pt x="643" y="34"/>
                    <a:pt x="644" y="36"/>
                    <a:pt x="646" y="35"/>
                  </a:cubicBezTo>
                  <a:close/>
                  <a:moveTo>
                    <a:pt x="643" y="43"/>
                  </a:moveTo>
                  <a:cubicBezTo>
                    <a:pt x="643" y="52"/>
                    <a:pt x="632" y="57"/>
                    <a:pt x="622" y="56"/>
                  </a:cubicBezTo>
                  <a:cubicBezTo>
                    <a:pt x="622" y="51"/>
                    <a:pt x="631" y="55"/>
                    <a:pt x="633" y="49"/>
                  </a:cubicBezTo>
                  <a:cubicBezTo>
                    <a:pt x="632" y="47"/>
                    <a:pt x="630" y="47"/>
                    <a:pt x="628" y="47"/>
                  </a:cubicBezTo>
                  <a:cubicBezTo>
                    <a:pt x="628" y="45"/>
                    <a:pt x="629" y="43"/>
                    <a:pt x="632" y="41"/>
                  </a:cubicBezTo>
                  <a:cubicBezTo>
                    <a:pt x="633" y="46"/>
                    <a:pt x="638" y="48"/>
                    <a:pt x="643" y="43"/>
                  </a:cubicBezTo>
                  <a:close/>
                  <a:moveTo>
                    <a:pt x="621" y="42"/>
                  </a:moveTo>
                  <a:cubicBezTo>
                    <a:pt x="627" y="46"/>
                    <a:pt x="618" y="47"/>
                    <a:pt x="622" y="51"/>
                  </a:cubicBezTo>
                  <a:cubicBezTo>
                    <a:pt x="620" y="52"/>
                    <a:pt x="617" y="51"/>
                    <a:pt x="618" y="53"/>
                  </a:cubicBezTo>
                  <a:cubicBezTo>
                    <a:pt x="617" y="54"/>
                    <a:pt x="616" y="52"/>
                    <a:pt x="615" y="51"/>
                  </a:cubicBezTo>
                  <a:cubicBezTo>
                    <a:pt x="620" y="48"/>
                    <a:pt x="615" y="45"/>
                    <a:pt x="621" y="42"/>
                  </a:cubicBezTo>
                  <a:close/>
                  <a:moveTo>
                    <a:pt x="610" y="52"/>
                  </a:moveTo>
                  <a:cubicBezTo>
                    <a:pt x="612" y="56"/>
                    <a:pt x="605" y="56"/>
                    <a:pt x="604" y="58"/>
                  </a:cubicBezTo>
                  <a:cubicBezTo>
                    <a:pt x="600" y="52"/>
                    <a:pt x="609" y="54"/>
                    <a:pt x="610" y="52"/>
                  </a:cubicBezTo>
                  <a:close/>
                  <a:moveTo>
                    <a:pt x="594" y="67"/>
                  </a:moveTo>
                  <a:cubicBezTo>
                    <a:pt x="595" y="66"/>
                    <a:pt x="588" y="65"/>
                    <a:pt x="587" y="73"/>
                  </a:cubicBezTo>
                  <a:cubicBezTo>
                    <a:pt x="578" y="68"/>
                    <a:pt x="598" y="57"/>
                    <a:pt x="600" y="50"/>
                  </a:cubicBezTo>
                  <a:cubicBezTo>
                    <a:pt x="602" y="56"/>
                    <a:pt x="597" y="61"/>
                    <a:pt x="594" y="67"/>
                  </a:cubicBezTo>
                  <a:close/>
                  <a:moveTo>
                    <a:pt x="608" y="47"/>
                  </a:moveTo>
                  <a:cubicBezTo>
                    <a:pt x="607" y="51"/>
                    <a:pt x="602" y="47"/>
                    <a:pt x="604" y="50"/>
                  </a:cubicBezTo>
                  <a:cubicBezTo>
                    <a:pt x="600" y="53"/>
                    <a:pt x="603" y="43"/>
                    <a:pt x="598" y="46"/>
                  </a:cubicBezTo>
                  <a:cubicBezTo>
                    <a:pt x="596" y="43"/>
                    <a:pt x="601" y="46"/>
                    <a:pt x="603" y="42"/>
                  </a:cubicBezTo>
                  <a:cubicBezTo>
                    <a:pt x="604" y="46"/>
                    <a:pt x="606" y="44"/>
                    <a:pt x="608" y="47"/>
                  </a:cubicBezTo>
                  <a:close/>
                  <a:moveTo>
                    <a:pt x="608" y="45"/>
                  </a:moveTo>
                  <a:cubicBezTo>
                    <a:pt x="606" y="40"/>
                    <a:pt x="605" y="41"/>
                    <a:pt x="604" y="37"/>
                  </a:cubicBezTo>
                  <a:cubicBezTo>
                    <a:pt x="607" y="36"/>
                    <a:pt x="613" y="42"/>
                    <a:pt x="608" y="45"/>
                  </a:cubicBezTo>
                  <a:close/>
                  <a:moveTo>
                    <a:pt x="590" y="56"/>
                  </a:moveTo>
                  <a:cubicBezTo>
                    <a:pt x="585" y="52"/>
                    <a:pt x="591" y="49"/>
                    <a:pt x="588" y="45"/>
                  </a:cubicBezTo>
                  <a:cubicBezTo>
                    <a:pt x="594" y="43"/>
                    <a:pt x="594" y="53"/>
                    <a:pt x="590" y="56"/>
                  </a:cubicBezTo>
                  <a:close/>
                  <a:moveTo>
                    <a:pt x="575" y="51"/>
                  </a:moveTo>
                  <a:cubicBezTo>
                    <a:pt x="572" y="43"/>
                    <a:pt x="582" y="48"/>
                    <a:pt x="585" y="43"/>
                  </a:cubicBezTo>
                  <a:cubicBezTo>
                    <a:pt x="587" y="51"/>
                    <a:pt x="576" y="43"/>
                    <a:pt x="575" y="51"/>
                  </a:cubicBezTo>
                  <a:close/>
                  <a:moveTo>
                    <a:pt x="577" y="40"/>
                  </a:moveTo>
                  <a:cubicBezTo>
                    <a:pt x="586" y="38"/>
                    <a:pt x="577" y="35"/>
                    <a:pt x="583" y="31"/>
                  </a:cubicBezTo>
                  <a:cubicBezTo>
                    <a:pt x="584" y="31"/>
                    <a:pt x="585" y="32"/>
                    <a:pt x="586" y="33"/>
                  </a:cubicBezTo>
                  <a:cubicBezTo>
                    <a:pt x="585" y="37"/>
                    <a:pt x="585" y="49"/>
                    <a:pt x="577" y="40"/>
                  </a:cubicBezTo>
                  <a:close/>
                  <a:moveTo>
                    <a:pt x="585" y="25"/>
                  </a:moveTo>
                  <a:cubicBezTo>
                    <a:pt x="590" y="29"/>
                    <a:pt x="583" y="33"/>
                    <a:pt x="581" y="28"/>
                  </a:cubicBezTo>
                  <a:cubicBezTo>
                    <a:pt x="582" y="25"/>
                    <a:pt x="582" y="27"/>
                    <a:pt x="585" y="25"/>
                  </a:cubicBezTo>
                  <a:close/>
                  <a:moveTo>
                    <a:pt x="577" y="33"/>
                  </a:moveTo>
                  <a:cubicBezTo>
                    <a:pt x="578" y="38"/>
                    <a:pt x="573" y="40"/>
                    <a:pt x="569" y="39"/>
                  </a:cubicBezTo>
                  <a:cubicBezTo>
                    <a:pt x="571" y="35"/>
                    <a:pt x="570" y="34"/>
                    <a:pt x="574" y="29"/>
                  </a:cubicBezTo>
                  <a:cubicBezTo>
                    <a:pt x="574" y="29"/>
                    <a:pt x="574" y="35"/>
                    <a:pt x="577" y="33"/>
                  </a:cubicBezTo>
                  <a:close/>
                  <a:moveTo>
                    <a:pt x="566" y="30"/>
                  </a:moveTo>
                  <a:cubicBezTo>
                    <a:pt x="565" y="32"/>
                    <a:pt x="567" y="35"/>
                    <a:pt x="567" y="38"/>
                  </a:cubicBezTo>
                  <a:cubicBezTo>
                    <a:pt x="564" y="41"/>
                    <a:pt x="563" y="37"/>
                    <a:pt x="560" y="39"/>
                  </a:cubicBezTo>
                  <a:cubicBezTo>
                    <a:pt x="560" y="37"/>
                    <a:pt x="560" y="36"/>
                    <a:pt x="562" y="34"/>
                  </a:cubicBezTo>
                  <a:cubicBezTo>
                    <a:pt x="560" y="34"/>
                    <a:pt x="559" y="33"/>
                    <a:pt x="557" y="31"/>
                  </a:cubicBezTo>
                  <a:cubicBezTo>
                    <a:pt x="552" y="33"/>
                    <a:pt x="556" y="36"/>
                    <a:pt x="552" y="38"/>
                  </a:cubicBezTo>
                  <a:cubicBezTo>
                    <a:pt x="547" y="23"/>
                    <a:pt x="559" y="31"/>
                    <a:pt x="566" y="30"/>
                  </a:cubicBezTo>
                  <a:close/>
                  <a:moveTo>
                    <a:pt x="544" y="23"/>
                  </a:moveTo>
                  <a:cubicBezTo>
                    <a:pt x="549" y="21"/>
                    <a:pt x="542" y="27"/>
                    <a:pt x="540" y="28"/>
                  </a:cubicBezTo>
                  <a:cubicBezTo>
                    <a:pt x="542" y="32"/>
                    <a:pt x="545" y="26"/>
                    <a:pt x="546" y="30"/>
                  </a:cubicBezTo>
                  <a:cubicBezTo>
                    <a:pt x="540" y="33"/>
                    <a:pt x="549" y="37"/>
                    <a:pt x="544" y="39"/>
                  </a:cubicBezTo>
                  <a:cubicBezTo>
                    <a:pt x="541" y="32"/>
                    <a:pt x="537" y="28"/>
                    <a:pt x="536" y="24"/>
                  </a:cubicBezTo>
                  <a:cubicBezTo>
                    <a:pt x="539" y="20"/>
                    <a:pt x="541" y="29"/>
                    <a:pt x="544" y="23"/>
                  </a:cubicBezTo>
                  <a:close/>
                  <a:moveTo>
                    <a:pt x="530" y="28"/>
                  </a:moveTo>
                  <a:cubicBezTo>
                    <a:pt x="528" y="31"/>
                    <a:pt x="534" y="35"/>
                    <a:pt x="529" y="38"/>
                  </a:cubicBezTo>
                  <a:cubicBezTo>
                    <a:pt x="531" y="39"/>
                    <a:pt x="532" y="37"/>
                    <a:pt x="534" y="40"/>
                  </a:cubicBezTo>
                  <a:cubicBezTo>
                    <a:pt x="536" y="39"/>
                    <a:pt x="535" y="37"/>
                    <a:pt x="534" y="36"/>
                  </a:cubicBezTo>
                  <a:cubicBezTo>
                    <a:pt x="539" y="36"/>
                    <a:pt x="537" y="41"/>
                    <a:pt x="545" y="42"/>
                  </a:cubicBezTo>
                  <a:cubicBezTo>
                    <a:pt x="541" y="45"/>
                    <a:pt x="540" y="48"/>
                    <a:pt x="543" y="51"/>
                  </a:cubicBezTo>
                  <a:cubicBezTo>
                    <a:pt x="540" y="52"/>
                    <a:pt x="537" y="54"/>
                    <a:pt x="535" y="51"/>
                  </a:cubicBezTo>
                  <a:cubicBezTo>
                    <a:pt x="539" y="49"/>
                    <a:pt x="537" y="44"/>
                    <a:pt x="541" y="45"/>
                  </a:cubicBezTo>
                  <a:cubicBezTo>
                    <a:pt x="536" y="38"/>
                    <a:pt x="529" y="48"/>
                    <a:pt x="524" y="39"/>
                  </a:cubicBezTo>
                  <a:cubicBezTo>
                    <a:pt x="529" y="35"/>
                    <a:pt x="523" y="29"/>
                    <a:pt x="530" y="28"/>
                  </a:cubicBezTo>
                  <a:close/>
                  <a:moveTo>
                    <a:pt x="519" y="33"/>
                  </a:moveTo>
                  <a:cubicBezTo>
                    <a:pt x="520" y="40"/>
                    <a:pt x="513" y="40"/>
                    <a:pt x="511" y="47"/>
                  </a:cubicBezTo>
                  <a:cubicBezTo>
                    <a:pt x="506" y="44"/>
                    <a:pt x="512" y="41"/>
                    <a:pt x="511" y="38"/>
                  </a:cubicBezTo>
                  <a:cubicBezTo>
                    <a:pt x="517" y="39"/>
                    <a:pt x="515" y="34"/>
                    <a:pt x="519" y="33"/>
                  </a:cubicBezTo>
                  <a:close/>
                  <a:moveTo>
                    <a:pt x="505" y="42"/>
                  </a:moveTo>
                  <a:cubicBezTo>
                    <a:pt x="502" y="48"/>
                    <a:pt x="506" y="48"/>
                    <a:pt x="502" y="52"/>
                  </a:cubicBezTo>
                  <a:cubicBezTo>
                    <a:pt x="501" y="49"/>
                    <a:pt x="504" y="44"/>
                    <a:pt x="499" y="46"/>
                  </a:cubicBezTo>
                  <a:cubicBezTo>
                    <a:pt x="494" y="44"/>
                    <a:pt x="503" y="46"/>
                    <a:pt x="505" y="42"/>
                  </a:cubicBezTo>
                  <a:close/>
                  <a:moveTo>
                    <a:pt x="492" y="54"/>
                  </a:moveTo>
                  <a:cubicBezTo>
                    <a:pt x="496" y="50"/>
                    <a:pt x="495" y="51"/>
                    <a:pt x="500" y="48"/>
                  </a:cubicBezTo>
                  <a:cubicBezTo>
                    <a:pt x="502" y="52"/>
                    <a:pt x="495" y="55"/>
                    <a:pt x="494" y="58"/>
                  </a:cubicBezTo>
                  <a:cubicBezTo>
                    <a:pt x="493" y="56"/>
                    <a:pt x="491" y="55"/>
                    <a:pt x="489" y="57"/>
                  </a:cubicBezTo>
                  <a:cubicBezTo>
                    <a:pt x="487" y="49"/>
                    <a:pt x="484" y="54"/>
                    <a:pt x="481" y="54"/>
                  </a:cubicBezTo>
                  <a:cubicBezTo>
                    <a:pt x="477" y="49"/>
                    <a:pt x="485" y="52"/>
                    <a:pt x="487" y="47"/>
                  </a:cubicBezTo>
                  <a:cubicBezTo>
                    <a:pt x="488" y="53"/>
                    <a:pt x="492" y="49"/>
                    <a:pt x="492" y="54"/>
                  </a:cubicBezTo>
                  <a:close/>
                  <a:moveTo>
                    <a:pt x="507" y="32"/>
                  </a:moveTo>
                  <a:cubicBezTo>
                    <a:pt x="508" y="34"/>
                    <a:pt x="505" y="34"/>
                    <a:pt x="504" y="32"/>
                  </a:cubicBezTo>
                  <a:cubicBezTo>
                    <a:pt x="504" y="35"/>
                    <a:pt x="505" y="37"/>
                    <a:pt x="501" y="37"/>
                  </a:cubicBezTo>
                  <a:cubicBezTo>
                    <a:pt x="501" y="35"/>
                    <a:pt x="502" y="34"/>
                    <a:pt x="500" y="32"/>
                  </a:cubicBezTo>
                  <a:cubicBezTo>
                    <a:pt x="503" y="28"/>
                    <a:pt x="505" y="34"/>
                    <a:pt x="507" y="32"/>
                  </a:cubicBezTo>
                  <a:close/>
                  <a:moveTo>
                    <a:pt x="485" y="29"/>
                  </a:moveTo>
                  <a:cubicBezTo>
                    <a:pt x="489" y="32"/>
                    <a:pt x="483" y="33"/>
                    <a:pt x="484" y="36"/>
                  </a:cubicBezTo>
                  <a:cubicBezTo>
                    <a:pt x="485" y="36"/>
                    <a:pt x="488" y="37"/>
                    <a:pt x="486" y="39"/>
                  </a:cubicBezTo>
                  <a:cubicBezTo>
                    <a:pt x="491" y="40"/>
                    <a:pt x="494" y="34"/>
                    <a:pt x="500" y="39"/>
                  </a:cubicBezTo>
                  <a:cubicBezTo>
                    <a:pt x="496" y="39"/>
                    <a:pt x="489" y="42"/>
                    <a:pt x="486" y="46"/>
                  </a:cubicBezTo>
                  <a:cubicBezTo>
                    <a:pt x="482" y="42"/>
                    <a:pt x="483" y="34"/>
                    <a:pt x="476" y="36"/>
                  </a:cubicBezTo>
                  <a:cubicBezTo>
                    <a:pt x="477" y="32"/>
                    <a:pt x="483" y="35"/>
                    <a:pt x="485" y="29"/>
                  </a:cubicBezTo>
                  <a:close/>
                  <a:moveTo>
                    <a:pt x="474" y="33"/>
                  </a:moveTo>
                  <a:cubicBezTo>
                    <a:pt x="471" y="36"/>
                    <a:pt x="468" y="36"/>
                    <a:pt x="474" y="42"/>
                  </a:cubicBezTo>
                  <a:cubicBezTo>
                    <a:pt x="472" y="46"/>
                    <a:pt x="469" y="46"/>
                    <a:pt x="465" y="43"/>
                  </a:cubicBezTo>
                  <a:cubicBezTo>
                    <a:pt x="468" y="41"/>
                    <a:pt x="467" y="40"/>
                    <a:pt x="466" y="41"/>
                  </a:cubicBezTo>
                  <a:cubicBezTo>
                    <a:pt x="467" y="37"/>
                    <a:pt x="470" y="33"/>
                    <a:pt x="469" y="29"/>
                  </a:cubicBezTo>
                  <a:cubicBezTo>
                    <a:pt x="472" y="26"/>
                    <a:pt x="470" y="35"/>
                    <a:pt x="474" y="33"/>
                  </a:cubicBezTo>
                  <a:close/>
                  <a:moveTo>
                    <a:pt x="457" y="39"/>
                  </a:moveTo>
                  <a:cubicBezTo>
                    <a:pt x="461" y="47"/>
                    <a:pt x="449" y="43"/>
                    <a:pt x="445" y="44"/>
                  </a:cubicBezTo>
                  <a:cubicBezTo>
                    <a:pt x="445" y="37"/>
                    <a:pt x="442" y="48"/>
                    <a:pt x="438" y="42"/>
                  </a:cubicBezTo>
                  <a:cubicBezTo>
                    <a:pt x="446" y="36"/>
                    <a:pt x="450" y="47"/>
                    <a:pt x="457" y="39"/>
                  </a:cubicBezTo>
                  <a:close/>
                  <a:moveTo>
                    <a:pt x="393" y="75"/>
                  </a:moveTo>
                  <a:cubicBezTo>
                    <a:pt x="392" y="74"/>
                    <a:pt x="391" y="73"/>
                    <a:pt x="390" y="71"/>
                  </a:cubicBezTo>
                  <a:cubicBezTo>
                    <a:pt x="390" y="76"/>
                    <a:pt x="386" y="78"/>
                    <a:pt x="382" y="79"/>
                  </a:cubicBezTo>
                  <a:cubicBezTo>
                    <a:pt x="380" y="72"/>
                    <a:pt x="392" y="73"/>
                    <a:pt x="391" y="68"/>
                  </a:cubicBezTo>
                  <a:cubicBezTo>
                    <a:pt x="395" y="67"/>
                    <a:pt x="399" y="73"/>
                    <a:pt x="393" y="75"/>
                  </a:cubicBezTo>
                  <a:close/>
                  <a:moveTo>
                    <a:pt x="421" y="50"/>
                  </a:moveTo>
                  <a:cubicBezTo>
                    <a:pt x="417" y="56"/>
                    <a:pt x="415" y="48"/>
                    <a:pt x="411" y="52"/>
                  </a:cubicBezTo>
                  <a:cubicBezTo>
                    <a:pt x="410" y="50"/>
                    <a:pt x="412" y="48"/>
                    <a:pt x="415" y="46"/>
                  </a:cubicBezTo>
                  <a:cubicBezTo>
                    <a:pt x="419" y="47"/>
                    <a:pt x="417" y="48"/>
                    <a:pt x="421" y="50"/>
                  </a:cubicBezTo>
                  <a:close/>
                  <a:moveTo>
                    <a:pt x="441" y="30"/>
                  </a:moveTo>
                  <a:cubicBezTo>
                    <a:pt x="443" y="34"/>
                    <a:pt x="435" y="35"/>
                    <a:pt x="434" y="37"/>
                  </a:cubicBezTo>
                  <a:cubicBezTo>
                    <a:pt x="432" y="34"/>
                    <a:pt x="432" y="31"/>
                    <a:pt x="435" y="29"/>
                  </a:cubicBezTo>
                  <a:cubicBezTo>
                    <a:pt x="433" y="35"/>
                    <a:pt x="438" y="34"/>
                    <a:pt x="441" y="30"/>
                  </a:cubicBezTo>
                  <a:close/>
                  <a:moveTo>
                    <a:pt x="375" y="79"/>
                  </a:moveTo>
                  <a:cubicBezTo>
                    <a:pt x="375" y="82"/>
                    <a:pt x="364" y="82"/>
                    <a:pt x="365" y="78"/>
                  </a:cubicBezTo>
                  <a:cubicBezTo>
                    <a:pt x="367" y="79"/>
                    <a:pt x="370" y="79"/>
                    <a:pt x="373" y="75"/>
                  </a:cubicBezTo>
                  <a:cubicBezTo>
                    <a:pt x="375" y="76"/>
                    <a:pt x="371" y="81"/>
                    <a:pt x="375" y="79"/>
                  </a:cubicBezTo>
                  <a:close/>
                  <a:moveTo>
                    <a:pt x="389" y="59"/>
                  </a:moveTo>
                  <a:cubicBezTo>
                    <a:pt x="388" y="57"/>
                    <a:pt x="397" y="55"/>
                    <a:pt x="391" y="54"/>
                  </a:cubicBezTo>
                  <a:cubicBezTo>
                    <a:pt x="390" y="49"/>
                    <a:pt x="396" y="55"/>
                    <a:pt x="398" y="54"/>
                  </a:cubicBezTo>
                  <a:cubicBezTo>
                    <a:pt x="400" y="50"/>
                    <a:pt x="404" y="44"/>
                    <a:pt x="408" y="48"/>
                  </a:cubicBezTo>
                  <a:cubicBezTo>
                    <a:pt x="402" y="58"/>
                    <a:pt x="397" y="53"/>
                    <a:pt x="389" y="59"/>
                  </a:cubicBezTo>
                  <a:close/>
                  <a:moveTo>
                    <a:pt x="417" y="37"/>
                  </a:moveTo>
                  <a:cubicBezTo>
                    <a:pt x="418" y="40"/>
                    <a:pt x="411" y="43"/>
                    <a:pt x="409" y="38"/>
                  </a:cubicBezTo>
                  <a:cubicBezTo>
                    <a:pt x="412" y="35"/>
                    <a:pt x="415" y="39"/>
                    <a:pt x="417" y="37"/>
                  </a:cubicBezTo>
                  <a:close/>
                  <a:moveTo>
                    <a:pt x="358" y="76"/>
                  </a:moveTo>
                  <a:cubicBezTo>
                    <a:pt x="358" y="77"/>
                    <a:pt x="359" y="77"/>
                    <a:pt x="360" y="76"/>
                  </a:cubicBezTo>
                  <a:cubicBezTo>
                    <a:pt x="361" y="78"/>
                    <a:pt x="359" y="78"/>
                    <a:pt x="359" y="77"/>
                  </a:cubicBezTo>
                  <a:cubicBezTo>
                    <a:pt x="356" y="79"/>
                    <a:pt x="361" y="80"/>
                    <a:pt x="362" y="80"/>
                  </a:cubicBezTo>
                  <a:cubicBezTo>
                    <a:pt x="363" y="81"/>
                    <a:pt x="361" y="83"/>
                    <a:pt x="360" y="82"/>
                  </a:cubicBezTo>
                  <a:cubicBezTo>
                    <a:pt x="359" y="82"/>
                    <a:pt x="359" y="83"/>
                    <a:pt x="360" y="84"/>
                  </a:cubicBezTo>
                  <a:cubicBezTo>
                    <a:pt x="359" y="84"/>
                    <a:pt x="358" y="83"/>
                    <a:pt x="359" y="82"/>
                  </a:cubicBezTo>
                  <a:cubicBezTo>
                    <a:pt x="357" y="80"/>
                    <a:pt x="355" y="83"/>
                    <a:pt x="353" y="80"/>
                  </a:cubicBezTo>
                  <a:cubicBezTo>
                    <a:pt x="356" y="80"/>
                    <a:pt x="357" y="78"/>
                    <a:pt x="357" y="75"/>
                  </a:cubicBezTo>
                  <a:cubicBezTo>
                    <a:pt x="358" y="74"/>
                    <a:pt x="358" y="76"/>
                    <a:pt x="358" y="76"/>
                  </a:cubicBezTo>
                  <a:close/>
                  <a:moveTo>
                    <a:pt x="360" y="62"/>
                  </a:moveTo>
                  <a:cubicBezTo>
                    <a:pt x="360" y="60"/>
                    <a:pt x="361" y="60"/>
                    <a:pt x="364" y="57"/>
                  </a:cubicBezTo>
                  <a:cubicBezTo>
                    <a:pt x="365" y="58"/>
                    <a:pt x="364" y="59"/>
                    <a:pt x="363" y="60"/>
                  </a:cubicBezTo>
                  <a:cubicBezTo>
                    <a:pt x="368" y="59"/>
                    <a:pt x="367" y="66"/>
                    <a:pt x="373" y="63"/>
                  </a:cubicBezTo>
                  <a:cubicBezTo>
                    <a:pt x="369" y="71"/>
                    <a:pt x="366" y="57"/>
                    <a:pt x="360" y="62"/>
                  </a:cubicBezTo>
                  <a:close/>
                  <a:moveTo>
                    <a:pt x="411" y="24"/>
                  </a:moveTo>
                  <a:cubicBezTo>
                    <a:pt x="414" y="24"/>
                    <a:pt x="417" y="24"/>
                    <a:pt x="420" y="24"/>
                  </a:cubicBezTo>
                  <a:cubicBezTo>
                    <a:pt x="420" y="33"/>
                    <a:pt x="415" y="24"/>
                    <a:pt x="411" y="26"/>
                  </a:cubicBezTo>
                  <a:cubicBezTo>
                    <a:pt x="411" y="24"/>
                    <a:pt x="409" y="22"/>
                    <a:pt x="410" y="21"/>
                  </a:cubicBezTo>
                  <a:cubicBezTo>
                    <a:pt x="409" y="16"/>
                    <a:pt x="413" y="23"/>
                    <a:pt x="411" y="24"/>
                  </a:cubicBezTo>
                  <a:close/>
                  <a:moveTo>
                    <a:pt x="345" y="72"/>
                  </a:moveTo>
                  <a:cubicBezTo>
                    <a:pt x="348" y="76"/>
                    <a:pt x="353" y="68"/>
                    <a:pt x="356" y="72"/>
                  </a:cubicBezTo>
                  <a:cubicBezTo>
                    <a:pt x="347" y="73"/>
                    <a:pt x="349" y="82"/>
                    <a:pt x="342" y="79"/>
                  </a:cubicBezTo>
                  <a:cubicBezTo>
                    <a:pt x="343" y="77"/>
                    <a:pt x="344" y="77"/>
                    <a:pt x="345" y="79"/>
                  </a:cubicBezTo>
                  <a:cubicBezTo>
                    <a:pt x="344" y="69"/>
                    <a:pt x="333" y="76"/>
                    <a:pt x="328" y="73"/>
                  </a:cubicBezTo>
                  <a:cubicBezTo>
                    <a:pt x="337" y="69"/>
                    <a:pt x="343" y="70"/>
                    <a:pt x="347" y="67"/>
                  </a:cubicBezTo>
                  <a:cubicBezTo>
                    <a:pt x="347" y="68"/>
                    <a:pt x="346" y="70"/>
                    <a:pt x="345" y="72"/>
                  </a:cubicBezTo>
                  <a:close/>
                  <a:moveTo>
                    <a:pt x="359" y="55"/>
                  </a:moveTo>
                  <a:cubicBezTo>
                    <a:pt x="358" y="52"/>
                    <a:pt x="355" y="49"/>
                    <a:pt x="361" y="48"/>
                  </a:cubicBezTo>
                  <a:cubicBezTo>
                    <a:pt x="364" y="51"/>
                    <a:pt x="363" y="53"/>
                    <a:pt x="359" y="55"/>
                  </a:cubicBezTo>
                  <a:close/>
                  <a:moveTo>
                    <a:pt x="383" y="32"/>
                  </a:moveTo>
                  <a:cubicBezTo>
                    <a:pt x="384" y="37"/>
                    <a:pt x="378" y="37"/>
                    <a:pt x="376" y="35"/>
                  </a:cubicBezTo>
                  <a:cubicBezTo>
                    <a:pt x="377" y="38"/>
                    <a:pt x="371" y="40"/>
                    <a:pt x="374" y="44"/>
                  </a:cubicBezTo>
                  <a:cubicBezTo>
                    <a:pt x="372" y="44"/>
                    <a:pt x="371" y="42"/>
                    <a:pt x="369" y="44"/>
                  </a:cubicBezTo>
                  <a:cubicBezTo>
                    <a:pt x="371" y="38"/>
                    <a:pt x="376" y="32"/>
                    <a:pt x="383" y="32"/>
                  </a:cubicBezTo>
                  <a:close/>
                  <a:moveTo>
                    <a:pt x="237" y="77"/>
                  </a:moveTo>
                  <a:cubicBezTo>
                    <a:pt x="235" y="74"/>
                    <a:pt x="241" y="76"/>
                    <a:pt x="242" y="74"/>
                  </a:cubicBezTo>
                  <a:cubicBezTo>
                    <a:pt x="244" y="77"/>
                    <a:pt x="246" y="79"/>
                    <a:pt x="242" y="81"/>
                  </a:cubicBezTo>
                  <a:cubicBezTo>
                    <a:pt x="241" y="80"/>
                    <a:pt x="239" y="75"/>
                    <a:pt x="237" y="77"/>
                  </a:cubicBezTo>
                  <a:close/>
                  <a:moveTo>
                    <a:pt x="260" y="64"/>
                  </a:moveTo>
                  <a:cubicBezTo>
                    <a:pt x="263" y="62"/>
                    <a:pt x="265" y="60"/>
                    <a:pt x="264" y="58"/>
                  </a:cubicBezTo>
                  <a:cubicBezTo>
                    <a:pt x="269" y="59"/>
                    <a:pt x="262" y="67"/>
                    <a:pt x="261" y="70"/>
                  </a:cubicBezTo>
                  <a:cubicBezTo>
                    <a:pt x="260" y="69"/>
                    <a:pt x="259" y="68"/>
                    <a:pt x="258" y="67"/>
                  </a:cubicBezTo>
                  <a:cubicBezTo>
                    <a:pt x="260" y="66"/>
                    <a:pt x="260" y="68"/>
                    <a:pt x="261" y="68"/>
                  </a:cubicBezTo>
                  <a:cubicBezTo>
                    <a:pt x="263" y="67"/>
                    <a:pt x="261" y="66"/>
                    <a:pt x="260" y="64"/>
                  </a:cubicBezTo>
                  <a:close/>
                  <a:moveTo>
                    <a:pt x="248" y="82"/>
                  </a:moveTo>
                  <a:cubicBezTo>
                    <a:pt x="246" y="79"/>
                    <a:pt x="249" y="77"/>
                    <a:pt x="251" y="74"/>
                  </a:cubicBezTo>
                  <a:cubicBezTo>
                    <a:pt x="254" y="79"/>
                    <a:pt x="253" y="81"/>
                    <a:pt x="248" y="82"/>
                  </a:cubicBezTo>
                  <a:close/>
                  <a:moveTo>
                    <a:pt x="272" y="64"/>
                  </a:moveTo>
                  <a:cubicBezTo>
                    <a:pt x="267" y="59"/>
                    <a:pt x="278" y="60"/>
                    <a:pt x="275" y="58"/>
                  </a:cubicBezTo>
                  <a:cubicBezTo>
                    <a:pt x="281" y="58"/>
                    <a:pt x="276" y="64"/>
                    <a:pt x="272" y="64"/>
                  </a:cubicBezTo>
                  <a:close/>
                  <a:moveTo>
                    <a:pt x="288" y="47"/>
                  </a:moveTo>
                  <a:cubicBezTo>
                    <a:pt x="290" y="49"/>
                    <a:pt x="293" y="49"/>
                    <a:pt x="289" y="43"/>
                  </a:cubicBezTo>
                  <a:cubicBezTo>
                    <a:pt x="293" y="42"/>
                    <a:pt x="291" y="44"/>
                    <a:pt x="293" y="47"/>
                  </a:cubicBezTo>
                  <a:cubicBezTo>
                    <a:pt x="294" y="45"/>
                    <a:pt x="293" y="44"/>
                    <a:pt x="295" y="42"/>
                  </a:cubicBezTo>
                  <a:cubicBezTo>
                    <a:pt x="294" y="46"/>
                    <a:pt x="299" y="44"/>
                    <a:pt x="301" y="48"/>
                  </a:cubicBezTo>
                  <a:cubicBezTo>
                    <a:pt x="301" y="50"/>
                    <a:pt x="300" y="51"/>
                    <a:pt x="298" y="53"/>
                  </a:cubicBezTo>
                  <a:cubicBezTo>
                    <a:pt x="301" y="45"/>
                    <a:pt x="291" y="50"/>
                    <a:pt x="291" y="53"/>
                  </a:cubicBezTo>
                  <a:cubicBezTo>
                    <a:pt x="286" y="54"/>
                    <a:pt x="290" y="49"/>
                    <a:pt x="288" y="47"/>
                  </a:cubicBezTo>
                  <a:close/>
                  <a:moveTo>
                    <a:pt x="270" y="69"/>
                  </a:moveTo>
                  <a:cubicBezTo>
                    <a:pt x="271" y="70"/>
                    <a:pt x="270" y="71"/>
                    <a:pt x="269" y="71"/>
                  </a:cubicBezTo>
                  <a:cubicBezTo>
                    <a:pt x="270" y="72"/>
                    <a:pt x="272" y="72"/>
                    <a:pt x="273" y="74"/>
                  </a:cubicBezTo>
                  <a:cubicBezTo>
                    <a:pt x="273" y="72"/>
                    <a:pt x="274" y="71"/>
                    <a:pt x="276" y="73"/>
                  </a:cubicBezTo>
                  <a:cubicBezTo>
                    <a:pt x="271" y="76"/>
                    <a:pt x="270" y="79"/>
                    <a:pt x="267" y="82"/>
                  </a:cubicBezTo>
                  <a:cubicBezTo>
                    <a:pt x="266" y="77"/>
                    <a:pt x="267" y="73"/>
                    <a:pt x="270" y="69"/>
                  </a:cubicBezTo>
                  <a:close/>
                  <a:moveTo>
                    <a:pt x="303" y="47"/>
                  </a:moveTo>
                  <a:cubicBezTo>
                    <a:pt x="304" y="45"/>
                    <a:pt x="306" y="45"/>
                    <a:pt x="308" y="47"/>
                  </a:cubicBezTo>
                  <a:cubicBezTo>
                    <a:pt x="307" y="48"/>
                    <a:pt x="306" y="47"/>
                    <a:pt x="306" y="46"/>
                  </a:cubicBezTo>
                  <a:cubicBezTo>
                    <a:pt x="305" y="48"/>
                    <a:pt x="311" y="52"/>
                    <a:pt x="306" y="56"/>
                  </a:cubicBezTo>
                  <a:cubicBezTo>
                    <a:pt x="302" y="52"/>
                    <a:pt x="307" y="50"/>
                    <a:pt x="303" y="47"/>
                  </a:cubicBezTo>
                  <a:close/>
                  <a:moveTo>
                    <a:pt x="329" y="32"/>
                  </a:moveTo>
                  <a:cubicBezTo>
                    <a:pt x="331" y="34"/>
                    <a:pt x="329" y="35"/>
                    <a:pt x="328" y="36"/>
                  </a:cubicBezTo>
                  <a:cubicBezTo>
                    <a:pt x="330" y="40"/>
                    <a:pt x="332" y="38"/>
                    <a:pt x="334" y="41"/>
                  </a:cubicBezTo>
                  <a:cubicBezTo>
                    <a:pt x="329" y="42"/>
                    <a:pt x="323" y="36"/>
                    <a:pt x="329" y="32"/>
                  </a:cubicBezTo>
                  <a:close/>
                  <a:moveTo>
                    <a:pt x="326" y="47"/>
                  </a:moveTo>
                  <a:cubicBezTo>
                    <a:pt x="316" y="49"/>
                    <a:pt x="319" y="57"/>
                    <a:pt x="314" y="62"/>
                  </a:cubicBezTo>
                  <a:cubicBezTo>
                    <a:pt x="312" y="62"/>
                    <a:pt x="312" y="61"/>
                    <a:pt x="313" y="61"/>
                  </a:cubicBezTo>
                  <a:cubicBezTo>
                    <a:pt x="312" y="60"/>
                    <a:pt x="311" y="61"/>
                    <a:pt x="310" y="61"/>
                  </a:cubicBezTo>
                  <a:cubicBezTo>
                    <a:pt x="308" y="57"/>
                    <a:pt x="315" y="55"/>
                    <a:pt x="317" y="54"/>
                  </a:cubicBezTo>
                  <a:cubicBezTo>
                    <a:pt x="315" y="53"/>
                    <a:pt x="314" y="53"/>
                    <a:pt x="312" y="54"/>
                  </a:cubicBezTo>
                  <a:cubicBezTo>
                    <a:pt x="316" y="51"/>
                    <a:pt x="319" y="39"/>
                    <a:pt x="326" y="47"/>
                  </a:cubicBezTo>
                  <a:close/>
                  <a:moveTo>
                    <a:pt x="296" y="76"/>
                  </a:moveTo>
                  <a:cubicBezTo>
                    <a:pt x="295" y="74"/>
                    <a:pt x="297" y="75"/>
                    <a:pt x="298" y="74"/>
                  </a:cubicBezTo>
                  <a:cubicBezTo>
                    <a:pt x="294" y="73"/>
                    <a:pt x="294" y="74"/>
                    <a:pt x="293" y="69"/>
                  </a:cubicBezTo>
                  <a:cubicBezTo>
                    <a:pt x="294" y="68"/>
                    <a:pt x="295" y="70"/>
                    <a:pt x="296" y="71"/>
                  </a:cubicBezTo>
                  <a:cubicBezTo>
                    <a:pt x="297" y="70"/>
                    <a:pt x="296" y="69"/>
                    <a:pt x="296" y="69"/>
                  </a:cubicBezTo>
                  <a:cubicBezTo>
                    <a:pt x="297" y="68"/>
                    <a:pt x="299" y="70"/>
                    <a:pt x="298" y="71"/>
                  </a:cubicBezTo>
                  <a:cubicBezTo>
                    <a:pt x="298" y="72"/>
                    <a:pt x="299" y="73"/>
                    <a:pt x="300" y="72"/>
                  </a:cubicBezTo>
                  <a:cubicBezTo>
                    <a:pt x="302" y="75"/>
                    <a:pt x="297" y="76"/>
                    <a:pt x="296" y="76"/>
                  </a:cubicBezTo>
                  <a:close/>
                  <a:moveTo>
                    <a:pt x="334" y="66"/>
                  </a:moveTo>
                  <a:cubicBezTo>
                    <a:pt x="330" y="68"/>
                    <a:pt x="327" y="68"/>
                    <a:pt x="324" y="65"/>
                  </a:cubicBezTo>
                  <a:cubicBezTo>
                    <a:pt x="327" y="63"/>
                    <a:pt x="333" y="65"/>
                    <a:pt x="330" y="59"/>
                  </a:cubicBezTo>
                  <a:cubicBezTo>
                    <a:pt x="332" y="56"/>
                    <a:pt x="333" y="62"/>
                    <a:pt x="335" y="63"/>
                  </a:cubicBezTo>
                  <a:cubicBezTo>
                    <a:pt x="334" y="64"/>
                    <a:pt x="333" y="65"/>
                    <a:pt x="334" y="66"/>
                  </a:cubicBezTo>
                  <a:close/>
                  <a:moveTo>
                    <a:pt x="347" y="54"/>
                  </a:moveTo>
                  <a:cubicBezTo>
                    <a:pt x="345" y="50"/>
                    <a:pt x="346" y="47"/>
                    <a:pt x="345" y="44"/>
                  </a:cubicBezTo>
                  <a:cubicBezTo>
                    <a:pt x="351" y="43"/>
                    <a:pt x="351" y="50"/>
                    <a:pt x="347" y="54"/>
                  </a:cubicBezTo>
                  <a:close/>
                  <a:moveTo>
                    <a:pt x="356" y="34"/>
                  </a:moveTo>
                  <a:cubicBezTo>
                    <a:pt x="359" y="38"/>
                    <a:pt x="355" y="40"/>
                    <a:pt x="356" y="43"/>
                  </a:cubicBezTo>
                  <a:cubicBezTo>
                    <a:pt x="354" y="44"/>
                    <a:pt x="353" y="42"/>
                    <a:pt x="352" y="41"/>
                  </a:cubicBezTo>
                  <a:cubicBezTo>
                    <a:pt x="357" y="39"/>
                    <a:pt x="352" y="36"/>
                    <a:pt x="356" y="34"/>
                  </a:cubicBezTo>
                  <a:close/>
                  <a:moveTo>
                    <a:pt x="340" y="49"/>
                  </a:moveTo>
                  <a:cubicBezTo>
                    <a:pt x="338" y="52"/>
                    <a:pt x="335" y="55"/>
                    <a:pt x="339" y="59"/>
                  </a:cubicBezTo>
                  <a:cubicBezTo>
                    <a:pt x="334" y="59"/>
                    <a:pt x="334" y="51"/>
                    <a:pt x="334" y="48"/>
                  </a:cubicBezTo>
                  <a:cubicBezTo>
                    <a:pt x="330" y="47"/>
                    <a:pt x="330" y="48"/>
                    <a:pt x="327" y="51"/>
                  </a:cubicBezTo>
                  <a:cubicBezTo>
                    <a:pt x="326" y="49"/>
                    <a:pt x="331" y="47"/>
                    <a:pt x="329" y="44"/>
                  </a:cubicBezTo>
                  <a:cubicBezTo>
                    <a:pt x="331" y="44"/>
                    <a:pt x="337" y="50"/>
                    <a:pt x="336" y="44"/>
                  </a:cubicBezTo>
                  <a:cubicBezTo>
                    <a:pt x="339" y="42"/>
                    <a:pt x="336" y="47"/>
                    <a:pt x="340" y="49"/>
                  </a:cubicBezTo>
                  <a:close/>
                  <a:moveTo>
                    <a:pt x="348" y="29"/>
                  </a:moveTo>
                  <a:cubicBezTo>
                    <a:pt x="347" y="34"/>
                    <a:pt x="343" y="37"/>
                    <a:pt x="338" y="41"/>
                  </a:cubicBezTo>
                  <a:cubicBezTo>
                    <a:pt x="339" y="34"/>
                    <a:pt x="343" y="30"/>
                    <a:pt x="348" y="26"/>
                  </a:cubicBezTo>
                  <a:cubicBezTo>
                    <a:pt x="349" y="28"/>
                    <a:pt x="342" y="33"/>
                    <a:pt x="348" y="29"/>
                  </a:cubicBezTo>
                  <a:close/>
                  <a:moveTo>
                    <a:pt x="332" y="37"/>
                  </a:moveTo>
                  <a:cubicBezTo>
                    <a:pt x="331" y="30"/>
                    <a:pt x="333" y="26"/>
                    <a:pt x="336" y="23"/>
                  </a:cubicBezTo>
                  <a:cubicBezTo>
                    <a:pt x="335" y="27"/>
                    <a:pt x="338" y="31"/>
                    <a:pt x="332" y="37"/>
                  </a:cubicBezTo>
                  <a:close/>
                  <a:moveTo>
                    <a:pt x="332" y="24"/>
                  </a:moveTo>
                  <a:cubicBezTo>
                    <a:pt x="330" y="24"/>
                    <a:pt x="329" y="25"/>
                    <a:pt x="329" y="26"/>
                  </a:cubicBezTo>
                  <a:cubicBezTo>
                    <a:pt x="328" y="27"/>
                    <a:pt x="327" y="24"/>
                    <a:pt x="325" y="26"/>
                  </a:cubicBezTo>
                  <a:cubicBezTo>
                    <a:pt x="325" y="27"/>
                    <a:pt x="325" y="28"/>
                    <a:pt x="323" y="29"/>
                  </a:cubicBezTo>
                  <a:cubicBezTo>
                    <a:pt x="321" y="26"/>
                    <a:pt x="325" y="23"/>
                    <a:pt x="326" y="20"/>
                  </a:cubicBezTo>
                  <a:cubicBezTo>
                    <a:pt x="328" y="23"/>
                    <a:pt x="330" y="21"/>
                    <a:pt x="332" y="24"/>
                  </a:cubicBezTo>
                  <a:close/>
                  <a:moveTo>
                    <a:pt x="319" y="27"/>
                  </a:moveTo>
                  <a:cubicBezTo>
                    <a:pt x="317" y="29"/>
                    <a:pt x="316" y="28"/>
                    <a:pt x="317" y="27"/>
                  </a:cubicBezTo>
                  <a:cubicBezTo>
                    <a:pt x="317" y="25"/>
                    <a:pt x="310" y="31"/>
                    <a:pt x="314" y="29"/>
                  </a:cubicBezTo>
                  <a:cubicBezTo>
                    <a:pt x="316" y="32"/>
                    <a:pt x="310" y="31"/>
                    <a:pt x="309" y="28"/>
                  </a:cubicBezTo>
                  <a:cubicBezTo>
                    <a:pt x="313" y="24"/>
                    <a:pt x="316" y="23"/>
                    <a:pt x="319" y="27"/>
                  </a:cubicBezTo>
                  <a:close/>
                  <a:moveTo>
                    <a:pt x="304" y="30"/>
                  </a:moveTo>
                  <a:cubicBezTo>
                    <a:pt x="302" y="37"/>
                    <a:pt x="308" y="34"/>
                    <a:pt x="309" y="40"/>
                  </a:cubicBezTo>
                  <a:cubicBezTo>
                    <a:pt x="311" y="33"/>
                    <a:pt x="316" y="36"/>
                    <a:pt x="323" y="31"/>
                  </a:cubicBezTo>
                  <a:cubicBezTo>
                    <a:pt x="323" y="33"/>
                    <a:pt x="322" y="35"/>
                    <a:pt x="323" y="36"/>
                  </a:cubicBezTo>
                  <a:cubicBezTo>
                    <a:pt x="320" y="38"/>
                    <a:pt x="313" y="35"/>
                    <a:pt x="315" y="41"/>
                  </a:cubicBezTo>
                  <a:cubicBezTo>
                    <a:pt x="314" y="42"/>
                    <a:pt x="308" y="38"/>
                    <a:pt x="309" y="42"/>
                  </a:cubicBezTo>
                  <a:cubicBezTo>
                    <a:pt x="306" y="39"/>
                    <a:pt x="302" y="42"/>
                    <a:pt x="299" y="39"/>
                  </a:cubicBezTo>
                  <a:cubicBezTo>
                    <a:pt x="304" y="36"/>
                    <a:pt x="297" y="32"/>
                    <a:pt x="304" y="30"/>
                  </a:cubicBezTo>
                  <a:close/>
                  <a:moveTo>
                    <a:pt x="278" y="50"/>
                  </a:moveTo>
                  <a:cubicBezTo>
                    <a:pt x="276" y="50"/>
                    <a:pt x="275" y="49"/>
                    <a:pt x="273" y="47"/>
                  </a:cubicBezTo>
                  <a:cubicBezTo>
                    <a:pt x="276" y="45"/>
                    <a:pt x="277" y="46"/>
                    <a:pt x="277" y="49"/>
                  </a:cubicBezTo>
                  <a:cubicBezTo>
                    <a:pt x="277" y="42"/>
                    <a:pt x="283" y="46"/>
                    <a:pt x="284" y="44"/>
                  </a:cubicBezTo>
                  <a:cubicBezTo>
                    <a:pt x="290" y="47"/>
                    <a:pt x="282" y="46"/>
                    <a:pt x="278" y="50"/>
                  </a:cubicBezTo>
                  <a:close/>
                  <a:moveTo>
                    <a:pt x="298" y="25"/>
                  </a:moveTo>
                  <a:cubicBezTo>
                    <a:pt x="303" y="25"/>
                    <a:pt x="295" y="32"/>
                    <a:pt x="295" y="35"/>
                  </a:cubicBezTo>
                  <a:cubicBezTo>
                    <a:pt x="292" y="34"/>
                    <a:pt x="289" y="37"/>
                    <a:pt x="286" y="33"/>
                  </a:cubicBezTo>
                  <a:cubicBezTo>
                    <a:pt x="288" y="32"/>
                    <a:pt x="289" y="31"/>
                    <a:pt x="288" y="29"/>
                  </a:cubicBezTo>
                  <a:cubicBezTo>
                    <a:pt x="292" y="35"/>
                    <a:pt x="294" y="26"/>
                    <a:pt x="298" y="25"/>
                  </a:cubicBezTo>
                  <a:close/>
                  <a:moveTo>
                    <a:pt x="272" y="47"/>
                  </a:moveTo>
                  <a:cubicBezTo>
                    <a:pt x="269" y="51"/>
                    <a:pt x="267" y="48"/>
                    <a:pt x="265" y="50"/>
                  </a:cubicBezTo>
                  <a:cubicBezTo>
                    <a:pt x="262" y="45"/>
                    <a:pt x="270" y="44"/>
                    <a:pt x="272" y="47"/>
                  </a:cubicBezTo>
                  <a:close/>
                  <a:moveTo>
                    <a:pt x="230" y="75"/>
                  </a:moveTo>
                  <a:cubicBezTo>
                    <a:pt x="231" y="76"/>
                    <a:pt x="230" y="76"/>
                    <a:pt x="230" y="77"/>
                  </a:cubicBezTo>
                  <a:cubicBezTo>
                    <a:pt x="229" y="77"/>
                    <a:pt x="229" y="78"/>
                    <a:pt x="230" y="79"/>
                  </a:cubicBezTo>
                  <a:cubicBezTo>
                    <a:pt x="228" y="79"/>
                    <a:pt x="224" y="71"/>
                    <a:pt x="219" y="72"/>
                  </a:cubicBezTo>
                  <a:cubicBezTo>
                    <a:pt x="219" y="67"/>
                    <a:pt x="226" y="60"/>
                    <a:pt x="230" y="66"/>
                  </a:cubicBezTo>
                  <a:cubicBezTo>
                    <a:pt x="229" y="66"/>
                    <a:pt x="228" y="65"/>
                    <a:pt x="227" y="64"/>
                  </a:cubicBezTo>
                  <a:cubicBezTo>
                    <a:pt x="226" y="65"/>
                    <a:pt x="228" y="66"/>
                    <a:pt x="228" y="67"/>
                  </a:cubicBezTo>
                  <a:cubicBezTo>
                    <a:pt x="225" y="68"/>
                    <a:pt x="223" y="67"/>
                    <a:pt x="219" y="70"/>
                  </a:cubicBezTo>
                  <a:cubicBezTo>
                    <a:pt x="221" y="72"/>
                    <a:pt x="224" y="68"/>
                    <a:pt x="226" y="69"/>
                  </a:cubicBezTo>
                  <a:cubicBezTo>
                    <a:pt x="226" y="72"/>
                    <a:pt x="225" y="77"/>
                    <a:pt x="230" y="75"/>
                  </a:cubicBezTo>
                  <a:close/>
                  <a:moveTo>
                    <a:pt x="256" y="49"/>
                  </a:moveTo>
                  <a:cubicBezTo>
                    <a:pt x="255" y="54"/>
                    <a:pt x="254" y="47"/>
                    <a:pt x="252" y="45"/>
                  </a:cubicBezTo>
                  <a:cubicBezTo>
                    <a:pt x="255" y="42"/>
                    <a:pt x="258" y="42"/>
                    <a:pt x="261" y="45"/>
                  </a:cubicBezTo>
                  <a:cubicBezTo>
                    <a:pt x="262" y="48"/>
                    <a:pt x="259" y="45"/>
                    <a:pt x="258" y="44"/>
                  </a:cubicBezTo>
                  <a:cubicBezTo>
                    <a:pt x="256" y="46"/>
                    <a:pt x="255" y="47"/>
                    <a:pt x="256" y="49"/>
                  </a:cubicBezTo>
                  <a:close/>
                  <a:moveTo>
                    <a:pt x="280" y="28"/>
                  </a:moveTo>
                  <a:cubicBezTo>
                    <a:pt x="285" y="18"/>
                    <a:pt x="292" y="27"/>
                    <a:pt x="280" y="28"/>
                  </a:cubicBezTo>
                  <a:close/>
                  <a:moveTo>
                    <a:pt x="277" y="22"/>
                  </a:moveTo>
                  <a:cubicBezTo>
                    <a:pt x="280" y="21"/>
                    <a:pt x="278" y="29"/>
                    <a:pt x="278" y="32"/>
                  </a:cubicBezTo>
                  <a:cubicBezTo>
                    <a:pt x="274" y="34"/>
                    <a:pt x="277" y="28"/>
                    <a:pt x="276" y="27"/>
                  </a:cubicBezTo>
                  <a:cubicBezTo>
                    <a:pt x="272" y="24"/>
                    <a:pt x="273" y="30"/>
                    <a:pt x="270" y="31"/>
                  </a:cubicBezTo>
                  <a:cubicBezTo>
                    <a:pt x="266" y="24"/>
                    <a:pt x="277" y="25"/>
                    <a:pt x="277" y="22"/>
                  </a:cubicBezTo>
                  <a:close/>
                  <a:moveTo>
                    <a:pt x="266" y="32"/>
                  </a:moveTo>
                  <a:cubicBezTo>
                    <a:pt x="269" y="36"/>
                    <a:pt x="267" y="40"/>
                    <a:pt x="271" y="35"/>
                  </a:cubicBezTo>
                  <a:cubicBezTo>
                    <a:pt x="274" y="41"/>
                    <a:pt x="266" y="39"/>
                    <a:pt x="263" y="40"/>
                  </a:cubicBezTo>
                  <a:cubicBezTo>
                    <a:pt x="261" y="36"/>
                    <a:pt x="260" y="38"/>
                    <a:pt x="259" y="34"/>
                  </a:cubicBezTo>
                  <a:cubicBezTo>
                    <a:pt x="262" y="33"/>
                    <a:pt x="264" y="33"/>
                    <a:pt x="266" y="32"/>
                  </a:cubicBezTo>
                  <a:close/>
                  <a:moveTo>
                    <a:pt x="247" y="41"/>
                  </a:moveTo>
                  <a:cubicBezTo>
                    <a:pt x="249" y="44"/>
                    <a:pt x="243" y="46"/>
                    <a:pt x="244" y="49"/>
                  </a:cubicBezTo>
                  <a:cubicBezTo>
                    <a:pt x="243" y="50"/>
                    <a:pt x="242" y="48"/>
                    <a:pt x="243" y="47"/>
                  </a:cubicBezTo>
                  <a:cubicBezTo>
                    <a:pt x="242" y="46"/>
                    <a:pt x="241" y="46"/>
                    <a:pt x="241" y="47"/>
                  </a:cubicBezTo>
                  <a:cubicBezTo>
                    <a:pt x="240" y="45"/>
                    <a:pt x="241" y="45"/>
                    <a:pt x="242" y="46"/>
                  </a:cubicBezTo>
                  <a:cubicBezTo>
                    <a:pt x="246" y="44"/>
                    <a:pt x="244" y="41"/>
                    <a:pt x="247" y="41"/>
                  </a:cubicBezTo>
                  <a:close/>
                  <a:moveTo>
                    <a:pt x="191" y="73"/>
                  </a:moveTo>
                  <a:cubicBezTo>
                    <a:pt x="190" y="69"/>
                    <a:pt x="191" y="71"/>
                    <a:pt x="188" y="74"/>
                  </a:cubicBezTo>
                  <a:cubicBezTo>
                    <a:pt x="187" y="71"/>
                    <a:pt x="187" y="69"/>
                    <a:pt x="189" y="67"/>
                  </a:cubicBezTo>
                  <a:cubicBezTo>
                    <a:pt x="193" y="67"/>
                    <a:pt x="195" y="71"/>
                    <a:pt x="191" y="73"/>
                  </a:cubicBezTo>
                  <a:close/>
                  <a:moveTo>
                    <a:pt x="215" y="53"/>
                  </a:moveTo>
                  <a:cubicBezTo>
                    <a:pt x="214" y="54"/>
                    <a:pt x="213" y="53"/>
                    <a:pt x="213" y="52"/>
                  </a:cubicBezTo>
                  <a:cubicBezTo>
                    <a:pt x="212" y="51"/>
                    <a:pt x="211" y="52"/>
                    <a:pt x="211" y="52"/>
                  </a:cubicBezTo>
                  <a:cubicBezTo>
                    <a:pt x="208" y="51"/>
                    <a:pt x="218" y="49"/>
                    <a:pt x="212" y="49"/>
                  </a:cubicBezTo>
                  <a:cubicBezTo>
                    <a:pt x="212" y="45"/>
                    <a:pt x="221" y="48"/>
                    <a:pt x="222" y="41"/>
                  </a:cubicBezTo>
                  <a:cubicBezTo>
                    <a:pt x="224" y="45"/>
                    <a:pt x="227" y="40"/>
                    <a:pt x="229" y="45"/>
                  </a:cubicBezTo>
                  <a:cubicBezTo>
                    <a:pt x="224" y="46"/>
                    <a:pt x="215" y="46"/>
                    <a:pt x="215" y="53"/>
                  </a:cubicBezTo>
                  <a:close/>
                  <a:moveTo>
                    <a:pt x="259" y="29"/>
                  </a:moveTo>
                  <a:cubicBezTo>
                    <a:pt x="253" y="28"/>
                    <a:pt x="253" y="37"/>
                    <a:pt x="247" y="36"/>
                  </a:cubicBezTo>
                  <a:cubicBezTo>
                    <a:pt x="246" y="34"/>
                    <a:pt x="254" y="24"/>
                    <a:pt x="254" y="29"/>
                  </a:cubicBezTo>
                  <a:cubicBezTo>
                    <a:pt x="255" y="27"/>
                    <a:pt x="257" y="25"/>
                    <a:pt x="256" y="22"/>
                  </a:cubicBezTo>
                  <a:cubicBezTo>
                    <a:pt x="261" y="21"/>
                    <a:pt x="256" y="27"/>
                    <a:pt x="259" y="29"/>
                  </a:cubicBezTo>
                  <a:close/>
                  <a:moveTo>
                    <a:pt x="236" y="29"/>
                  </a:moveTo>
                  <a:cubicBezTo>
                    <a:pt x="239" y="33"/>
                    <a:pt x="234" y="35"/>
                    <a:pt x="237" y="39"/>
                  </a:cubicBezTo>
                  <a:cubicBezTo>
                    <a:pt x="235" y="40"/>
                    <a:pt x="235" y="38"/>
                    <a:pt x="236" y="38"/>
                  </a:cubicBezTo>
                  <a:cubicBezTo>
                    <a:pt x="234" y="35"/>
                    <a:pt x="231" y="43"/>
                    <a:pt x="230" y="37"/>
                  </a:cubicBezTo>
                  <a:cubicBezTo>
                    <a:pt x="230" y="36"/>
                    <a:pt x="231" y="37"/>
                    <a:pt x="232" y="37"/>
                  </a:cubicBezTo>
                  <a:cubicBezTo>
                    <a:pt x="237" y="35"/>
                    <a:pt x="230" y="31"/>
                    <a:pt x="236" y="29"/>
                  </a:cubicBezTo>
                  <a:close/>
                  <a:moveTo>
                    <a:pt x="203" y="54"/>
                  </a:moveTo>
                  <a:cubicBezTo>
                    <a:pt x="203" y="57"/>
                    <a:pt x="205" y="59"/>
                    <a:pt x="205" y="62"/>
                  </a:cubicBezTo>
                  <a:cubicBezTo>
                    <a:pt x="203" y="65"/>
                    <a:pt x="198" y="58"/>
                    <a:pt x="202" y="64"/>
                  </a:cubicBezTo>
                  <a:cubicBezTo>
                    <a:pt x="200" y="65"/>
                    <a:pt x="196" y="61"/>
                    <a:pt x="200" y="66"/>
                  </a:cubicBezTo>
                  <a:cubicBezTo>
                    <a:pt x="197" y="65"/>
                    <a:pt x="192" y="66"/>
                    <a:pt x="192" y="61"/>
                  </a:cubicBezTo>
                  <a:cubicBezTo>
                    <a:pt x="199" y="65"/>
                    <a:pt x="198" y="59"/>
                    <a:pt x="203" y="54"/>
                  </a:cubicBezTo>
                  <a:close/>
                  <a:moveTo>
                    <a:pt x="82" y="61"/>
                  </a:moveTo>
                  <a:cubicBezTo>
                    <a:pt x="76" y="60"/>
                    <a:pt x="82" y="52"/>
                    <a:pt x="75" y="59"/>
                  </a:cubicBezTo>
                  <a:cubicBezTo>
                    <a:pt x="74" y="55"/>
                    <a:pt x="83" y="51"/>
                    <a:pt x="89" y="47"/>
                  </a:cubicBezTo>
                  <a:cubicBezTo>
                    <a:pt x="90" y="50"/>
                    <a:pt x="90" y="52"/>
                    <a:pt x="91" y="54"/>
                  </a:cubicBezTo>
                  <a:cubicBezTo>
                    <a:pt x="85" y="55"/>
                    <a:pt x="83" y="55"/>
                    <a:pt x="82" y="61"/>
                  </a:cubicBezTo>
                  <a:close/>
                  <a:moveTo>
                    <a:pt x="106" y="38"/>
                  </a:moveTo>
                  <a:cubicBezTo>
                    <a:pt x="110" y="35"/>
                    <a:pt x="106" y="44"/>
                    <a:pt x="109" y="41"/>
                  </a:cubicBezTo>
                  <a:cubicBezTo>
                    <a:pt x="110" y="43"/>
                    <a:pt x="107" y="44"/>
                    <a:pt x="106" y="45"/>
                  </a:cubicBezTo>
                  <a:cubicBezTo>
                    <a:pt x="102" y="43"/>
                    <a:pt x="107" y="41"/>
                    <a:pt x="106" y="38"/>
                  </a:cubicBezTo>
                  <a:close/>
                  <a:moveTo>
                    <a:pt x="80" y="70"/>
                  </a:moveTo>
                  <a:cubicBezTo>
                    <a:pt x="75" y="67"/>
                    <a:pt x="86" y="62"/>
                    <a:pt x="88" y="67"/>
                  </a:cubicBezTo>
                  <a:cubicBezTo>
                    <a:pt x="85" y="70"/>
                    <a:pt x="83" y="65"/>
                    <a:pt x="80" y="70"/>
                  </a:cubicBezTo>
                  <a:close/>
                  <a:moveTo>
                    <a:pt x="151" y="43"/>
                  </a:moveTo>
                  <a:cubicBezTo>
                    <a:pt x="156" y="38"/>
                    <a:pt x="151" y="38"/>
                    <a:pt x="159" y="37"/>
                  </a:cubicBezTo>
                  <a:cubicBezTo>
                    <a:pt x="159" y="38"/>
                    <a:pt x="158" y="38"/>
                    <a:pt x="158" y="38"/>
                  </a:cubicBezTo>
                  <a:cubicBezTo>
                    <a:pt x="156" y="39"/>
                    <a:pt x="158" y="40"/>
                    <a:pt x="159" y="42"/>
                  </a:cubicBezTo>
                  <a:cubicBezTo>
                    <a:pt x="156" y="45"/>
                    <a:pt x="154" y="41"/>
                    <a:pt x="151" y="43"/>
                  </a:cubicBezTo>
                  <a:close/>
                  <a:moveTo>
                    <a:pt x="121" y="68"/>
                  </a:moveTo>
                  <a:cubicBezTo>
                    <a:pt x="123" y="69"/>
                    <a:pt x="124" y="71"/>
                    <a:pt x="125" y="72"/>
                  </a:cubicBezTo>
                  <a:cubicBezTo>
                    <a:pt x="121" y="76"/>
                    <a:pt x="116" y="70"/>
                    <a:pt x="121" y="68"/>
                  </a:cubicBezTo>
                  <a:close/>
                  <a:moveTo>
                    <a:pt x="170" y="40"/>
                  </a:moveTo>
                  <a:cubicBezTo>
                    <a:pt x="172" y="45"/>
                    <a:pt x="170" y="45"/>
                    <a:pt x="165" y="48"/>
                  </a:cubicBezTo>
                  <a:cubicBezTo>
                    <a:pt x="161" y="44"/>
                    <a:pt x="169" y="43"/>
                    <a:pt x="170" y="40"/>
                  </a:cubicBezTo>
                  <a:close/>
                  <a:moveTo>
                    <a:pt x="134" y="77"/>
                  </a:moveTo>
                  <a:cubicBezTo>
                    <a:pt x="132" y="75"/>
                    <a:pt x="133" y="74"/>
                    <a:pt x="132" y="72"/>
                  </a:cubicBezTo>
                  <a:cubicBezTo>
                    <a:pt x="134" y="72"/>
                    <a:pt x="135" y="71"/>
                    <a:pt x="137" y="70"/>
                  </a:cubicBezTo>
                  <a:cubicBezTo>
                    <a:pt x="140" y="72"/>
                    <a:pt x="139" y="73"/>
                    <a:pt x="140" y="75"/>
                  </a:cubicBezTo>
                  <a:cubicBezTo>
                    <a:pt x="138" y="77"/>
                    <a:pt x="136" y="75"/>
                    <a:pt x="134" y="77"/>
                  </a:cubicBezTo>
                  <a:close/>
                  <a:moveTo>
                    <a:pt x="142" y="71"/>
                  </a:moveTo>
                  <a:cubicBezTo>
                    <a:pt x="142" y="65"/>
                    <a:pt x="146" y="71"/>
                    <a:pt x="152" y="67"/>
                  </a:cubicBezTo>
                  <a:cubicBezTo>
                    <a:pt x="150" y="67"/>
                    <a:pt x="148" y="68"/>
                    <a:pt x="147" y="66"/>
                  </a:cubicBezTo>
                  <a:cubicBezTo>
                    <a:pt x="149" y="64"/>
                    <a:pt x="151" y="64"/>
                    <a:pt x="153" y="66"/>
                  </a:cubicBezTo>
                  <a:cubicBezTo>
                    <a:pt x="152" y="72"/>
                    <a:pt x="146" y="68"/>
                    <a:pt x="142" y="71"/>
                  </a:cubicBezTo>
                  <a:close/>
                  <a:moveTo>
                    <a:pt x="159" y="63"/>
                  </a:moveTo>
                  <a:cubicBezTo>
                    <a:pt x="158" y="61"/>
                    <a:pt x="162" y="63"/>
                    <a:pt x="161" y="60"/>
                  </a:cubicBezTo>
                  <a:cubicBezTo>
                    <a:pt x="165" y="64"/>
                    <a:pt x="161" y="69"/>
                    <a:pt x="162" y="74"/>
                  </a:cubicBezTo>
                  <a:cubicBezTo>
                    <a:pt x="159" y="71"/>
                    <a:pt x="161" y="64"/>
                    <a:pt x="159" y="63"/>
                  </a:cubicBezTo>
                  <a:close/>
                  <a:moveTo>
                    <a:pt x="195" y="37"/>
                  </a:moveTo>
                  <a:cubicBezTo>
                    <a:pt x="191" y="34"/>
                    <a:pt x="199" y="30"/>
                    <a:pt x="201" y="31"/>
                  </a:cubicBezTo>
                  <a:cubicBezTo>
                    <a:pt x="203" y="36"/>
                    <a:pt x="198" y="34"/>
                    <a:pt x="195" y="37"/>
                  </a:cubicBezTo>
                  <a:close/>
                  <a:moveTo>
                    <a:pt x="229" y="29"/>
                  </a:moveTo>
                  <a:cubicBezTo>
                    <a:pt x="227" y="31"/>
                    <a:pt x="225" y="29"/>
                    <a:pt x="223" y="31"/>
                  </a:cubicBezTo>
                  <a:cubicBezTo>
                    <a:pt x="221" y="33"/>
                    <a:pt x="228" y="28"/>
                    <a:pt x="224" y="25"/>
                  </a:cubicBezTo>
                  <a:cubicBezTo>
                    <a:pt x="226" y="24"/>
                    <a:pt x="228" y="22"/>
                    <a:pt x="230" y="21"/>
                  </a:cubicBezTo>
                  <a:cubicBezTo>
                    <a:pt x="227" y="21"/>
                    <a:pt x="227" y="19"/>
                    <a:pt x="229" y="18"/>
                  </a:cubicBezTo>
                  <a:cubicBezTo>
                    <a:pt x="233" y="22"/>
                    <a:pt x="226" y="25"/>
                    <a:pt x="229" y="29"/>
                  </a:cubicBezTo>
                  <a:close/>
                  <a:moveTo>
                    <a:pt x="182" y="51"/>
                  </a:moveTo>
                  <a:cubicBezTo>
                    <a:pt x="185" y="50"/>
                    <a:pt x="180" y="56"/>
                    <a:pt x="181" y="59"/>
                  </a:cubicBezTo>
                  <a:cubicBezTo>
                    <a:pt x="178" y="61"/>
                    <a:pt x="175" y="56"/>
                    <a:pt x="179" y="53"/>
                  </a:cubicBezTo>
                  <a:cubicBezTo>
                    <a:pt x="180" y="59"/>
                    <a:pt x="179" y="53"/>
                    <a:pt x="182" y="51"/>
                  </a:cubicBezTo>
                  <a:close/>
                  <a:moveTo>
                    <a:pt x="212" y="24"/>
                  </a:moveTo>
                  <a:cubicBezTo>
                    <a:pt x="218" y="25"/>
                    <a:pt x="209" y="27"/>
                    <a:pt x="206" y="30"/>
                  </a:cubicBezTo>
                  <a:cubicBezTo>
                    <a:pt x="206" y="29"/>
                    <a:pt x="206" y="28"/>
                    <a:pt x="205" y="26"/>
                  </a:cubicBezTo>
                  <a:cubicBezTo>
                    <a:pt x="207" y="21"/>
                    <a:pt x="213" y="30"/>
                    <a:pt x="212" y="24"/>
                  </a:cubicBezTo>
                  <a:close/>
                  <a:moveTo>
                    <a:pt x="184" y="44"/>
                  </a:moveTo>
                  <a:cubicBezTo>
                    <a:pt x="182" y="48"/>
                    <a:pt x="176" y="42"/>
                    <a:pt x="177" y="48"/>
                  </a:cubicBezTo>
                  <a:cubicBezTo>
                    <a:pt x="172" y="49"/>
                    <a:pt x="175" y="44"/>
                    <a:pt x="178" y="43"/>
                  </a:cubicBezTo>
                  <a:cubicBezTo>
                    <a:pt x="176" y="41"/>
                    <a:pt x="174" y="44"/>
                    <a:pt x="172" y="40"/>
                  </a:cubicBezTo>
                  <a:cubicBezTo>
                    <a:pt x="174" y="38"/>
                    <a:pt x="176" y="40"/>
                    <a:pt x="174" y="41"/>
                  </a:cubicBezTo>
                  <a:cubicBezTo>
                    <a:pt x="179" y="43"/>
                    <a:pt x="180" y="37"/>
                    <a:pt x="183" y="38"/>
                  </a:cubicBezTo>
                  <a:cubicBezTo>
                    <a:pt x="184" y="40"/>
                    <a:pt x="180" y="41"/>
                    <a:pt x="184" y="44"/>
                  </a:cubicBezTo>
                  <a:close/>
                  <a:moveTo>
                    <a:pt x="194" y="18"/>
                  </a:moveTo>
                  <a:cubicBezTo>
                    <a:pt x="197" y="17"/>
                    <a:pt x="199" y="17"/>
                    <a:pt x="201" y="16"/>
                  </a:cubicBezTo>
                  <a:cubicBezTo>
                    <a:pt x="205" y="24"/>
                    <a:pt x="195" y="20"/>
                    <a:pt x="194" y="29"/>
                  </a:cubicBezTo>
                  <a:cubicBezTo>
                    <a:pt x="190" y="29"/>
                    <a:pt x="190" y="27"/>
                    <a:pt x="190" y="23"/>
                  </a:cubicBezTo>
                  <a:cubicBezTo>
                    <a:pt x="189" y="26"/>
                    <a:pt x="188" y="26"/>
                    <a:pt x="187" y="24"/>
                  </a:cubicBezTo>
                  <a:cubicBezTo>
                    <a:pt x="190" y="23"/>
                    <a:pt x="194" y="22"/>
                    <a:pt x="197" y="21"/>
                  </a:cubicBezTo>
                  <a:cubicBezTo>
                    <a:pt x="198" y="19"/>
                    <a:pt x="196" y="20"/>
                    <a:pt x="194" y="18"/>
                  </a:cubicBezTo>
                  <a:close/>
                  <a:moveTo>
                    <a:pt x="185" y="31"/>
                  </a:moveTo>
                  <a:cubicBezTo>
                    <a:pt x="182" y="32"/>
                    <a:pt x="177" y="31"/>
                    <a:pt x="177" y="28"/>
                  </a:cubicBezTo>
                  <a:cubicBezTo>
                    <a:pt x="180" y="25"/>
                    <a:pt x="185" y="28"/>
                    <a:pt x="185" y="31"/>
                  </a:cubicBezTo>
                  <a:close/>
                  <a:moveTo>
                    <a:pt x="169" y="34"/>
                  </a:moveTo>
                  <a:cubicBezTo>
                    <a:pt x="164" y="30"/>
                    <a:pt x="171" y="28"/>
                    <a:pt x="169" y="25"/>
                  </a:cubicBezTo>
                  <a:cubicBezTo>
                    <a:pt x="171" y="24"/>
                    <a:pt x="171" y="32"/>
                    <a:pt x="169" y="34"/>
                  </a:cubicBezTo>
                  <a:close/>
                  <a:moveTo>
                    <a:pt x="120" y="63"/>
                  </a:moveTo>
                  <a:cubicBezTo>
                    <a:pt x="121" y="66"/>
                    <a:pt x="119" y="64"/>
                    <a:pt x="118" y="63"/>
                  </a:cubicBezTo>
                  <a:cubicBezTo>
                    <a:pt x="114" y="67"/>
                    <a:pt x="114" y="78"/>
                    <a:pt x="107" y="70"/>
                  </a:cubicBezTo>
                  <a:cubicBezTo>
                    <a:pt x="113" y="68"/>
                    <a:pt x="112" y="65"/>
                    <a:pt x="114" y="61"/>
                  </a:cubicBezTo>
                  <a:cubicBezTo>
                    <a:pt x="116" y="59"/>
                    <a:pt x="118" y="64"/>
                    <a:pt x="120" y="63"/>
                  </a:cubicBezTo>
                  <a:close/>
                  <a:moveTo>
                    <a:pt x="137" y="44"/>
                  </a:moveTo>
                  <a:cubicBezTo>
                    <a:pt x="136" y="45"/>
                    <a:pt x="137" y="45"/>
                    <a:pt x="137" y="46"/>
                  </a:cubicBezTo>
                  <a:cubicBezTo>
                    <a:pt x="131" y="45"/>
                    <a:pt x="140" y="43"/>
                    <a:pt x="141" y="40"/>
                  </a:cubicBezTo>
                  <a:cubicBezTo>
                    <a:pt x="145" y="43"/>
                    <a:pt x="140" y="46"/>
                    <a:pt x="137" y="44"/>
                  </a:cubicBezTo>
                  <a:close/>
                  <a:moveTo>
                    <a:pt x="160" y="29"/>
                  </a:moveTo>
                  <a:cubicBezTo>
                    <a:pt x="157" y="30"/>
                    <a:pt x="155" y="32"/>
                    <a:pt x="153" y="34"/>
                  </a:cubicBezTo>
                  <a:cubicBezTo>
                    <a:pt x="151" y="30"/>
                    <a:pt x="156" y="27"/>
                    <a:pt x="156" y="24"/>
                  </a:cubicBezTo>
                  <a:cubicBezTo>
                    <a:pt x="160" y="25"/>
                    <a:pt x="157" y="26"/>
                    <a:pt x="160" y="29"/>
                  </a:cubicBezTo>
                  <a:close/>
                  <a:moveTo>
                    <a:pt x="118" y="54"/>
                  </a:moveTo>
                  <a:cubicBezTo>
                    <a:pt x="121" y="55"/>
                    <a:pt x="121" y="50"/>
                    <a:pt x="125" y="52"/>
                  </a:cubicBezTo>
                  <a:cubicBezTo>
                    <a:pt x="126" y="58"/>
                    <a:pt x="119" y="56"/>
                    <a:pt x="116" y="59"/>
                  </a:cubicBezTo>
                  <a:cubicBezTo>
                    <a:pt x="115" y="57"/>
                    <a:pt x="114" y="56"/>
                    <a:pt x="113" y="54"/>
                  </a:cubicBezTo>
                  <a:cubicBezTo>
                    <a:pt x="115" y="51"/>
                    <a:pt x="116" y="49"/>
                    <a:pt x="117" y="48"/>
                  </a:cubicBezTo>
                  <a:cubicBezTo>
                    <a:pt x="121" y="46"/>
                    <a:pt x="116" y="52"/>
                    <a:pt x="118" y="54"/>
                  </a:cubicBezTo>
                  <a:close/>
                  <a:moveTo>
                    <a:pt x="124" y="36"/>
                  </a:moveTo>
                  <a:cubicBezTo>
                    <a:pt x="128" y="40"/>
                    <a:pt x="124" y="43"/>
                    <a:pt x="124" y="46"/>
                  </a:cubicBezTo>
                  <a:cubicBezTo>
                    <a:pt x="123" y="46"/>
                    <a:pt x="123" y="45"/>
                    <a:pt x="123" y="44"/>
                  </a:cubicBezTo>
                  <a:cubicBezTo>
                    <a:pt x="122" y="44"/>
                    <a:pt x="120" y="44"/>
                    <a:pt x="118" y="45"/>
                  </a:cubicBezTo>
                  <a:cubicBezTo>
                    <a:pt x="117" y="42"/>
                    <a:pt x="120" y="39"/>
                    <a:pt x="124" y="36"/>
                  </a:cubicBezTo>
                  <a:close/>
                  <a:moveTo>
                    <a:pt x="108" y="51"/>
                  </a:moveTo>
                  <a:cubicBezTo>
                    <a:pt x="105" y="55"/>
                    <a:pt x="103" y="61"/>
                    <a:pt x="99" y="62"/>
                  </a:cubicBezTo>
                  <a:cubicBezTo>
                    <a:pt x="99" y="57"/>
                    <a:pt x="96" y="52"/>
                    <a:pt x="102" y="48"/>
                  </a:cubicBezTo>
                  <a:cubicBezTo>
                    <a:pt x="106" y="48"/>
                    <a:pt x="104" y="53"/>
                    <a:pt x="108" y="51"/>
                  </a:cubicBezTo>
                  <a:close/>
                  <a:moveTo>
                    <a:pt x="147" y="15"/>
                  </a:moveTo>
                  <a:cubicBezTo>
                    <a:pt x="145" y="17"/>
                    <a:pt x="144" y="16"/>
                    <a:pt x="145" y="15"/>
                  </a:cubicBezTo>
                  <a:cubicBezTo>
                    <a:pt x="143" y="14"/>
                    <a:pt x="139" y="17"/>
                    <a:pt x="137" y="18"/>
                  </a:cubicBezTo>
                  <a:cubicBezTo>
                    <a:pt x="134" y="14"/>
                    <a:pt x="144" y="9"/>
                    <a:pt x="147" y="15"/>
                  </a:cubicBezTo>
                  <a:close/>
                  <a:moveTo>
                    <a:pt x="134" y="19"/>
                  </a:moveTo>
                  <a:cubicBezTo>
                    <a:pt x="134" y="24"/>
                    <a:pt x="130" y="26"/>
                    <a:pt x="131" y="29"/>
                  </a:cubicBezTo>
                  <a:cubicBezTo>
                    <a:pt x="129" y="31"/>
                    <a:pt x="127" y="33"/>
                    <a:pt x="124" y="34"/>
                  </a:cubicBezTo>
                  <a:cubicBezTo>
                    <a:pt x="122" y="33"/>
                    <a:pt x="122" y="31"/>
                    <a:pt x="124" y="29"/>
                  </a:cubicBezTo>
                  <a:cubicBezTo>
                    <a:pt x="125" y="30"/>
                    <a:pt x="124" y="31"/>
                    <a:pt x="124" y="31"/>
                  </a:cubicBezTo>
                  <a:cubicBezTo>
                    <a:pt x="128" y="32"/>
                    <a:pt x="130" y="18"/>
                    <a:pt x="128" y="21"/>
                  </a:cubicBezTo>
                  <a:cubicBezTo>
                    <a:pt x="127" y="19"/>
                    <a:pt x="131" y="18"/>
                    <a:pt x="130" y="16"/>
                  </a:cubicBezTo>
                  <a:cubicBezTo>
                    <a:pt x="132" y="15"/>
                    <a:pt x="131" y="18"/>
                    <a:pt x="134" y="19"/>
                  </a:cubicBezTo>
                  <a:close/>
                  <a:moveTo>
                    <a:pt x="120" y="24"/>
                  </a:moveTo>
                  <a:cubicBezTo>
                    <a:pt x="123" y="27"/>
                    <a:pt x="117" y="29"/>
                    <a:pt x="119" y="32"/>
                  </a:cubicBezTo>
                  <a:cubicBezTo>
                    <a:pt x="116" y="33"/>
                    <a:pt x="115" y="25"/>
                    <a:pt x="120" y="24"/>
                  </a:cubicBezTo>
                  <a:close/>
                  <a:moveTo>
                    <a:pt x="106" y="34"/>
                  </a:moveTo>
                  <a:cubicBezTo>
                    <a:pt x="106" y="31"/>
                    <a:pt x="109" y="28"/>
                    <a:pt x="112" y="26"/>
                  </a:cubicBezTo>
                  <a:cubicBezTo>
                    <a:pt x="117" y="31"/>
                    <a:pt x="110" y="32"/>
                    <a:pt x="106" y="34"/>
                  </a:cubicBezTo>
                  <a:close/>
                  <a:moveTo>
                    <a:pt x="45" y="55"/>
                  </a:moveTo>
                  <a:cubicBezTo>
                    <a:pt x="41" y="57"/>
                    <a:pt x="37" y="57"/>
                    <a:pt x="34" y="53"/>
                  </a:cubicBezTo>
                  <a:cubicBezTo>
                    <a:pt x="33" y="56"/>
                    <a:pt x="31" y="59"/>
                    <a:pt x="34" y="62"/>
                  </a:cubicBezTo>
                  <a:cubicBezTo>
                    <a:pt x="28" y="65"/>
                    <a:pt x="29" y="66"/>
                    <a:pt x="24" y="66"/>
                  </a:cubicBezTo>
                  <a:cubicBezTo>
                    <a:pt x="27" y="60"/>
                    <a:pt x="31" y="59"/>
                    <a:pt x="27" y="51"/>
                  </a:cubicBezTo>
                  <a:cubicBezTo>
                    <a:pt x="36" y="50"/>
                    <a:pt x="32" y="41"/>
                    <a:pt x="35" y="36"/>
                  </a:cubicBezTo>
                  <a:cubicBezTo>
                    <a:pt x="36" y="40"/>
                    <a:pt x="38" y="45"/>
                    <a:pt x="34" y="49"/>
                  </a:cubicBezTo>
                  <a:cubicBezTo>
                    <a:pt x="34" y="48"/>
                    <a:pt x="33" y="48"/>
                    <a:pt x="32" y="49"/>
                  </a:cubicBezTo>
                  <a:cubicBezTo>
                    <a:pt x="33" y="49"/>
                    <a:pt x="34" y="50"/>
                    <a:pt x="34" y="51"/>
                  </a:cubicBezTo>
                  <a:cubicBezTo>
                    <a:pt x="36" y="53"/>
                    <a:pt x="38" y="49"/>
                    <a:pt x="40" y="50"/>
                  </a:cubicBezTo>
                  <a:cubicBezTo>
                    <a:pt x="41" y="48"/>
                    <a:pt x="42" y="46"/>
                    <a:pt x="40" y="44"/>
                  </a:cubicBezTo>
                  <a:cubicBezTo>
                    <a:pt x="43" y="42"/>
                    <a:pt x="46" y="40"/>
                    <a:pt x="49" y="37"/>
                  </a:cubicBezTo>
                  <a:cubicBezTo>
                    <a:pt x="55" y="44"/>
                    <a:pt x="42" y="47"/>
                    <a:pt x="45" y="55"/>
                  </a:cubicBezTo>
                  <a:close/>
                  <a:moveTo>
                    <a:pt x="64" y="49"/>
                  </a:moveTo>
                  <a:cubicBezTo>
                    <a:pt x="63" y="48"/>
                    <a:pt x="62" y="50"/>
                    <a:pt x="61" y="50"/>
                  </a:cubicBezTo>
                  <a:cubicBezTo>
                    <a:pt x="57" y="41"/>
                    <a:pt x="73" y="49"/>
                    <a:pt x="65" y="54"/>
                  </a:cubicBezTo>
                  <a:cubicBezTo>
                    <a:pt x="64" y="52"/>
                    <a:pt x="65" y="51"/>
                    <a:pt x="64" y="49"/>
                  </a:cubicBezTo>
                  <a:close/>
                  <a:moveTo>
                    <a:pt x="97" y="29"/>
                  </a:moveTo>
                  <a:cubicBezTo>
                    <a:pt x="95" y="22"/>
                    <a:pt x="106" y="27"/>
                    <a:pt x="104" y="20"/>
                  </a:cubicBezTo>
                  <a:cubicBezTo>
                    <a:pt x="108" y="23"/>
                    <a:pt x="113" y="13"/>
                    <a:pt x="116" y="19"/>
                  </a:cubicBezTo>
                  <a:cubicBezTo>
                    <a:pt x="112" y="21"/>
                    <a:pt x="113" y="20"/>
                    <a:pt x="111" y="24"/>
                  </a:cubicBezTo>
                  <a:cubicBezTo>
                    <a:pt x="110" y="18"/>
                    <a:pt x="103" y="27"/>
                    <a:pt x="100" y="32"/>
                  </a:cubicBezTo>
                  <a:cubicBezTo>
                    <a:pt x="95" y="29"/>
                    <a:pt x="93" y="31"/>
                    <a:pt x="86" y="27"/>
                  </a:cubicBezTo>
                  <a:cubicBezTo>
                    <a:pt x="90" y="25"/>
                    <a:pt x="93" y="25"/>
                    <a:pt x="97" y="29"/>
                  </a:cubicBezTo>
                  <a:close/>
                  <a:moveTo>
                    <a:pt x="80" y="44"/>
                  </a:moveTo>
                  <a:cubicBezTo>
                    <a:pt x="76" y="38"/>
                    <a:pt x="87" y="38"/>
                    <a:pt x="90" y="36"/>
                  </a:cubicBezTo>
                  <a:cubicBezTo>
                    <a:pt x="92" y="42"/>
                    <a:pt x="83" y="40"/>
                    <a:pt x="80" y="44"/>
                  </a:cubicBezTo>
                  <a:close/>
                  <a:moveTo>
                    <a:pt x="84" y="32"/>
                  </a:moveTo>
                  <a:cubicBezTo>
                    <a:pt x="81" y="32"/>
                    <a:pt x="78" y="36"/>
                    <a:pt x="76" y="35"/>
                  </a:cubicBezTo>
                  <a:cubicBezTo>
                    <a:pt x="73" y="31"/>
                    <a:pt x="80" y="26"/>
                    <a:pt x="82" y="26"/>
                  </a:cubicBezTo>
                  <a:cubicBezTo>
                    <a:pt x="82" y="28"/>
                    <a:pt x="83" y="30"/>
                    <a:pt x="84" y="32"/>
                  </a:cubicBezTo>
                  <a:close/>
                  <a:moveTo>
                    <a:pt x="91" y="13"/>
                  </a:moveTo>
                  <a:cubicBezTo>
                    <a:pt x="93" y="17"/>
                    <a:pt x="91" y="22"/>
                    <a:pt x="87" y="22"/>
                  </a:cubicBezTo>
                  <a:cubicBezTo>
                    <a:pt x="86" y="19"/>
                    <a:pt x="87" y="16"/>
                    <a:pt x="91" y="13"/>
                  </a:cubicBezTo>
                  <a:close/>
                  <a:moveTo>
                    <a:pt x="69" y="56"/>
                  </a:moveTo>
                  <a:cubicBezTo>
                    <a:pt x="71" y="50"/>
                    <a:pt x="69" y="49"/>
                    <a:pt x="68" y="44"/>
                  </a:cubicBezTo>
                  <a:cubicBezTo>
                    <a:pt x="67" y="40"/>
                    <a:pt x="60" y="44"/>
                    <a:pt x="62" y="40"/>
                  </a:cubicBezTo>
                  <a:cubicBezTo>
                    <a:pt x="68" y="33"/>
                    <a:pt x="84" y="48"/>
                    <a:pt x="69" y="56"/>
                  </a:cubicBezTo>
                  <a:close/>
                  <a:moveTo>
                    <a:pt x="72" y="32"/>
                  </a:moveTo>
                  <a:cubicBezTo>
                    <a:pt x="70" y="34"/>
                    <a:pt x="58" y="37"/>
                    <a:pt x="56" y="41"/>
                  </a:cubicBezTo>
                  <a:cubicBezTo>
                    <a:pt x="55" y="37"/>
                    <a:pt x="59" y="34"/>
                    <a:pt x="63" y="30"/>
                  </a:cubicBezTo>
                  <a:cubicBezTo>
                    <a:pt x="66" y="31"/>
                    <a:pt x="69" y="33"/>
                    <a:pt x="72" y="32"/>
                  </a:cubicBezTo>
                  <a:close/>
                  <a:moveTo>
                    <a:pt x="76" y="25"/>
                  </a:moveTo>
                  <a:cubicBezTo>
                    <a:pt x="70" y="25"/>
                    <a:pt x="70" y="26"/>
                    <a:pt x="65" y="28"/>
                  </a:cubicBezTo>
                  <a:cubicBezTo>
                    <a:pt x="63" y="26"/>
                    <a:pt x="66" y="25"/>
                    <a:pt x="65" y="23"/>
                  </a:cubicBezTo>
                  <a:cubicBezTo>
                    <a:pt x="62" y="22"/>
                    <a:pt x="58" y="33"/>
                    <a:pt x="53" y="27"/>
                  </a:cubicBezTo>
                  <a:cubicBezTo>
                    <a:pt x="60" y="23"/>
                    <a:pt x="59" y="19"/>
                    <a:pt x="64" y="15"/>
                  </a:cubicBezTo>
                  <a:cubicBezTo>
                    <a:pt x="66" y="21"/>
                    <a:pt x="69" y="23"/>
                    <a:pt x="76" y="25"/>
                  </a:cubicBezTo>
                  <a:close/>
                  <a:moveTo>
                    <a:pt x="50" y="25"/>
                  </a:moveTo>
                  <a:cubicBezTo>
                    <a:pt x="46" y="32"/>
                    <a:pt x="57" y="33"/>
                    <a:pt x="53" y="36"/>
                  </a:cubicBezTo>
                  <a:cubicBezTo>
                    <a:pt x="51" y="32"/>
                    <a:pt x="48" y="36"/>
                    <a:pt x="47" y="32"/>
                  </a:cubicBezTo>
                  <a:cubicBezTo>
                    <a:pt x="45" y="35"/>
                    <a:pt x="45" y="38"/>
                    <a:pt x="40" y="40"/>
                  </a:cubicBezTo>
                  <a:cubicBezTo>
                    <a:pt x="40" y="32"/>
                    <a:pt x="41" y="27"/>
                    <a:pt x="50" y="25"/>
                  </a:cubicBezTo>
                  <a:close/>
                  <a:moveTo>
                    <a:pt x="62" y="13"/>
                  </a:moveTo>
                  <a:cubicBezTo>
                    <a:pt x="62" y="17"/>
                    <a:pt x="53" y="15"/>
                    <a:pt x="50" y="22"/>
                  </a:cubicBezTo>
                  <a:cubicBezTo>
                    <a:pt x="48" y="20"/>
                    <a:pt x="46" y="23"/>
                    <a:pt x="44" y="20"/>
                  </a:cubicBezTo>
                  <a:cubicBezTo>
                    <a:pt x="47" y="17"/>
                    <a:pt x="53" y="20"/>
                    <a:pt x="49" y="14"/>
                  </a:cubicBezTo>
                  <a:cubicBezTo>
                    <a:pt x="54" y="10"/>
                    <a:pt x="58" y="14"/>
                    <a:pt x="62" y="13"/>
                  </a:cubicBezTo>
                  <a:close/>
                </a:path>
              </a:pathLst>
            </a:custGeom>
            <a:solidFill>
              <a:srgbClr val="5F7797"/>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6" name="矩形 425"/>
            <p:cNvSpPr/>
            <p:nvPr/>
          </p:nvSpPr>
          <p:spPr>
            <a:xfrm>
              <a:off x="4796063" y="534413"/>
              <a:ext cx="2599878" cy="553998"/>
            </a:xfrm>
            <a:prstGeom prst="rect">
              <a:avLst/>
            </a:prstGeom>
          </p:spPr>
          <p:txBody>
            <a:bodyPr wrap="none">
              <a:spAutoFit/>
            </a:bodyPr>
            <a:lstStyle/>
            <a:p>
              <a:pPr algn="ctr"/>
              <a:r>
                <a:rPr lang="en-US" altLang="zh-CN" sz="3000" b="1" dirty="0" smtClean="0">
                  <a:solidFill>
                    <a:srgbClr val="5F7797"/>
                  </a:solidFill>
                </a:rPr>
                <a:t> </a:t>
              </a:r>
              <a:r>
                <a:rPr lang="en-US" altLang="en-US" sz="3000" b="1" dirty="0" smtClean="0">
                  <a:solidFill>
                    <a:srgbClr val="5F7797"/>
                  </a:solidFill>
                </a:rPr>
                <a:t>发展趋势</a:t>
              </a:r>
              <a:r>
                <a:rPr lang="zh-CN" altLang="en-US" sz="3000" b="1" dirty="0" smtClean="0">
                  <a:solidFill>
                    <a:srgbClr val="5F7797"/>
                  </a:solidFill>
                </a:rPr>
                <a:t>作用</a:t>
              </a:r>
              <a:endParaRPr lang="zh-CN" altLang="en-US" sz="3000" b="1" dirty="0">
                <a:solidFill>
                  <a:srgbClr val="5F7797"/>
                </a:solidFill>
              </a:endParaRPr>
            </a:p>
          </p:txBody>
        </p:sp>
      </p:grpSp>
      <p:pic>
        <p:nvPicPr>
          <p:cNvPr id="8" name="图片 7" descr="WechatIMG3484.png"/>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093822" y="0"/>
            <a:ext cx="3098177" cy="1113243"/>
          </a:xfrm>
          <a:prstGeom prst="rect">
            <a:avLst/>
          </a:prstGeom>
        </p:spPr>
      </p:pic>
      <p:pic>
        <p:nvPicPr>
          <p:cNvPr id="5" name="图片 4"/>
          <p:cNvPicPr>
            <a:picLocks noChangeAspect="1"/>
          </p:cNvPicPr>
          <p:nvPr/>
        </p:nvPicPr>
        <p:blipFill>
          <a:blip r:embed="rId2" cstate="print"/>
          <a:stretch>
            <a:fillRect/>
          </a:stretch>
        </p:blipFill>
        <p:spPr>
          <a:xfrm>
            <a:off x="1343660" y="1113155"/>
            <a:ext cx="9504045" cy="54965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chenying0907 52"/>
          <p:cNvGrpSpPr/>
          <p:nvPr/>
        </p:nvGrpSpPr>
        <p:grpSpPr>
          <a:xfrm>
            <a:off x="3631246" y="1992248"/>
            <a:ext cx="1272229" cy="1089866"/>
            <a:chOff x="6549258" y="2489790"/>
            <a:chExt cx="1272229" cy="1089866"/>
          </a:xfrm>
        </p:grpSpPr>
        <p:grpSp>
          <p:nvGrpSpPr>
            <p:cNvPr id="54" name="chenying0907 53"/>
            <p:cNvGrpSpPr/>
            <p:nvPr>
              <p:custDataLst>
                <p:tags r:id="rId1"/>
              </p:custDataLst>
            </p:nvPr>
          </p:nvGrpSpPr>
          <p:grpSpPr bwMode="auto">
            <a:xfrm>
              <a:off x="6549258" y="2489790"/>
              <a:ext cx="1092096" cy="1089866"/>
              <a:chOff x="1188720" y="1335024"/>
              <a:chExt cx="900000" cy="900000"/>
            </a:xfrm>
          </p:grpSpPr>
          <p:sp>
            <p:nvSpPr>
              <p:cNvPr id="56" name="矩形 55"/>
              <p:cNvSpPr/>
              <p:nvPr/>
            </p:nvSpPr>
            <p:spPr>
              <a:xfrm>
                <a:off x="1188720" y="1335024"/>
                <a:ext cx="900000" cy="900000"/>
              </a:xfrm>
              <a:prstGeom prst="rect">
                <a:avLst/>
              </a:prstGeom>
              <a:noFill/>
              <a:ln w="19050" cap="flat" cmpd="sng" algn="ctr">
                <a:solidFill>
                  <a:srgbClr val="5F7797"/>
                </a:solidFill>
                <a:prstDash val="solid"/>
                <a:miter lim="800000"/>
              </a:ln>
              <a:effectLst/>
            </p:spPr>
            <p:txBody>
              <a:bodyPr anchor="ctr"/>
              <a:lstStyle/>
              <a:p>
                <a:pPr algn="ctr">
                  <a:defRPr/>
                </a:pPr>
                <a:endParaRPr lang="zh-CN" altLang="en-US" sz="2400" kern="0">
                  <a:solidFill>
                    <a:schemeClr val="accent2"/>
                  </a:solidFill>
                </a:endParaRPr>
              </a:p>
            </p:txBody>
          </p:sp>
          <p:cxnSp>
            <p:nvCxnSpPr>
              <p:cNvPr id="57" name="直接连接符 56"/>
              <p:cNvCxnSpPr/>
              <p:nvPr/>
            </p:nvCxnSpPr>
            <p:spPr>
              <a:xfrm>
                <a:off x="1188720" y="1785944"/>
                <a:ext cx="900000" cy="0"/>
              </a:xfrm>
              <a:prstGeom prst="line">
                <a:avLst/>
              </a:prstGeom>
              <a:noFill/>
              <a:ln w="12700" cap="flat" cmpd="sng" algn="ctr">
                <a:solidFill>
                  <a:schemeClr val="tx2"/>
                </a:solidFill>
                <a:prstDash val="dash"/>
                <a:miter lim="800000"/>
              </a:ln>
              <a:effectLst/>
            </p:spPr>
          </p:cxnSp>
          <p:cxnSp>
            <p:nvCxnSpPr>
              <p:cNvPr id="58" name="直接连接符 57"/>
              <p:cNvCxnSpPr/>
              <p:nvPr/>
            </p:nvCxnSpPr>
            <p:spPr>
              <a:xfrm rot="5400000">
                <a:off x="1188719" y="1785025"/>
                <a:ext cx="900000" cy="0"/>
              </a:xfrm>
              <a:prstGeom prst="line">
                <a:avLst/>
              </a:prstGeom>
              <a:noFill/>
              <a:ln w="12700" cap="flat" cmpd="sng" algn="ctr">
                <a:solidFill>
                  <a:srgbClr val="5F7797"/>
                </a:solidFill>
                <a:prstDash val="dash"/>
                <a:miter lim="800000"/>
              </a:ln>
              <a:effectLst/>
            </p:spPr>
          </p:cxnSp>
        </p:grpSp>
        <p:sp>
          <p:nvSpPr>
            <p:cNvPr id="55" name="文本框 54"/>
            <p:cNvSpPr txBox="1"/>
            <p:nvPr>
              <p:custDataLst>
                <p:tags r:id="rId2"/>
              </p:custDataLst>
            </p:nvPr>
          </p:nvSpPr>
          <p:spPr>
            <a:xfrm>
              <a:off x="6626868" y="2526891"/>
              <a:ext cx="1194619" cy="1015663"/>
            </a:xfrm>
            <a:prstGeom prst="rect">
              <a:avLst/>
            </a:prstGeom>
            <a:noFill/>
            <a:ln>
              <a:noFill/>
            </a:ln>
          </p:spPr>
          <p:txBody>
            <a:bodyPr wrap="square" rtlCol="0">
              <a:spAutoFit/>
            </a:bodyPr>
            <a:lstStyle>
              <a:defPPr>
                <a:defRPr lang="zh-CN"/>
              </a:defPPr>
              <a:lvl1pPr>
                <a:defRPr sz="5400" b="1">
                  <a:blipFill dpi="0" rotWithShape="1">
                    <a:blip r:embed="rId3"/>
                    <a:srcRect/>
                    <a:stretch>
                      <a:fillRect/>
                    </a:stretch>
                  </a:blipFill>
                </a:defRPr>
              </a:lvl1pPr>
            </a:lstStyle>
            <a:p>
              <a:r>
                <a:rPr lang="zh-CN" altLang="en-US" sz="6000" dirty="0">
                  <a:solidFill>
                    <a:srgbClr val="5F7797"/>
                  </a:solidFill>
                  <a:latin typeface="华文新魏" panose="02010800040101010101" pitchFamily="2" charset="-122"/>
                  <a:ea typeface="华文新魏" panose="02010800040101010101" pitchFamily="2" charset="-122"/>
                </a:rPr>
                <a:t>第</a:t>
              </a:r>
              <a:endParaRPr lang="zh-CN" altLang="en-US" sz="6000" dirty="0">
                <a:solidFill>
                  <a:srgbClr val="5F7797"/>
                </a:solidFill>
                <a:latin typeface="华文新魏" panose="02010800040101010101" pitchFamily="2" charset="-122"/>
                <a:ea typeface="华文新魏" panose="02010800040101010101" pitchFamily="2" charset="-122"/>
              </a:endParaRPr>
            </a:p>
          </p:txBody>
        </p:sp>
      </p:grpSp>
      <p:grpSp>
        <p:nvGrpSpPr>
          <p:cNvPr id="59" name="chenying0907 58"/>
          <p:cNvGrpSpPr/>
          <p:nvPr/>
        </p:nvGrpSpPr>
        <p:grpSpPr>
          <a:xfrm>
            <a:off x="4928388" y="1992248"/>
            <a:ext cx="1244537" cy="1089866"/>
            <a:chOff x="7846400" y="2489790"/>
            <a:chExt cx="1244537" cy="1089866"/>
          </a:xfrm>
        </p:grpSpPr>
        <p:grpSp>
          <p:nvGrpSpPr>
            <p:cNvPr id="60" name="chenying0907 57"/>
            <p:cNvGrpSpPr/>
            <p:nvPr>
              <p:custDataLst>
                <p:tags r:id="rId4"/>
              </p:custDataLst>
            </p:nvPr>
          </p:nvGrpSpPr>
          <p:grpSpPr bwMode="auto">
            <a:xfrm>
              <a:off x="7846400" y="2489790"/>
              <a:ext cx="1089866" cy="1089866"/>
              <a:chOff x="1188720" y="1335024"/>
              <a:chExt cx="900000" cy="900000"/>
            </a:xfrm>
          </p:grpSpPr>
          <p:sp>
            <p:nvSpPr>
              <p:cNvPr id="62" name="矩形 61"/>
              <p:cNvSpPr/>
              <p:nvPr/>
            </p:nvSpPr>
            <p:spPr>
              <a:xfrm>
                <a:off x="1188720" y="1335024"/>
                <a:ext cx="900000" cy="900000"/>
              </a:xfrm>
              <a:prstGeom prst="rect">
                <a:avLst/>
              </a:prstGeom>
              <a:noFill/>
              <a:ln w="19050" cap="flat" cmpd="sng" algn="ctr">
                <a:solidFill>
                  <a:srgbClr val="5F7797"/>
                </a:solidFill>
                <a:prstDash val="solid"/>
                <a:miter lim="800000"/>
              </a:ln>
              <a:effectLst/>
            </p:spPr>
            <p:txBody>
              <a:bodyPr anchor="ctr"/>
              <a:lstStyle/>
              <a:p>
                <a:pPr algn="ctr">
                  <a:defRPr/>
                </a:pPr>
                <a:endParaRPr lang="zh-CN" altLang="en-US" sz="2400" kern="0">
                  <a:solidFill>
                    <a:srgbClr val="5F7797"/>
                  </a:solidFill>
                </a:endParaRPr>
              </a:p>
            </p:txBody>
          </p:sp>
          <p:cxnSp>
            <p:nvCxnSpPr>
              <p:cNvPr id="63" name="直接连接符 62"/>
              <p:cNvCxnSpPr/>
              <p:nvPr/>
            </p:nvCxnSpPr>
            <p:spPr>
              <a:xfrm>
                <a:off x="1188720" y="1785944"/>
                <a:ext cx="900000" cy="0"/>
              </a:xfrm>
              <a:prstGeom prst="line">
                <a:avLst/>
              </a:prstGeom>
              <a:noFill/>
              <a:ln w="12700" cap="flat" cmpd="sng" algn="ctr">
                <a:solidFill>
                  <a:srgbClr val="5F7797"/>
                </a:solidFill>
                <a:prstDash val="dash"/>
                <a:miter lim="800000"/>
              </a:ln>
              <a:effectLst/>
            </p:spPr>
          </p:cxnSp>
          <p:cxnSp>
            <p:nvCxnSpPr>
              <p:cNvPr id="64" name="直接连接符 63"/>
              <p:cNvCxnSpPr/>
              <p:nvPr/>
            </p:nvCxnSpPr>
            <p:spPr>
              <a:xfrm rot="5400000">
                <a:off x="1189639" y="1785025"/>
                <a:ext cx="900000" cy="0"/>
              </a:xfrm>
              <a:prstGeom prst="line">
                <a:avLst/>
              </a:prstGeom>
              <a:noFill/>
              <a:ln w="12700" cap="flat" cmpd="sng" algn="ctr">
                <a:solidFill>
                  <a:srgbClr val="5F7797"/>
                </a:solidFill>
                <a:prstDash val="dash"/>
                <a:miter lim="800000"/>
              </a:ln>
              <a:effectLst/>
            </p:spPr>
          </p:cxnSp>
        </p:grpSp>
        <p:sp>
          <p:nvSpPr>
            <p:cNvPr id="61" name="文本框 60"/>
            <p:cNvSpPr txBox="1"/>
            <p:nvPr>
              <p:custDataLst>
                <p:tags r:id="rId5"/>
              </p:custDataLst>
            </p:nvPr>
          </p:nvSpPr>
          <p:spPr>
            <a:xfrm>
              <a:off x="7894089" y="2515703"/>
              <a:ext cx="1196848" cy="1015663"/>
            </a:xfrm>
            <a:prstGeom prst="rect">
              <a:avLst/>
            </a:prstGeom>
            <a:noFill/>
            <a:ln>
              <a:noFill/>
            </a:ln>
          </p:spPr>
          <p:txBody>
            <a:bodyPr wrap="square" rtlCol="0">
              <a:spAutoFit/>
            </a:bodyPr>
            <a:lstStyle>
              <a:defPPr>
                <a:defRPr lang="zh-CN"/>
              </a:defPPr>
              <a:lvl1pPr>
                <a:defRPr sz="6000" b="1">
                  <a:blipFill dpi="0" rotWithShape="1">
                    <a:blip r:embed="rId3"/>
                    <a:srcRect/>
                    <a:stretch>
                      <a:fillRect/>
                    </a:stretch>
                  </a:blipFill>
                  <a:latin typeface="华文新魏" panose="02010800040101010101" pitchFamily="2" charset="-122"/>
                  <a:ea typeface="华文新魏" panose="02010800040101010101" pitchFamily="2" charset="-122"/>
                </a:defRPr>
              </a:lvl1pPr>
            </a:lstStyle>
            <a:p>
              <a:r>
                <a:rPr lang="zh-CN" altLang="en-US" dirty="0" smtClean="0">
                  <a:solidFill>
                    <a:srgbClr val="5F7797"/>
                  </a:solidFill>
                </a:rPr>
                <a:t>二</a:t>
              </a:r>
              <a:endParaRPr lang="zh-CN" altLang="en-US" dirty="0">
                <a:solidFill>
                  <a:srgbClr val="5F7797"/>
                </a:solidFill>
              </a:endParaRPr>
            </a:p>
          </p:txBody>
        </p:sp>
      </p:grpSp>
      <p:grpSp>
        <p:nvGrpSpPr>
          <p:cNvPr id="65" name="chenying0907 64"/>
          <p:cNvGrpSpPr/>
          <p:nvPr/>
        </p:nvGrpSpPr>
        <p:grpSpPr>
          <a:xfrm>
            <a:off x="6225530" y="1992247"/>
            <a:ext cx="1254018" cy="1089867"/>
            <a:chOff x="9143542" y="2489789"/>
            <a:chExt cx="1254018" cy="1089867"/>
          </a:xfrm>
        </p:grpSpPr>
        <p:grpSp>
          <p:nvGrpSpPr>
            <p:cNvPr id="66" name="chenying0907 61"/>
            <p:cNvGrpSpPr/>
            <p:nvPr>
              <p:custDataLst>
                <p:tags r:id="rId6"/>
              </p:custDataLst>
            </p:nvPr>
          </p:nvGrpSpPr>
          <p:grpSpPr bwMode="auto">
            <a:xfrm>
              <a:off x="9143542" y="2489790"/>
              <a:ext cx="1089866" cy="1089866"/>
              <a:chOff x="1188720" y="1335024"/>
              <a:chExt cx="900000" cy="900000"/>
            </a:xfrm>
          </p:grpSpPr>
          <p:sp>
            <p:nvSpPr>
              <p:cNvPr id="68" name="矩形 67"/>
              <p:cNvSpPr/>
              <p:nvPr/>
            </p:nvSpPr>
            <p:spPr>
              <a:xfrm>
                <a:off x="1188720" y="1335024"/>
                <a:ext cx="900000" cy="900000"/>
              </a:xfrm>
              <a:prstGeom prst="rect">
                <a:avLst/>
              </a:prstGeom>
              <a:noFill/>
              <a:ln w="19050" cap="flat" cmpd="sng" algn="ctr">
                <a:solidFill>
                  <a:srgbClr val="5F7797"/>
                </a:solidFill>
                <a:prstDash val="solid"/>
                <a:miter lim="800000"/>
              </a:ln>
              <a:effectLst/>
            </p:spPr>
            <p:txBody>
              <a:bodyPr anchor="ctr"/>
              <a:lstStyle/>
              <a:p>
                <a:pPr algn="ctr">
                  <a:defRPr/>
                </a:pPr>
                <a:endParaRPr lang="zh-CN" altLang="en-US" sz="2400" kern="0">
                  <a:solidFill>
                    <a:srgbClr val="5F7797"/>
                  </a:solidFill>
                </a:endParaRPr>
              </a:p>
            </p:txBody>
          </p:sp>
          <p:cxnSp>
            <p:nvCxnSpPr>
              <p:cNvPr id="69" name="直接连接符 68"/>
              <p:cNvCxnSpPr/>
              <p:nvPr/>
            </p:nvCxnSpPr>
            <p:spPr>
              <a:xfrm>
                <a:off x="1188720" y="1785944"/>
                <a:ext cx="900000" cy="0"/>
              </a:xfrm>
              <a:prstGeom prst="line">
                <a:avLst/>
              </a:prstGeom>
              <a:noFill/>
              <a:ln w="12700" cap="flat" cmpd="sng" algn="ctr">
                <a:solidFill>
                  <a:srgbClr val="5F7797"/>
                </a:solidFill>
                <a:prstDash val="dash"/>
                <a:miter lim="800000"/>
              </a:ln>
              <a:effectLst/>
            </p:spPr>
          </p:cxnSp>
          <p:cxnSp>
            <p:nvCxnSpPr>
              <p:cNvPr id="70" name="直接连接符 69"/>
              <p:cNvCxnSpPr/>
              <p:nvPr/>
            </p:nvCxnSpPr>
            <p:spPr>
              <a:xfrm rot="5400000">
                <a:off x="1189639" y="1785025"/>
                <a:ext cx="900000" cy="0"/>
              </a:xfrm>
              <a:prstGeom prst="line">
                <a:avLst/>
              </a:prstGeom>
              <a:noFill/>
              <a:ln w="12700" cap="flat" cmpd="sng" algn="ctr">
                <a:solidFill>
                  <a:srgbClr val="5F7797"/>
                </a:solidFill>
                <a:prstDash val="dash"/>
                <a:miter lim="800000"/>
              </a:ln>
              <a:effectLst/>
            </p:spPr>
          </p:cxnSp>
        </p:grpSp>
        <p:sp>
          <p:nvSpPr>
            <p:cNvPr id="67" name="文本框 66"/>
            <p:cNvSpPr txBox="1"/>
            <p:nvPr>
              <p:custDataLst>
                <p:tags r:id="rId7"/>
              </p:custDataLst>
            </p:nvPr>
          </p:nvSpPr>
          <p:spPr>
            <a:xfrm>
              <a:off x="9200712" y="2489789"/>
              <a:ext cx="1196848" cy="1015663"/>
            </a:xfrm>
            <a:prstGeom prst="rect">
              <a:avLst/>
            </a:prstGeom>
            <a:noFill/>
            <a:ln>
              <a:noFill/>
            </a:ln>
          </p:spPr>
          <p:txBody>
            <a:bodyPr wrap="square" rtlCol="0">
              <a:spAutoFit/>
            </a:bodyPr>
            <a:lstStyle>
              <a:defPPr>
                <a:defRPr lang="zh-CN"/>
              </a:defPPr>
              <a:lvl1pPr>
                <a:defRPr sz="6000" b="1">
                  <a:blipFill dpi="0" rotWithShape="1">
                    <a:blip r:embed="rId3"/>
                    <a:srcRect/>
                    <a:stretch>
                      <a:fillRect/>
                    </a:stretch>
                  </a:blipFill>
                  <a:latin typeface="华文新魏" panose="02010800040101010101" pitchFamily="2" charset="-122"/>
                  <a:ea typeface="华文新魏" panose="02010800040101010101" pitchFamily="2" charset="-122"/>
                </a:defRPr>
              </a:lvl1pPr>
            </a:lstStyle>
            <a:p>
              <a:r>
                <a:rPr lang="zh-CN" altLang="en-US" dirty="0">
                  <a:solidFill>
                    <a:srgbClr val="5F7797"/>
                  </a:solidFill>
                </a:rPr>
                <a:t>章</a:t>
              </a:r>
              <a:endParaRPr lang="zh-CN" altLang="en-US" dirty="0">
                <a:solidFill>
                  <a:srgbClr val="5F7797"/>
                </a:solidFill>
              </a:endParaRPr>
            </a:p>
          </p:txBody>
        </p:sp>
      </p:grpSp>
      <p:grpSp>
        <p:nvGrpSpPr>
          <p:cNvPr id="71" name="chenying0907 70"/>
          <p:cNvGrpSpPr/>
          <p:nvPr/>
        </p:nvGrpSpPr>
        <p:grpSpPr>
          <a:xfrm>
            <a:off x="7520442" y="1992248"/>
            <a:ext cx="1309737" cy="1089866"/>
            <a:chOff x="10438454" y="2489790"/>
            <a:chExt cx="1309737" cy="1089866"/>
          </a:xfrm>
        </p:grpSpPr>
        <p:grpSp>
          <p:nvGrpSpPr>
            <p:cNvPr id="72" name="chenying0907 65"/>
            <p:cNvGrpSpPr/>
            <p:nvPr>
              <p:custDataLst>
                <p:tags r:id="rId8"/>
              </p:custDataLst>
            </p:nvPr>
          </p:nvGrpSpPr>
          <p:grpSpPr bwMode="auto">
            <a:xfrm>
              <a:off x="10438454" y="2489790"/>
              <a:ext cx="1092096" cy="1089866"/>
              <a:chOff x="1188720" y="1335024"/>
              <a:chExt cx="900000" cy="900000"/>
            </a:xfrm>
          </p:grpSpPr>
          <p:sp>
            <p:nvSpPr>
              <p:cNvPr id="74" name="矩形 73"/>
              <p:cNvSpPr/>
              <p:nvPr/>
            </p:nvSpPr>
            <p:spPr>
              <a:xfrm>
                <a:off x="1188720" y="1335024"/>
                <a:ext cx="900000" cy="900000"/>
              </a:xfrm>
              <a:prstGeom prst="rect">
                <a:avLst/>
              </a:prstGeom>
              <a:noFill/>
              <a:ln w="19050" cap="flat" cmpd="sng" algn="ctr">
                <a:solidFill>
                  <a:srgbClr val="5F7797"/>
                </a:solidFill>
                <a:prstDash val="solid"/>
                <a:miter lim="800000"/>
              </a:ln>
              <a:effectLst/>
            </p:spPr>
            <p:txBody>
              <a:bodyPr anchor="ctr"/>
              <a:lstStyle/>
              <a:p>
                <a:pPr algn="ctr">
                  <a:defRPr/>
                </a:pPr>
                <a:endParaRPr lang="zh-CN" altLang="en-US" sz="2400" kern="0">
                  <a:solidFill>
                    <a:srgbClr val="5F7797"/>
                  </a:solidFill>
                </a:endParaRPr>
              </a:p>
            </p:txBody>
          </p:sp>
          <p:cxnSp>
            <p:nvCxnSpPr>
              <p:cNvPr id="75" name="直接连接符 74"/>
              <p:cNvCxnSpPr/>
              <p:nvPr/>
            </p:nvCxnSpPr>
            <p:spPr>
              <a:xfrm>
                <a:off x="1188720" y="1785944"/>
                <a:ext cx="900000" cy="0"/>
              </a:xfrm>
              <a:prstGeom prst="line">
                <a:avLst/>
              </a:prstGeom>
              <a:noFill/>
              <a:ln w="12700" cap="flat" cmpd="sng" algn="ctr">
                <a:solidFill>
                  <a:srgbClr val="5F7797"/>
                </a:solidFill>
                <a:prstDash val="dash"/>
                <a:miter lim="800000"/>
              </a:ln>
              <a:effectLst/>
            </p:spPr>
          </p:cxnSp>
          <p:cxnSp>
            <p:nvCxnSpPr>
              <p:cNvPr id="76" name="直接连接符 75"/>
              <p:cNvCxnSpPr/>
              <p:nvPr/>
            </p:nvCxnSpPr>
            <p:spPr>
              <a:xfrm rot="5400000">
                <a:off x="1188720" y="1785025"/>
                <a:ext cx="900000" cy="0"/>
              </a:xfrm>
              <a:prstGeom prst="line">
                <a:avLst/>
              </a:prstGeom>
              <a:noFill/>
              <a:ln w="12700" cap="flat" cmpd="sng" algn="ctr">
                <a:solidFill>
                  <a:srgbClr val="5F7797"/>
                </a:solidFill>
                <a:prstDash val="dash"/>
                <a:miter lim="800000"/>
              </a:ln>
              <a:effectLst/>
            </p:spPr>
          </p:cxnSp>
        </p:grpSp>
        <p:sp>
          <p:nvSpPr>
            <p:cNvPr id="73" name="文本框 72"/>
            <p:cNvSpPr txBox="1"/>
            <p:nvPr>
              <p:custDataLst>
                <p:tags r:id="rId9"/>
              </p:custDataLst>
            </p:nvPr>
          </p:nvSpPr>
          <p:spPr>
            <a:xfrm>
              <a:off x="10553572" y="2497385"/>
              <a:ext cx="1194619" cy="1015663"/>
            </a:xfrm>
            <a:prstGeom prst="rect">
              <a:avLst/>
            </a:prstGeom>
            <a:noFill/>
            <a:ln>
              <a:noFill/>
            </a:ln>
          </p:spPr>
          <p:txBody>
            <a:bodyPr wrap="square" rtlCol="0">
              <a:spAutoFit/>
            </a:bodyPr>
            <a:lstStyle>
              <a:defPPr>
                <a:defRPr lang="zh-CN"/>
              </a:defPPr>
              <a:lvl1pPr>
                <a:defRPr sz="6000" b="1">
                  <a:blipFill dpi="0" rotWithShape="1">
                    <a:blip r:embed="rId3"/>
                    <a:srcRect/>
                    <a:stretch>
                      <a:fillRect/>
                    </a:stretch>
                  </a:blipFill>
                  <a:latin typeface="华文新魏" panose="02010800040101010101" pitchFamily="2" charset="-122"/>
                  <a:ea typeface="华文新魏" panose="02010800040101010101" pitchFamily="2" charset="-122"/>
                </a:defRPr>
              </a:lvl1pPr>
            </a:lstStyle>
            <a:p>
              <a:r>
                <a:rPr lang="zh-CN" altLang="en-US" dirty="0">
                  <a:solidFill>
                    <a:srgbClr val="5F7797"/>
                  </a:solidFill>
                </a:rPr>
                <a:t>节</a:t>
              </a:r>
              <a:endParaRPr lang="zh-CN" altLang="en-US" dirty="0">
                <a:solidFill>
                  <a:srgbClr val="5F7797"/>
                </a:solidFill>
              </a:endParaRPr>
            </a:p>
          </p:txBody>
        </p:sp>
      </p:grpSp>
      <p:sp>
        <p:nvSpPr>
          <p:cNvPr id="77" name="文本框 76"/>
          <p:cNvSpPr txBox="1"/>
          <p:nvPr>
            <p:custDataLst>
              <p:tags r:id="rId10"/>
            </p:custDataLst>
          </p:nvPr>
        </p:nvSpPr>
        <p:spPr>
          <a:xfrm>
            <a:off x="3932457" y="1443970"/>
            <a:ext cx="704290" cy="523220"/>
          </a:xfrm>
          <a:prstGeom prst="rect">
            <a:avLst/>
          </a:prstGeom>
          <a:noFill/>
          <a:ln>
            <a:noFill/>
          </a:ln>
        </p:spPr>
        <p:txBody>
          <a:bodyPr wrap="square" rtlCol="0">
            <a:spAutoFit/>
          </a:bodyPr>
          <a:lstStyle>
            <a:defPPr>
              <a:defRPr lang="zh-CN"/>
            </a:defPPr>
            <a:lvl1pPr>
              <a:defRPr sz="6000" b="1">
                <a:blipFill dpi="0" rotWithShape="1">
                  <a:blip r:embed="rId3"/>
                  <a:srcRect/>
                  <a:stretch>
                    <a:fillRect/>
                  </a:stretch>
                </a:blipFill>
                <a:latin typeface="华文新魏" panose="02010800040101010101" pitchFamily="2" charset="-122"/>
                <a:ea typeface="华文新魏" panose="02010800040101010101" pitchFamily="2" charset="-122"/>
              </a:defRPr>
            </a:lvl1pPr>
          </a:lstStyle>
          <a:p>
            <a:r>
              <a:rPr lang="en-US" altLang="zh-CN" sz="2800" dirty="0">
                <a:solidFill>
                  <a:srgbClr val="5F7797"/>
                </a:solidFill>
              </a:rPr>
              <a:t>di</a:t>
            </a:r>
            <a:endParaRPr lang="zh-CN" altLang="en-US" sz="2800" dirty="0">
              <a:solidFill>
                <a:srgbClr val="5F7797"/>
              </a:solidFill>
            </a:endParaRPr>
          </a:p>
        </p:txBody>
      </p:sp>
      <p:sp>
        <p:nvSpPr>
          <p:cNvPr id="78" name="文本框 77"/>
          <p:cNvSpPr txBox="1"/>
          <p:nvPr>
            <p:custDataLst>
              <p:tags r:id="rId11"/>
            </p:custDataLst>
          </p:nvPr>
        </p:nvSpPr>
        <p:spPr>
          <a:xfrm>
            <a:off x="5122545" y="1443990"/>
            <a:ext cx="894715" cy="521970"/>
          </a:xfrm>
          <a:prstGeom prst="rect">
            <a:avLst/>
          </a:prstGeom>
          <a:noFill/>
          <a:ln>
            <a:noFill/>
          </a:ln>
        </p:spPr>
        <p:txBody>
          <a:bodyPr wrap="square" rtlCol="0">
            <a:spAutoFit/>
          </a:bodyPr>
          <a:lstStyle>
            <a:defPPr>
              <a:defRPr lang="zh-CN"/>
            </a:defPPr>
            <a:lvl1pPr>
              <a:defRPr sz="2800" b="1">
                <a:blipFill dpi="0" rotWithShape="1">
                  <a:blip r:embed="rId3"/>
                  <a:srcRect/>
                  <a:stretch>
                    <a:fillRect/>
                  </a:stretch>
                </a:blipFill>
                <a:latin typeface="华文新魏" panose="02010800040101010101" pitchFamily="2" charset="-122"/>
                <a:ea typeface="华文新魏" panose="02010800040101010101" pitchFamily="2" charset="-122"/>
              </a:defRPr>
            </a:lvl1pPr>
          </a:lstStyle>
          <a:p>
            <a:r>
              <a:rPr lang="en-US" altLang="zh-CN" dirty="0" err="1" smtClean="0">
                <a:solidFill>
                  <a:srgbClr val="5F7797"/>
                </a:solidFill>
              </a:rPr>
              <a:t>er</a:t>
            </a:r>
            <a:endParaRPr lang="zh-CN" altLang="en-US" dirty="0">
              <a:solidFill>
                <a:srgbClr val="5F7797"/>
              </a:solidFill>
            </a:endParaRPr>
          </a:p>
        </p:txBody>
      </p:sp>
      <p:sp>
        <p:nvSpPr>
          <p:cNvPr id="79" name="文本框 78"/>
          <p:cNvSpPr txBox="1"/>
          <p:nvPr>
            <p:custDataLst>
              <p:tags r:id="rId12"/>
            </p:custDataLst>
          </p:nvPr>
        </p:nvSpPr>
        <p:spPr>
          <a:xfrm>
            <a:off x="6225530" y="1451565"/>
            <a:ext cx="1542306" cy="523220"/>
          </a:xfrm>
          <a:prstGeom prst="rect">
            <a:avLst/>
          </a:prstGeom>
          <a:noFill/>
          <a:ln>
            <a:noFill/>
          </a:ln>
        </p:spPr>
        <p:txBody>
          <a:bodyPr wrap="square" rtlCol="0">
            <a:spAutoFit/>
          </a:bodyPr>
          <a:lstStyle>
            <a:defPPr>
              <a:defRPr lang="zh-CN"/>
            </a:defPPr>
            <a:lvl1pPr>
              <a:defRPr sz="2800" b="1">
                <a:blipFill dpi="0" rotWithShape="1">
                  <a:blip r:embed="rId3"/>
                  <a:srcRect/>
                  <a:stretch>
                    <a:fillRect/>
                  </a:stretch>
                </a:blipFill>
                <a:latin typeface="华文新魏" panose="02010800040101010101" pitchFamily="2" charset="-122"/>
                <a:ea typeface="华文新魏" panose="02010800040101010101" pitchFamily="2" charset="-122"/>
              </a:defRPr>
            </a:lvl1pPr>
          </a:lstStyle>
          <a:p>
            <a:r>
              <a:rPr lang="en-US" altLang="zh-CN" dirty="0">
                <a:solidFill>
                  <a:srgbClr val="5F7797"/>
                </a:solidFill>
              </a:rPr>
              <a:t>zhang</a:t>
            </a:r>
            <a:endParaRPr lang="zh-CN" altLang="en-US" dirty="0">
              <a:solidFill>
                <a:srgbClr val="5F7797"/>
              </a:solidFill>
            </a:endParaRPr>
          </a:p>
        </p:txBody>
      </p:sp>
      <p:sp>
        <p:nvSpPr>
          <p:cNvPr id="80" name="文本框 79"/>
          <p:cNvSpPr txBox="1"/>
          <p:nvPr>
            <p:custDataLst>
              <p:tags r:id="rId13"/>
            </p:custDataLst>
          </p:nvPr>
        </p:nvSpPr>
        <p:spPr>
          <a:xfrm>
            <a:off x="7823885" y="1443970"/>
            <a:ext cx="835788" cy="523220"/>
          </a:xfrm>
          <a:prstGeom prst="rect">
            <a:avLst/>
          </a:prstGeom>
          <a:noFill/>
          <a:ln>
            <a:noFill/>
          </a:ln>
        </p:spPr>
        <p:txBody>
          <a:bodyPr wrap="square" rtlCol="0">
            <a:spAutoFit/>
          </a:bodyPr>
          <a:lstStyle>
            <a:defPPr>
              <a:defRPr lang="zh-CN"/>
            </a:defPPr>
            <a:lvl1pPr>
              <a:defRPr sz="2800" b="1">
                <a:blipFill dpi="0" rotWithShape="1">
                  <a:blip r:embed="rId3"/>
                  <a:srcRect/>
                  <a:stretch>
                    <a:fillRect/>
                  </a:stretch>
                </a:blipFill>
                <a:latin typeface="华文新魏" panose="02010800040101010101" pitchFamily="2" charset="-122"/>
                <a:ea typeface="华文新魏" panose="02010800040101010101" pitchFamily="2" charset="-122"/>
              </a:defRPr>
            </a:lvl1pPr>
          </a:lstStyle>
          <a:p>
            <a:r>
              <a:rPr lang="en-US" altLang="zh-CN" dirty="0">
                <a:solidFill>
                  <a:srgbClr val="5F7797"/>
                </a:solidFill>
              </a:rPr>
              <a:t>jie</a:t>
            </a:r>
            <a:endParaRPr lang="zh-CN" altLang="en-US" dirty="0">
              <a:solidFill>
                <a:srgbClr val="5F7797"/>
              </a:solidFill>
            </a:endParaRPr>
          </a:p>
        </p:txBody>
      </p:sp>
      <p:sp>
        <p:nvSpPr>
          <p:cNvPr id="82" name="文本框 81"/>
          <p:cNvSpPr txBox="1"/>
          <p:nvPr>
            <p:custDataLst>
              <p:tags r:id="rId14"/>
            </p:custDataLst>
          </p:nvPr>
        </p:nvSpPr>
        <p:spPr>
          <a:xfrm>
            <a:off x="1631950" y="3905885"/>
            <a:ext cx="8935720" cy="1256030"/>
          </a:xfrm>
          <a:prstGeom prst="rect">
            <a:avLst/>
          </a:prstGeom>
          <a:noFill/>
        </p:spPr>
        <p:txBody>
          <a:bodyPr/>
          <a:lstStyle/>
          <a:p>
            <a:pPr algn="ctr">
              <a:lnSpc>
                <a:spcPct val="150000"/>
              </a:lnSpc>
              <a:defRPr/>
            </a:pPr>
            <a:r>
              <a:rPr lang="zh-CN" altLang="en-US" sz="6000" b="1" dirty="0" smtClean="0">
                <a:blipFill>
                  <a:blip r:embed="rId15"/>
                  <a:stretch>
                    <a:fillRect/>
                  </a:stretch>
                </a:blipFill>
                <a:latin typeface="+mn-ea"/>
              </a:rPr>
              <a:t>思创优学无人机教学体系</a:t>
            </a:r>
            <a:endParaRPr lang="en-US" altLang="zh-CN" sz="6000" b="1" dirty="0">
              <a:blipFill>
                <a:blip r:embed="rId15"/>
                <a:stretch>
                  <a:fillRect/>
                </a:stretch>
              </a:blipFill>
              <a:latin typeface="+mn-ea"/>
            </a:endParaRPr>
          </a:p>
        </p:txBody>
      </p:sp>
      <p:pic>
        <p:nvPicPr>
          <p:cNvPr id="8" name="图片 7" descr="WechatIMG3484.p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093822" y="0"/>
            <a:ext cx="3098177" cy="111324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p:cTn id="13" dur="500" fill="hold"/>
                                        <p:tgtEl>
                                          <p:spTgt spid="59"/>
                                        </p:tgtEl>
                                        <p:attrNameLst>
                                          <p:attrName>ppt_w</p:attrName>
                                        </p:attrNameLst>
                                      </p:cBhvr>
                                      <p:tavLst>
                                        <p:tav tm="0">
                                          <p:val>
                                            <p:fltVal val="0"/>
                                          </p:val>
                                        </p:tav>
                                        <p:tav tm="100000">
                                          <p:val>
                                            <p:strVal val="#ppt_w"/>
                                          </p:val>
                                        </p:tav>
                                      </p:tavLst>
                                    </p:anim>
                                    <p:anim calcmode="lin" valueType="num">
                                      <p:cBhvr>
                                        <p:cTn id="14" dur="500" fill="hold"/>
                                        <p:tgtEl>
                                          <p:spTgt spid="59"/>
                                        </p:tgtEl>
                                        <p:attrNameLst>
                                          <p:attrName>ppt_h</p:attrName>
                                        </p:attrNameLst>
                                      </p:cBhvr>
                                      <p:tavLst>
                                        <p:tav tm="0">
                                          <p:val>
                                            <p:fltVal val="0"/>
                                          </p:val>
                                        </p:tav>
                                        <p:tav tm="100000">
                                          <p:val>
                                            <p:strVal val="#ppt_h"/>
                                          </p:val>
                                        </p:tav>
                                      </p:tavLst>
                                    </p:anim>
                                    <p:animEffect transition="in" filter="fade">
                                      <p:cBhvr>
                                        <p:cTn id="15" dur="500"/>
                                        <p:tgtEl>
                                          <p:spTgt spid="59"/>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65"/>
                                        </p:tgtEl>
                                        <p:attrNameLst>
                                          <p:attrName>style.visibility</p:attrName>
                                        </p:attrNameLst>
                                      </p:cBhvr>
                                      <p:to>
                                        <p:strVal val="visible"/>
                                      </p:to>
                                    </p:set>
                                    <p:anim calcmode="lin" valueType="num">
                                      <p:cBhvr>
                                        <p:cTn id="19" dur="500" fill="hold"/>
                                        <p:tgtEl>
                                          <p:spTgt spid="65"/>
                                        </p:tgtEl>
                                        <p:attrNameLst>
                                          <p:attrName>ppt_w</p:attrName>
                                        </p:attrNameLst>
                                      </p:cBhvr>
                                      <p:tavLst>
                                        <p:tav tm="0">
                                          <p:val>
                                            <p:fltVal val="0"/>
                                          </p:val>
                                        </p:tav>
                                        <p:tav tm="100000">
                                          <p:val>
                                            <p:strVal val="#ppt_w"/>
                                          </p:val>
                                        </p:tav>
                                      </p:tavLst>
                                    </p:anim>
                                    <p:anim calcmode="lin" valueType="num">
                                      <p:cBhvr>
                                        <p:cTn id="20" dur="500" fill="hold"/>
                                        <p:tgtEl>
                                          <p:spTgt spid="65"/>
                                        </p:tgtEl>
                                        <p:attrNameLst>
                                          <p:attrName>ppt_h</p:attrName>
                                        </p:attrNameLst>
                                      </p:cBhvr>
                                      <p:tavLst>
                                        <p:tav tm="0">
                                          <p:val>
                                            <p:fltVal val="0"/>
                                          </p:val>
                                        </p:tav>
                                        <p:tav tm="100000">
                                          <p:val>
                                            <p:strVal val="#ppt_h"/>
                                          </p:val>
                                        </p:tav>
                                      </p:tavLst>
                                    </p:anim>
                                    <p:animEffect transition="in" filter="fade">
                                      <p:cBhvr>
                                        <p:cTn id="21" dur="500"/>
                                        <p:tgtEl>
                                          <p:spTgt spid="6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71"/>
                                        </p:tgtEl>
                                        <p:attrNameLst>
                                          <p:attrName>style.visibility</p:attrName>
                                        </p:attrNameLst>
                                      </p:cBhvr>
                                      <p:to>
                                        <p:strVal val="visible"/>
                                      </p:to>
                                    </p:set>
                                    <p:anim calcmode="lin" valueType="num">
                                      <p:cBhvr>
                                        <p:cTn id="25" dur="500" fill="hold"/>
                                        <p:tgtEl>
                                          <p:spTgt spid="71"/>
                                        </p:tgtEl>
                                        <p:attrNameLst>
                                          <p:attrName>ppt_w</p:attrName>
                                        </p:attrNameLst>
                                      </p:cBhvr>
                                      <p:tavLst>
                                        <p:tav tm="0">
                                          <p:val>
                                            <p:fltVal val="0"/>
                                          </p:val>
                                        </p:tav>
                                        <p:tav tm="100000">
                                          <p:val>
                                            <p:strVal val="#ppt_w"/>
                                          </p:val>
                                        </p:tav>
                                      </p:tavLst>
                                    </p:anim>
                                    <p:anim calcmode="lin" valueType="num">
                                      <p:cBhvr>
                                        <p:cTn id="26" dur="500" fill="hold"/>
                                        <p:tgtEl>
                                          <p:spTgt spid="71"/>
                                        </p:tgtEl>
                                        <p:attrNameLst>
                                          <p:attrName>ppt_h</p:attrName>
                                        </p:attrNameLst>
                                      </p:cBhvr>
                                      <p:tavLst>
                                        <p:tav tm="0">
                                          <p:val>
                                            <p:fltVal val="0"/>
                                          </p:val>
                                        </p:tav>
                                        <p:tav tm="100000">
                                          <p:val>
                                            <p:strVal val="#ppt_h"/>
                                          </p:val>
                                        </p:tav>
                                      </p:tavLst>
                                    </p:anim>
                                    <p:animEffect transition="in" filter="fade">
                                      <p:cBhvr>
                                        <p:cTn id="27" dur="500"/>
                                        <p:tgtEl>
                                          <p:spTgt spid="71"/>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77"/>
                                        </p:tgtEl>
                                        <p:attrNameLst>
                                          <p:attrName>style.visibility</p:attrName>
                                        </p:attrNameLst>
                                      </p:cBhvr>
                                      <p:to>
                                        <p:strVal val="visible"/>
                                      </p:to>
                                    </p:set>
                                    <p:animEffect transition="in" filter="fade">
                                      <p:cBhvr>
                                        <p:cTn id="31" dur="500"/>
                                        <p:tgtEl>
                                          <p:spTgt spid="77"/>
                                        </p:tgtEl>
                                      </p:cBhvr>
                                    </p:animEffec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500"/>
                                        <p:tgtEl>
                                          <p:spTgt spid="78"/>
                                        </p:tgtEl>
                                      </p:cBhvr>
                                    </p:animEffect>
                                  </p:childTnLst>
                                </p:cTn>
                              </p:par>
                            </p:childTnLst>
                          </p:cTn>
                        </p:par>
                        <p:par>
                          <p:cTn id="36" fill="hold">
                            <p:stCondLst>
                              <p:cond delay="3000"/>
                            </p:stCondLst>
                            <p:childTnLst>
                              <p:par>
                                <p:cTn id="37" presetID="10" presetClass="entr" presetSubtype="0" fill="hold" grpId="0" nodeType="afterEffect">
                                  <p:stCondLst>
                                    <p:cond delay="0"/>
                                  </p:stCondLst>
                                  <p:childTnLst>
                                    <p:set>
                                      <p:cBhvr>
                                        <p:cTn id="38" dur="1" fill="hold">
                                          <p:stCondLst>
                                            <p:cond delay="0"/>
                                          </p:stCondLst>
                                        </p:cTn>
                                        <p:tgtEl>
                                          <p:spTgt spid="79"/>
                                        </p:tgtEl>
                                        <p:attrNameLst>
                                          <p:attrName>style.visibility</p:attrName>
                                        </p:attrNameLst>
                                      </p:cBhvr>
                                      <p:to>
                                        <p:strVal val="visible"/>
                                      </p:to>
                                    </p:set>
                                    <p:animEffect transition="in" filter="fade">
                                      <p:cBhvr>
                                        <p:cTn id="39" dur="500"/>
                                        <p:tgtEl>
                                          <p:spTgt spid="79"/>
                                        </p:tgtEl>
                                      </p:cBhvr>
                                    </p:animEffect>
                                  </p:childTnLst>
                                </p:cTn>
                              </p:par>
                            </p:childTnLst>
                          </p:cTn>
                        </p:par>
                        <p:par>
                          <p:cTn id="40" fill="hold">
                            <p:stCondLst>
                              <p:cond delay="3500"/>
                            </p:stCondLst>
                            <p:childTnLst>
                              <p:par>
                                <p:cTn id="41" presetID="10" presetClass="entr" presetSubtype="0" fill="hold" grpId="0" nodeType="afterEffect">
                                  <p:stCondLst>
                                    <p:cond delay="0"/>
                                  </p:stCondLst>
                                  <p:childTnLst>
                                    <p:set>
                                      <p:cBhvr>
                                        <p:cTn id="42" dur="1" fill="hold">
                                          <p:stCondLst>
                                            <p:cond delay="0"/>
                                          </p:stCondLst>
                                        </p:cTn>
                                        <p:tgtEl>
                                          <p:spTgt spid="80"/>
                                        </p:tgtEl>
                                        <p:attrNameLst>
                                          <p:attrName>style.visibility</p:attrName>
                                        </p:attrNameLst>
                                      </p:cBhvr>
                                      <p:to>
                                        <p:strVal val="visible"/>
                                      </p:to>
                                    </p:set>
                                    <p:animEffect transition="in" filter="fade">
                                      <p:cBhvr>
                                        <p:cTn id="43" dur="500"/>
                                        <p:tgtEl>
                                          <p:spTgt spid="80"/>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82"/>
                                        </p:tgtEl>
                                        <p:attrNameLst>
                                          <p:attrName>style.visibility</p:attrName>
                                        </p:attrNameLst>
                                      </p:cBhvr>
                                      <p:to>
                                        <p:strVal val="visible"/>
                                      </p:to>
                                    </p:set>
                                    <p:animEffect transition="in" filter="blinds(horizontal)">
                                      <p:cBhvr>
                                        <p:cTn id="48"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79" grpId="0"/>
      <p:bldP spid="80" grpId="0"/>
      <p:bldP spid="8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WechatIMG1704"/>
          <p:cNvPicPr>
            <a:picLocks noChangeAspect="1"/>
          </p:cNvPicPr>
          <p:nvPr/>
        </p:nvPicPr>
        <p:blipFill>
          <a:blip r:embed="rId1" cstate="print"/>
          <a:stretch>
            <a:fillRect/>
          </a:stretch>
        </p:blipFill>
        <p:spPr>
          <a:xfrm>
            <a:off x="7943850" y="2840990"/>
            <a:ext cx="2082165" cy="2977515"/>
          </a:xfrm>
          <a:prstGeom prst="rect">
            <a:avLst/>
          </a:prstGeom>
        </p:spPr>
      </p:pic>
      <p:pic>
        <p:nvPicPr>
          <p:cNvPr id="9" name="图片 8" descr="WechatIMG1705"/>
          <p:cNvPicPr>
            <a:picLocks noChangeAspect="1"/>
          </p:cNvPicPr>
          <p:nvPr/>
        </p:nvPicPr>
        <p:blipFill>
          <a:blip r:embed="rId2" cstate="print"/>
          <a:stretch>
            <a:fillRect/>
          </a:stretch>
        </p:blipFill>
        <p:spPr>
          <a:xfrm>
            <a:off x="10026106" y="20320"/>
            <a:ext cx="2132965" cy="2966085"/>
          </a:xfrm>
          <a:prstGeom prst="rect">
            <a:avLst/>
          </a:prstGeom>
        </p:spPr>
      </p:pic>
      <p:pic>
        <p:nvPicPr>
          <p:cNvPr id="10" name="图片 9" descr="WechatIMG1706"/>
          <p:cNvPicPr>
            <a:picLocks noChangeAspect="1"/>
          </p:cNvPicPr>
          <p:nvPr/>
        </p:nvPicPr>
        <p:blipFill>
          <a:blip r:embed="rId3" cstate="print"/>
          <a:stretch>
            <a:fillRect/>
          </a:stretch>
        </p:blipFill>
        <p:spPr>
          <a:xfrm>
            <a:off x="7943850" y="20320"/>
            <a:ext cx="2081530" cy="2929255"/>
          </a:xfrm>
          <a:prstGeom prst="rect">
            <a:avLst/>
          </a:prstGeom>
        </p:spPr>
      </p:pic>
      <p:pic>
        <p:nvPicPr>
          <p:cNvPr id="11" name="图片 10" descr="WechatIMG1711"/>
          <p:cNvPicPr>
            <a:picLocks noChangeAspect="1"/>
          </p:cNvPicPr>
          <p:nvPr/>
        </p:nvPicPr>
        <p:blipFill>
          <a:blip r:embed="rId4" cstate="print"/>
          <a:stretch>
            <a:fillRect/>
          </a:stretch>
        </p:blipFill>
        <p:spPr>
          <a:xfrm>
            <a:off x="10025911" y="2949303"/>
            <a:ext cx="2133600" cy="2868930"/>
          </a:xfrm>
          <a:prstGeom prst="rect">
            <a:avLst/>
          </a:prstGeom>
        </p:spPr>
      </p:pic>
      <p:pic>
        <p:nvPicPr>
          <p:cNvPr id="12" name="图片 11" descr="WechatIMG1708"/>
          <p:cNvPicPr>
            <a:picLocks noChangeAspect="1"/>
          </p:cNvPicPr>
          <p:nvPr/>
        </p:nvPicPr>
        <p:blipFill>
          <a:blip r:embed="rId5" cstate="print"/>
          <a:stretch>
            <a:fillRect/>
          </a:stretch>
        </p:blipFill>
        <p:spPr>
          <a:xfrm>
            <a:off x="5885180" y="1090295"/>
            <a:ext cx="1811020" cy="2574925"/>
          </a:xfrm>
          <a:prstGeom prst="rect">
            <a:avLst/>
          </a:prstGeom>
        </p:spPr>
      </p:pic>
      <p:pic>
        <p:nvPicPr>
          <p:cNvPr id="13" name="图片 12" descr="WechatIMG1709"/>
          <p:cNvPicPr>
            <a:picLocks noChangeAspect="1"/>
          </p:cNvPicPr>
          <p:nvPr/>
        </p:nvPicPr>
        <p:blipFill>
          <a:blip r:embed="rId6" cstate="print"/>
          <a:stretch>
            <a:fillRect/>
          </a:stretch>
        </p:blipFill>
        <p:spPr>
          <a:xfrm>
            <a:off x="4035995" y="3665220"/>
            <a:ext cx="1853565" cy="2573655"/>
          </a:xfrm>
          <a:prstGeom prst="rect">
            <a:avLst/>
          </a:prstGeom>
        </p:spPr>
      </p:pic>
      <p:pic>
        <p:nvPicPr>
          <p:cNvPr id="14" name="图片 13" descr="WechatIMG1707"/>
          <p:cNvPicPr>
            <a:picLocks noChangeAspect="1"/>
          </p:cNvPicPr>
          <p:nvPr/>
        </p:nvPicPr>
        <p:blipFill>
          <a:blip r:embed="rId7" cstate="print"/>
          <a:stretch>
            <a:fillRect/>
          </a:stretch>
        </p:blipFill>
        <p:spPr>
          <a:xfrm>
            <a:off x="4035801" y="1090982"/>
            <a:ext cx="1849120" cy="2574290"/>
          </a:xfrm>
          <a:prstGeom prst="rect">
            <a:avLst/>
          </a:prstGeom>
        </p:spPr>
      </p:pic>
      <p:pic>
        <p:nvPicPr>
          <p:cNvPr id="15" name="图片 14" descr="WechatIMG1710 1"/>
          <p:cNvPicPr>
            <a:picLocks noChangeAspect="1"/>
          </p:cNvPicPr>
          <p:nvPr/>
        </p:nvPicPr>
        <p:blipFill>
          <a:blip r:embed="rId8" cstate="print"/>
          <a:stretch>
            <a:fillRect/>
          </a:stretch>
        </p:blipFill>
        <p:spPr>
          <a:xfrm>
            <a:off x="5885180" y="3665220"/>
            <a:ext cx="1811020" cy="2573020"/>
          </a:xfrm>
          <a:prstGeom prst="rect">
            <a:avLst/>
          </a:prstGeom>
        </p:spPr>
      </p:pic>
      <p:sp>
        <p:nvSpPr>
          <p:cNvPr id="4" name="文本框 3"/>
          <p:cNvSpPr txBox="1"/>
          <p:nvPr/>
        </p:nvSpPr>
        <p:spPr>
          <a:xfrm>
            <a:off x="35560" y="1362710"/>
            <a:ext cx="3999865" cy="5354320"/>
          </a:xfrm>
          <a:prstGeom prst="rect">
            <a:avLst/>
          </a:prstGeom>
          <a:noFill/>
        </p:spPr>
        <p:txBody>
          <a:bodyPr wrap="square" rtlCol="0" anchor="t">
            <a:spAutoFit/>
          </a:bodyPr>
          <a:p>
            <a:pPr algn="l">
              <a:lnSpc>
                <a:spcPct val="150000"/>
              </a:lnSpc>
            </a:pPr>
            <a:r>
              <a:rPr lang="zh-CN" altLang="zh-CN" sz="2400" dirty="0" smtClean="0">
                <a:solidFill>
                  <a:schemeClr val="tx1"/>
                </a:solidFill>
                <a:sym typeface="+mn-ea"/>
              </a:rPr>
              <a:t>大象出版社、思创优学（北京）教育科技有限公司</a:t>
            </a:r>
            <a:r>
              <a:rPr lang="zh-CN" altLang="en-US" sz="2400" dirty="0" smtClean="0">
                <a:solidFill>
                  <a:schemeClr val="tx1"/>
                </a:solidFill>
                <a:sym typeface="+mn-ea"/>
              </a:rPr>
              <a:t>。</a:t>
            </a:r>
            <a:endParaRPr lang="en-US" altLang="zh-CN" sz="2400" dirty="0" smtClean="0">
              <a:solidFill>
                <a:schemeClr val="tx1"/>
              </a:solidFill>
            </a:endParaRPr>
          </a:p>
          <a:p>
            <a:pPr algn="l">
              <a:lnSpc>
                <a:spcPct val="150000"/>
              </a:lnSpc>
            </a:pPr>
            <a:r>
              <a:rPr lang="zh-CN" altLang="zh-CN" sz="2400" dirty="0" smtClean="0">
                <a:solidFill>
                  <a:schemeClr val="tx1"/>
                </a:solidFill>
                <a:sym typeface="+mn-ea"/>
              </a:rPr>
              <a:t>联合</a:t>
            </a:r>
            <a:r>
              <a:rPr lang="zh-CN" altLang="zh-CN" sz="2400" dirty="0">
                <a:solidFill>
                  <a:schemeClr val="tx1"/>
                </a:solidFill>
                <a:sym typeface="+mn-ea"/>
              </a:rPr>
              <a:t>推出“青少年创客教育系列教材</a:t>
            </a:r>
            <a:r>
              <a:rPr lang="zh-CN" altLang="en-US" sz="2400" dirty="0">
                <a:solidFill>
                  <a:schemeClr val="tx1"/>
                </a:solidFill>
                <a:sym typeface="+mn-ea"/>
              </a:rPr>
              <a:t>”该教材将面向全国中小学</a:t>
            </a:r>
            <a:r>
              <a:rPr lang="zh-CN" altLang="en-US" sz="2400" dirty="0" smtClean="0">
                <a:solidFill>
                  <a:schemeClr val="tx1"/>
                </a:solidFill>
                <a:sym typeface="+mn-ea"/>
              </a:rPr>
              <a:t>发行</a:t>
            </a:r>
            <a:r>
              <a:rPr lang="zh-CN" altLang="en-US" sz="2400" dirty="0">
                <a:solidFill>
                  <a:schemeClr val="tx1"/>
                </a:solidFill>
                <a:sym typeface="+mn-ea"/>
              </a:rPr>
              <a:t>。</a:t>
            </a:r>
            <a:endParaRPr lang="en-US" altLang="zh-CN" sz="2400" dirty="0" smtClean="0">
              <a:solidFill>
                <a:schemeClr val="tx1"/>
              </a:solidFill>
            </a:endParaRPr>
          </a:p>
          <a:p>
            <a:pPr algn="l">
              <a:lnSpc>
                <a:spcPct val="150000"/>
              </a:lnSpc>
            </a:pPr>
            <a:r>
              <a:rPr lang="zh-CN" altLang="en-US" sz="2400" dirty="0" smtClean="0">
                <a:solidFill>
                  <a:schemeClr val="tx1"/>
                </a:solidFill>
                <a:sym typeface="+mn-ea"/>
              </a:rPr>
              <a:t>构建创客教育标准体系。</a:t>
            </a:r>
            <a:endParaRPr lang="en-US" altLang="zh-CN" sz="2400" dirty="0" smtClean="0">
              <a:solidFill>
                <a:schemeClr val="tx1"/>
              </a:solidFill>
            </a:endParaRPr>
          </a:p>
          <a:p>
            <a:pPr algn="l">
              <a:lnSpc>
                <a:spcPct val="150000"/>
              </a:lnSpc>
            </a:pPr>
            <a:r>
              <a:rPr lang="zh-CN" altLang="en-US" sz="2400" b="1" dirty="0" smtClean="0">
                <a:solidFill>
                  <a:srgbClr val="FF0000"/>
                </a:solidFill>
                <a:sym typeface="+mn-ea"/>
              </a:rPr>
              <a:t>国内</a:t>
            </a:r>
            <a:r>
              <a:rPr lang="zh-CN" altLang="en-US" sz="2400" b="1" dirty="0">
                <a:solidFill>
                  <a:srgbClr val="FF0000"/>
                </a:solidFill>
                <a:sym typeface="+mn-ea"/>
              </a:rPr>
              <a:t>唯一一套国家级出版社出版的正规无人机创客教育教材</a:t>
            </a:r>
            <a:r>
              <a:rPr lang="zh-CN" altLang="en-US" b="1" dirty="0">
                <a:solidFill>
                  <a:srgbClr val="FF0000"/>
                </a:solidFill>
                <a:sym typeface="+mn-ea"/>
              </a:rPr>
              <a:t>。</a:t>
            </a:r>
            <a:endParaRPr lang="zh-CN" altLang="zh-CN" dirty="0">
              <a:solidFill>
                <a:srgbClr val="FF0000"/>
              </a:solidFill>
            </a:endParaRPr>
          </a:p>
          <a:p>
            <a:pPr algn="l" defTabSz="913765"/>
            <a:endParaRPr lang="zh-CN" altLang="en-US"/>
          </a:p>
        </p:txBody>
      </p:sp>
      <p:grpSp>
        <p:nvGrpSpPr>
          <p:cNvPr id="29" name="chenying0907 28"/>
          <p:cNvGrpSpPr/>
          <p:nvPr/>
        </p:nvGrpSpPr>
        <p:grpSpPr>
          <a:xfrm>
            <a:off x="259715" y="332105"/>
            <a:ext cx="2922905" cy="758190"/>
            <a:chOff x="4870451" y="534413"/>
            <a:chExt cx="2451100" cy="668912"/>
          </a:xfrm>
        </p:grpSpPr>
        <p:sp>
          <p:nvSpPr>
            <p:cNvPr id="34" name="Freeform 544"/>
            <p:cNvSpPr>
              <a:spLocks noEditPoints="1"/>
            </p:cNvSpPr>
            <p:nvPr/>
          </p:nvSpPr>
          <p:spPr bwMode="auto">
            <a:xfrm>
              <a:off x="4870451" y="1119188"/>
              <a:ext cx="2451100" cy="84137"/>
            </a:xfrm>
            <a:custGeom>
              <a:avLst/>
              <a:gdLst>
                <a:gd name="T0" fmla="*/ 26 w 715"/>
                <a:gd name="T1" fmla="*/ 50 h 95"/>
                <a:gd name="T2" fmla="*/ 43 w 715"/>
                <a:gd name="T3" fmla="*/ 67 h 95"/>
                <a:gd name="T4" fmla="*/ 65 w 715"/>
                <a:gd name="T5" fmla="*/ 76 h 95"/>
                <a:gd name="T6" fmla="*/ 143 w 715"/>
                <a:gd name="T7" fmla="*/ 81 h 95"/>
                <a:gd name="T8" fmla="*/ 218 w 715"/>
                <a:gd name="T9" fmla="*/ 80 h 95"/>
                <a:gd name="T10" fmla="*/ 301 w 715"/>
                <a:gd name="T11" fmla="*/ 79 h 95"/>
                <a:gd name="T12" fmla="*/ 405 w 715"/>
                <a:gd name="T13" fmla="*/ 88 h 95"/>
                <a:gd name="T14" fmla="*/ 491 w 715"/>
                <a:gd name="T15" fmla="*/ 93 h 95"/>
                <a:gd name="T16" fmla="*/ 630 w 715"/>
                <a:gd name="T17" fmla="*/ 64 h 95"/>
                <a:gd name="T18" fmla="*/ 678 w 715"/>
                <a:gd name="T19" fmla="*/ 58 h 95"/>
                <a:gd name="T20" fmla="*/ 664 w 715"/>
                <a:gd name="T21" fmla="*/ 52 h 95"/>
                <a:gd name="T22" fmla="*/ 662 w 715"/>
                <a:gd name="T23" fmla="*/ 30 h 95"/>
                <a:gd name="T24" fmla="*/ 598 w 715"/>
                <a:gd name="T25" fmla="*/ 37 h 95"/>
                <a:gd name="T26" fmla="*/ 564 w 715"/>
                <a:gd name="T27" fmla="*/ 25 h 95"/>
                <a:gd name="T28" fmla="*/ 500 w 715"/>
                <a:gd name="T29" fmla="*/ 17 h 95"/>
                <a:gd name="T30" fmla="*/ 443 w 715"/>
                <a:gd name="T31" fmla="*/ 26 h 95"/>
                <a:gd name="T32" fmla="*/ 372 w 715"/>
                <a:gd name="T33" fmla="*/ 20 h 95"/>
                <a:gd name="T34" fmla="*/ 263 w 715"/>
                <a:gd name="T35" fmla="*/ 13 h 95"/>
                <a:gd name="T36" fmla="*/ 193 w 715"/>
                <a:gd name="T37" fmla="*/ 9 h 95"/>
                <a:gd name="T38" fmla="*/ 98 w 715"/>
                <a:gd name="T39" fmla="*/ 21 h 95"/>
                <a:gd name="T40" fmla="*/ 403 w 715"/>
                <a:gd name="T41" fmla="*/ 77 h 95"/>
                <a:gd name="T42" fmla="*/ 420 w 715"/>
                <a:gd name="T43" fmla="*/ 84 h 95"/>
                <a:gd name="T44" fmla="*/ 458 w 715"/>
                <a:gd name="T45" fmla="*/ 81 h 95"/>
                <a:gd name="T46" fmla="*/ 503 w 715"/>
                <a:gd name="T47" fmla="*/ 64 h 95"/>
                <a:gd name="T48" fmla="*/ 504 w 715"/>
                <a:gd name="T49" fmla="*/ 76 h 95"/>
                <a:gd name="T50" fmla="*/ 567 w 715"/>
                <a:gd name="T51" fmla="*/ 43 h 95"/>
                <a:gd name="T52" fmla="*/ 560 w 715"/>
                <a:gd name="T53" fmla="*/ 62 h 95"/>
                <a:gd name="T54" fmla="*/ 583 w 715"/>
                <a:gd name="T55" fmla="*/ 56 h 95"/>
                <a:gd name="T56" fmla="*/ 615 w 715"/>
                <a:gd name="T57" fmla="*/ 58 h 95"/>
                <a:gd name="T58" fmla="*/ 639 w 715"/>
                <a:gd name="T59" fmla="*/ 45 h 95"/>
                <a:gd name="T60" fmla="*/ 604 w 715"/>
                <a:gd name="T61" fmla="*/ 58 h 95"/>
                <a:gd name="T62" fmla="*/ 575 w 715"/>
                <a:gd name="T63" fmla="*/ 51 h 95"/>
                <a:gd name="T64" fmla="*/ 562 w 715"/>
                <a:gd name="T65" fmla="*/ 34 h 95"/>
                <a:gd name="T66" fmla="*/ 541 w 715"/>
                <a:gd name="T67" fmla="*/ 45 h 95"/>
                <a:gd name="T68" fmla="*/ 492 w 715"/>
                <a:gd name="T69" fmla="*/ 54 h 95"/>
                <a:gd name="T70" fmla="*/ 469 w 715"/>
                <a:gd name="T71" fmla="*/ 29 h 95"/>
                <a:gd name="T72" fmla="*/ 435 w 715"/>
                <a:gd name="T73" fmla="*/ 29 h 95"/>
                <a:gd name="T74" fmla="*/ 362 w 715"/>
                <a:gd name="T75" fmla="*/ 80 h 95"/>
                <a:gd name="T76" fmla="*/ 345 w 715"/>
                <a:gd name="T77" fmla="*/ 72 h 95"/>
                <a:gd name="T78" fmla="*/ 242 w 715"/>
                <a:gd name="T79" fmla="*/ 81 h 95"/>
                <a:gd name="T80" fmla="*/ 295 w 715"/>
                <a:gd name="T81" fmla="*/ 42 h 95"/>
                <a:gd name="T82" fmla="*/ 328 w 715"/>
                <a:gd name="T83" fmla="*/ 36 h 95"/>
                <a:gd name="T84" fmla="*/ 296 w 715"/>
                <a:gd name="T85" fmla="*/ 76 h 95"/>
                <a:gd name="T86" fmla="*/ 329 w 715"/>
                <a:gd name="T87" fmla="*/ 44 h 95"/>
                <a:gd name="T88" fmla="*/ 317 w 715"/>
                <a:gd name="T89" fmla="*/ 27 h 95"/>
                <a:gd name="T90" fmla="*/ 298 w 715"/>
                <a:gd name="T91" fmla="*/ 25 h 95"/>
                <a:gd name="T92" fmla="*/ 230 w 715"/>
                <a:gd name="T93" fmla="*/ 75 h 95"/>
                <a:gd name="T94" fmla="*/ 266 w 715"/>
                <a:gd name="T95" fmla="*/ 32 h 95"/>
                <a:gd name="T96" fmla="*/ 215 w 715"/>
                <a:gd name="T97" fmla="*/ 53 h 95"/>
                <a:gd name="T98" fmla="*/ 203 w 715"/>
                <a:gd name="T99" fmla="*/ 54 h 95"/>
                <a:gd name="T100" fmla="*/ 151 w 715"/>
                <a:gd name="T101" fmla="*/ 43 h 95"/>
                <a:gd name="T102" fmla="*/ 159 w 715"/>
                <a:gd name="T103" fmla="*/ 63 h 95"/>
                <a:gd name="T104" fmla="*/ 212 w 715"/>
                <a:gd name="T105" fmla="*/ 24 h 95"/>
                <a:gd name="T106" fmla="*/ 194 w 715"/>
                <a:gd name="T107" fmla="*/ 18 h 95"/>
                <a:gd name="T108" fmla="*/ 153 w 715"/>
                <a:gd name="T109" fmla="*/ 34 h 95"/>
                <a:gd name="T110" fmla="*/ 108 w 715"/>
                <a:gd name="T111" fmla="*/ 51 h 95"/>
                <a:gd name="T112" fmla="*/ 112 w 715"/>
                <a:gd name="T113" fmla="*/ 26 h 95"/>
                <a:gd name="T114" fmla="*/ 65 w 715"/>
                <a:gd name="T115" fmla="*/ 54 h 95"/>
                <a:gd name="T116" fmla="*/ 87 w 715"/>
                <a:gd name="T117" fmla="*/ 22 h 95"/>
                <a:gd name="T118" fmla="*/ 53 w 715"/>
                <a:gd name="T119" fmla="*/ 3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5" h="95">
                  <a:moveTo>
                    <a:pt x="19" y="17"/>
                  </a:moveTo>
                  <a:cubicBezTo>
                    <a:pt x="21" y="19"/>
                    <a:pt x="23" y="14"/>
                    <a:pt x="25" y="16"/>
                  </a:cubicBezTo>
                  <a:cubicBezTo>
                    <a:pt x="24" y="17"/>
                    <a:pt x="25" y="18"/>
                    <a:pt x="24" y="19"/>
                  </a:cubicBezTo>
                  <a:cubicBezTo>
                    <a:pt x="19" y="17"/>
                    <a:pt x="19" y="22"/>
                    <a:pt x="14" y="23"/>
                  </a:cubicBezTo>
                  <a:cubicBezTo>
                    <a:pt x="16" y="26"/>
                    <a:pt x="20" y="22"/>
                    <a:pt x="20" y="28"/>
                  </a:cubicBezTo>
                  <a:cubicBezTo>
                    <a:pt x="27" y="25"/>
                    <a:pt x="29" y="13"/>
                    <a:pt x="34" y="16"/>
                  </a:cubicBezTo>
                  <a:cubicBezTo>
                    <a:pt x="33" y="17"/>
                    <a:pt x="35" y="19"/>
                    <a:pt x="34" y="20"/>
                  </a:cubicBezTo>
                  <a:cubicBezTo>
                    <a:pt x="31" y="23"/>
                    <a:pt x="28" y="26"/>
                    <a:pt x="32" y="29"/>
                  </a:cubicBezTo>
                  <a:cubicBezTo>
                    <a:pt x="34" y="28"/>
                    <a:pt x="35" y="26"/>
                    <a:pt x="37" y="25"/>
                  </a:cubicBezTo>
                  <a:cubicBezTo>
                    <a:pt x="36" y="20"/>
                    <a:pt x="35" y="16"/>
                    <a:pt x="38" y="12"/>
                  </a:cubicBezTo>
                  <a:cubicBezTo>
                    <a:pt x="39" y="17"/>
                    <a:pt x="40" y="17"/>
                    <a:pt x="44" y="22"/>
                  </a:cubicBezTo>
                  <a:cubicBezTo>
                    <a:pt x="40" y="26"/>
                    <a:pt x="38" y="26"/>
                    <a:pt x="37" y="32"/>
                  </a:cubicBezTo>
                  <a:cubicBezTo>
                    <a:pt x="34" y="27"/>
                    <a:pt x="34" y="33"/>
                    <a:pt x="34" y="35"/>
                  </a:cubicBezTo>
                  <a:cubicBezTo>
                    <a:pt x="33" y="33"/>
                    <a:pt x="32" y="32"/>
                    <a:pt x="31" y="31"/>
                  </a:cubicBezTo>
                  <a:cubicBezTo>
                    <a:pt x="25" y="37"/>
                    <a:pt x="30" y="42"/>
                    <a:pt x="25" y="46"/>
                  </a:cubicBezTo>
                  <a:cubicBezTo>
                    <a:pt x="26" y="45"/>
                    <a:pt x="28" y="45"/>
                    <a:pt x="30" y="45"/>
                  </a:cubicBezTo>
                  <a:cubicBezTo>
                    <a:pt x="27" y="47"/>
                    <a:pt x="28" y="48"/>
                    <a:pt x="26" y="50"/>
                  </a:cubicBezTo>
                  <a:cubicBezTo>
                    <a:pt x="24" y="43"/>
                    <a:pt x="20" y="51"/>
                    <a:pt x="17" y="48"/>
                  </a:cubicBezTo>
                  <a:cubicBezTo>
                    <a:pt x="20" y="41"/>
                    <a:pt x="21" y="34"/>
                    <a:pt x="25" y="29"/>
                  </a:cubicBezTo>
                  <a:cubicBezTo>
                    <a:pt x="22" y="28"/>
                    <a:pt x="18" y="30"/>
                    <a:pt x="16" y="27"/>
                  </a:cubicBezTo>
                  <a:cubicBezTo>
                    <a:pt x="12" y="30"/>
                    <a:pt x="10" y="33"/>
                    <a:pt x="10" y="36"/>
                  </a:cubicBezTo>
                  <a:cubicBezTo>
                    <a:pt x="13" y="37"/>
                    <a:pt x="12" y="30"/>
                    <a:pt x="16" y="32"/>
                  </a:cubicBezTo>
                  <a:cubicBezTo>
                    <a:pt x="18" y="35"/>
                    <a:pt x="14" y="36"/>
                    <a:pt x="15" y="38"/>
                  </a:cubicBezTo>
                  <a:cubicBezTo>
                    <a:pt x="16" y="38"/>
                    <a:pt x="18" y="37"/>
                    <a:pt x="18" y="38"/>
                  </a:cubicBezTo>
                  <a:cubicBezTo>
                    <a:pt x="7" y="44"/>
                    <a:pt x="7" y="53"/>
                    <a:pt x="0" y="60"/>
                  </a:cubicBezTo>
                  <a:cubicBezTo>
                    <a:pt x="6" y="57"/>
                    <a:pt x="12" y="53"/>
                    <a:pt x="17" y="57"/>
                  </a:cubicBezTo>
                  <a:cubicBezTo>
                    <a:pt x="19" y="53"/>
                    <a:pt x="8" y="52"/>
                    <a:pt x="13" y="47"/>
                  </a:cubicBezTo>
                  <a:cubicBezTo>
                    <a:pt x="14" y="52"/>
                    <a:pt x="22" y="50"/>
                    <a:pt x="25" y="56"/>
                  </a:cubicBezTo>
                  <a:cubicBezTo>
                    <a:pt x="22" y="58"/>
                    <a:pt x="19" y="61"/>
                    <a:pt x="16" y="63"/>
                  </a:cubicBezTo>
                  <a:cubicBezTo>
                    <a:pt x="12" y="59"/>
                    <a:pt x="7" y="64"/>
                    <a:pt x="3" y="64"/>
                  </a:cubicBezTo>
                  <a:cubicBezTo>
                    <a:pt x="6" y="67"/>
                    <a:pt x="2" y="72"/>
                    <a:pt x="7" y="70"/>
                  </a:cubicBezTo>
                  <a:cubicBezTo>
                    <a:pt x="7" y="64"/>
                    <a:pt x="24" y="64"/>
                    <a:pt x="26" y="70"/>
                  </a:cubicBezTo>
                  <a:cubicBezTo>
                    <a:pt x="28" y="68"/>
                    <a:pt x="31" y="66"/>
                    <a:pt x="34" y="64"/>
                  </a:cubicBezTo>
                  <a:cubicBezTo>
                    <a:pt x="36" y="70"/>
                    <a:pt x="40" y="64"/>
                    <a:pt x="43" y="67"/>
                  </a:cubicBezTo>
                  <a:cubicBezTo>
                    <a:pt x="43" y="74"/>
                    <a:pt x="40" y="69"/>
                    <a:pt x="36" y="71"/>
                  </a:cubicBezTo>
                  <a:cubicBezTo>
                    <a:pt x="35" y="73"/>
                    <a:pt x="35" y="75"/>
                    <a:pt x="37" y="78"/>
                  </a:cubicBezTo>
                  <a:cubicBezTo>
                    <a:pt x="41" y="73"/>
                    <a:pt x="44" y="75"/>
                    <a:pt x="48" y="71"/>
                  </a:cubicBezTo>
                  <a:cubicBezTo>
                    <a:pt x="46" y="68"/>
                    <a:pt x="42" y="60"/>
                    <a:pt x="50" y="60"/>
                  </a:cubicBezTo>
                  <a:cubicBezTo>
                    <a:pt x="48" y="57"/>
                    <a:pt x="44" y="54"/>
                    <a:pt x="47" y="51"/>
                  </a:cubicBezTo>
                  <a:cubicBezTo>
                    <a:pt x="52" y="53"/>
                    <a:pt x="52" y="44"/>
                    <a:pt x="56" y="46"/>
                  </a:cubicBezTo>
                  <a:cubicBezTo>
                    <a:pt x="54" y="48"/>
                    <a:pt x="56" y="49"/>
                    <a:pt x="55" y="50"/>
                  </a:cubicBezTo>
                  <a:cubicBezTo>
                    <a:pt x="54" y="51"/>
                    <a:pt x="51" y="50"/>
                    <a:pt x="52" y="53"/>
                  </a:cubicBezTo>
                  <a:cubicBezTo>
                    <a:pt x="56" y="53"/>
                    <a:pt x="50" y="69"/>
                    <a:pt x="49" y="75"/>
                  </a:cubicBezTo>
                  <a:cubicBezTo>
                    <a:pt x="55" y="75"/>
                    <a:pt x="57" y="68"/>
                    <a:pt x="59" y="76"/>
                  </a:cubicBezTo>
                  <a:cubicBezTo>
                    <a:pt x="62" y="70"/>
                    <a:pt x="68" y="71"/>
                    <a:pt x="65" y="65"/>
                  </a:cubicBezTo>
                  <a:cubicBezTo>
                    <a:pt x="62" y="65"/>
                    <a:pt x="61" y="66"/>
                    <a:pt x="60" y="68"/>
                  </a:cubicBezTo>
                  <a:cubicBezTo>
                    <a:pt x="60" y="66"/>
                    <a:pt x="53" y="66"/>
                    <a:pt x="56" y="63"/>
                  </a:cubicBezTo>
                  <a:cubicBezTo>
                    <a:pt x="62" y="62"/>
                    <a:pt x="61" y="61"/>
                    <a:pt x="62" y="56"/>
                  </a:cubicBezTo>
                  <a:cubicBezTo>
                    <a:pt x="64" y="58"/>
                    <a:pt x="67" y="54"/>
                    <a:pt x="69" y="58"/>
                  </a:cubicBezTo>
                  <a:cubicBezTo>
                    <a:pt x="62" y="62"/>
                    <a:pt x="67" y="64"/>
                    <a:pt x="71" y="63"/>
                  </a:cubicBezTo>
                  <a:cubicBezTo>
                    <a:pt x="67" y="67"/>
                    <a:pt x="66" y="72"/>
                    <a:pt x="65" y="76"/>
                  </a:cubicBezTo>
                  <a:cubicBezTo>
                    <a:pt x="72" y="78"/>
                    <a:pt x="75" y="64"/>
                    <a:pt x="82" y="73"/>
                  </a:cubicBezTo>
                  <a:cubicBezTo>
                    <a:pt x="81" y="75"/>
                    <a:pt x="78" y="74"/>
                    <a:pt x="79" y="76"/>
                  </a:cubicBezTo>
                  <a:cubicBezTo>
                    <a:pt x="81" y="75"/>
                    <a:pt x="80" y="77"/>
                    <a:pt x="81" y="79"/>
                  </a:cubicBezTo>
                  <a:cubicBezTo>
                    <a:pt x="85" y="73"/>
                    <a:pt x="89" y="72"/>
                    <a:pt x="92" y="65"/>
                  </a:cubicBezTo>
                  <a:cubicBezTo>
                    <a:pt x="95" y="66"/>
                    <a:pt x="98" y="63"/>
                    <a:pt x="101" y="64"/>
                  </a:cubicBezTo>
                  <a:cubicBezTo>
                    <a:pt x="96" y="67"/>
                    <a:pt x="97" y="72"/>
                    <a:pt x="95" y="76"/>
                  </a:cubicBezTo>
                  <a:cubicBezTo>
                    <a:pt x="93" y="77"/>
                    <a:pt x="87" y="74"/>
                    <a:pt x="88" y="78"/>
                  </a:cubicBezTo>
                  <a:cubicBezTo>
                    <a:pt x="90" y="76"/>
                    <a:pt x="91" y="81"/>
                    <a:pt x="93" y="80"/>
                  </a:cubicBezTo>
                  <a:cubicBezTo>
                    <a:pt x="95" y="79"/>
                    <a:pt x="97" y="77"/>
                    <a:pt x="99" y="76"/>
                  </a:cubicBezTo>
                  <a:cubicBezTo>
                    <a:pt x="102" y="79"/>
                    <a:pt x="99" y="80"/>
                    <a:pt x="103" y="81"/>
                  </a:cubicBezTo>
                  <a:cubicBezTo>
                    <a:pt x="107" y="79"/>
                    <a:pt x="108" y="78"/>
                    <a:pt x="108" y="74"/>
                  </a:cubicBezTo>
                  <a:cubicBezTo>
                    <a:pt x="115" y="75"/>
                    <a:pt x="110" y="78"/>
                    <a:pt x="117" y="82"/>
                  </a:cubicBezTo>
                  <a:cubicBezTo>
                    <a:pt x="121" y="77"/>
                    <a:pt x="124" y="82"/>
                    <a:pt x="128" y="77"/>
                  </a:cubicBezTo>
                  <a:cubicBezTo>
                    <a:pt x="129" y="78"/>
                    <a:pt x="128" y="80"/>
                    <a:pt x="131" y="82"/>
                  </a:cubicBezTo>
                  <a:cubicBezTo>
                    <a:pt x="134" y="81"/>
                    <a:pt x="138" y="80"/>
                    <a:pt x="141" y="81"/>
                  </a:cubicBezTo>
                  <a:cubicBezTo>
                    <a:pt x="138" y="78"/>
                    <a:pt x="145" y="73"/>
                    <a:pt x="148" y="76"/>
                  </a:cubicBezTo>
                  <a:cubicBezTo>
                    <a:pt x="148" y="81"/>
                    <a:pt x="140" y="75"/>
                    <a:pt x="143" y="81"/>
                  </a:cubicBezTo>
                  <a:cubicBezTo>
                    <a:pt x="154" y="79"/>
                    <a:pt x="164" y="84"/>
                    <a:pt x="176" y="81"/>
                  </a:cubicBezTo>
                  <a:cubicBezTo>
                    <a:pt x="171" y="78"/>
                    <a:pt x="175" y="75"/>
                    <a:pt x="176" y="72"/>
                  </a:cubicBezTo>
                  <a:cubicBezTo>
                    <a:pt x="175" y="79"/>
                    <a:pt x="187" y="90"/>
                    <a:pt x="187" y="80"/>
                  </a:cubicBezTo>
                  <a:cubicBezTo>
                    <a:pt x="182" y="83"/>
                    <a:pt x="184" y="72"/>
                    <a:pt x="180" y="71"/>
                  </a:cubicBezTo>
                  <a:cubicBezTo>
                    <a:pt x="181" y="70"/>
                    <a:pt x="182" y="68"/>
                    <a:pt x="182" y="67"/>
                  </a:cubicBezTo>
                  <a:cubicBezTo>
                    <a:pt x="182" y="71"/>
                    <a:pt x="184" y="70"/>
                    <a:pt x="187" y="71"/>
                  </a:cubicBezTo>
                  <a:cubicBezTo>
                    <a:pt x="181" y="75"/>
                    <a:pt x="189" y="79"/>
                    <a:pt x="192" y="77"/>
                  </a:cubicBezTo>
                  <a:cubicBezTo>
                    <a:pt x="190" y="79"/>
                    <a:pt x="189" y="81"/>
                    <a:pt x="192" y="83"/>
                  </a:cubicBezTo>
                  <a:cubicBezTo>
                    <a:pt x="193" y="83"/>
                    <a:pt x="194" y="82"/>
                    <a:pt x="195" y="83"/>
                  </a:cubicBezTo>
                  <a:cubicBezTo>
                    <a:pt x="196" y="75"/>
                    <a:pt x="204" y="76"/>
                    <a:pt x="203" y="65"/>
                  </a:cubicBezTo>
                  <a:cubicBezTo>
                    <a:pt x="203" y="66"/>
                    <a:pt x="204" y="67"/>
                    <a:pt x="205" y="66"/>
                  </a:cubicBezTo>
                  <a:cubicBezTo>
                    <a:pt x="204" y="68"/>
                    <a:pt x="204" y="71"/>
                    <a:pt x="208" y="74"/>
                  </a:cubicBezTo>
                  <a:cubicBezTo>
                    <a:pt x="211" y="72"/>
                    <a:pt x="221" y="72"/>
                    <a:pt x="218" y="77"/>
                  </a:cubicBezTo>
                  <a:cubicBezTo>
                    <a:pt x="214" y="72"/>
                    <a:pt x="209" y="78"/>
                    <a:pt x="201" y="76"/>
                  </a:cubicBezTo>
                  <a:cubicBezTo>
                    <a:pt x="199" y="78"/>
                    <a:pt x="200" y="80"/>
                    <a:pt x="199" y="81"/>
                  </a:cubicBezTo>
                  <a:cubicBezTo>
                    <a:pt x="205" y="86"/>
                    <a:pt x="212" y="82"/>
                    <a:pt x="218" y="84"/>
                  </a:cubicBezTo>
                  <a:cubicBezTo>
                    <a:pt x="217" y="83"/>
                    <a:pt x="216" y="82"/>
                    <a:pt x="218" y="80"/>
                  </a:cubicBezTo>
                  <a:cubicBezTo>
                    <a:pt x="227" y="77"/>
                    <a:pt x="225" y="91"/>
                    <a:pt x="225" y="91"/>
                  </a:cubicBezTo>
                  <a:cubicBezTo>
                    <a:pt x="228" y="88"/>
                    <a:pt x="234" y="85"/>
                    <a:pt x="227" y="85"/>
                  </a:cubicBezTo>
                  <a:cubicBezTo>
                    <a:pt x="228" y="81"/>
                    <a:pt x="233" y="78"/>
                    <a:pt x="235" y="86"/>
                  </a:cubicBezTo>
                  <a:cubicBezTo>
                    <a:pt x="246" y="83"/>
                    <a:pt x="253" y="88"/>
                    <a:pt x="263" y="82"/>
                  </a:cubicBezTo>
                  <a:cubicBezTo>
                    <a:pt x="264" y="87"/>
                    <a:pt x="273" y="86"/>
                    <a:pt x="278" y="85"/>
                  </a:cubicBezTo>
                  <a:cubicBezTo>
                    <a:pt x="279" y="79"/>
                    <a:pt x="281" y="81"/>
                    <a:pt x="279" y="78"/>
                  </a:cubicBezTo>
                  <a:cubicBezTo>
                    <a:pt x="281" y="77"/>
                    <a:pt x="282" y="75"/>
                    <a:pt x="284" y="74"/>
                  </a:cubicBezTo>
                  <a:cubicBezTo>
                    <a:pt x="284" y="77"/>
                    <a:pt x="286" y="79"/>
                    <a:pt x="289" y="76"/>
                  </a:cubicBezTo>
                  <a:cubicBezTo>
                    <a:pt x="289" y="72"/>
                    <a:pt x="287" y="74"/>
                    <a:pt x="284" y="72"/>
                  </a:cubicBezTo>
                  <a:cubicBezTo>
                    <a:pt x="286" y="70"/>
                    <a:pt x="285" y="68"/>
                    <a:pt x="288" y="66"/>
                  </a:cubicBezTo>
                  <a:cubicBezTo>
                    <a:pt x="288" y="72"/>
                    <a:pt x="294" y="80"/>
                    <a:pt x="286" y="86"/>
                  </a:cubicBezTo>
                  <a:cubicBezTo>
                    <a:pt x="289" y="91"/>
                    <a:pt x="289" y="81"/>
                    <a:pt x="292" y="88"/>
                  </a:cubicBezTo>
                  <a:cubicBezTo>
                    <a:pt x="296" y="87"/>
                    <a:pt x="296" y="81"/>
                    <a:pt x="298" y="83"/>
                  </a:cubicBezTo>
                  <a:cubicBezTo>
                    <a:pt x="300" y="91"/>
                    <a:pt x="301" y="82"/>
                    <a:pt x="307" y="83"/>
                  </a:cubicBezTo>
                  <a:cubicBezTo>
                    <a:pt x="308" y="85"/>
                    <a:pt x="306" y="86"/>
                    <a:pt x="305" y="87"/>
                  </a:cubicBezTo>
                  <a:cubicBezTo>
                    <a:pt x="315" y="93"/>
                    <a:pt x="308" y="77"/>
                    <a:pt x="316" y="74"/>
                  </a:cubicBezTo>
                  <a:cubicBezTo>
                    <a:pt x="309" y="67"/>
                    <a:pt x="309" y="86"/>
                    <a:pt x="301" y="79"/>
                  </a:cubicBezTo>
                  <a:cubicBezTo>
                    <a:pt x="309" y="80"/>
                    <a:pt x="307" y="68"/>
                    <a:pt x="315" y="70"/>
                  </a:cubicBezTo>
                  <a:cubicBezTo>
                    <a:pt x="316" y="66"/>
                    <a:pt x="317" y="62"/>
                    <a:pt x="320" y="58"/>
                  </a:cubicBezTo>
                  <a:cubicBezTo>
                    <a:pt x="323" y="62"/>
                    <a:pt x="316" y="67"/>
                    <a:pt x="323" y="66"/>
                  </a:cubicBezTo>
                  <a:cubicBezTo>
                    <a:pt x="320" y="70"/>
                    <a:pt x="318" y="66"/>
                    <a:pt x="316" y="67"/>
                  </a:cubicBezTo>
                  <a:cubicBezTo>
                    <a:pt x="324" y="75"/>
                    <a:pt x="309" y="81"/>
                    <a:pt x="316" y="89"/>
                  </a:cubicBezTo>
                  <a:cubicBezTo>
                    <a:pt x="320" y="86"/>
                    <a:pt x="323" y="82"/>
                    <a:pt x="321" y="78"/>
                  </a:cubicBezTo>
                  <a:cubicBezTo>
                    <a:pt x="325" y="74"/>
                    <a:pt x="328" y="76"/>
                    <a:pt x="331" y="77"/>
                  </a:cubicBezTo>
                  <a:cubicBezTo>
                    <a:pt x="326" y="79"/>
                    <a:pt x="330" y="82"/>
                    <a:pt x="326" y="85"/>
                  </a:cubicBezTo>
                  <a:cubicBezTo>
                    <a:pt x="325" y="83"/>
                    <a:pt x="324" y="81"/>
                    <a:pt x="323" y="82"/>
                  </a:cubicBezTo>
                  <a:cubicBezTo>
                    <a:pt x="326" y="87"/>
                    <a:pt x="322" y="84"/>
                    <a:pt x="323" y="89"/>
                  </a:cubicBezTo>
                  <a:cubicBezTo>
                    <a:pt x="327" y="88"/>
                    <a:pt x="333" y="89"/>
                    <a:pt x="334" y="86"/>
                  </a:cubicBezTo>
                  <a:cubicBezTo>
                    <a:pt x="333" y="83"/>
                    <a:pt x="331" y="84"/>
                    <a:pt x="329" y="84"/>
                  </a:cubicBezTo>
                  <a:cubicBezTo>
                    <a:pt x="335" y="84"/>
                    <a:pt x="332" y="78"/>
                    <a:pt x="335" y="80"/>
                  </a:cubicBezTo>
                  <a:cubicBezTo>
                    <a:pt x="336" y="82"/>
                    <a:pt x="336" y="85"/>
                    <a:pt x="336" y="88"/>
                  </a:cubicBezTo>
                  <a:cubicBezTo>
                    <a:pt x="359" y="87"/>
                    <a:pt x="382" y="90"/>
                    <a:pt x="405" y="88"/>
                  </a:cubicBezTo>
                  <a:cubicBezTo>
                    <a:pt x="400" y="82"/>
                    <a:pt x="408" y="79"/>
                    <a:pt x="410" y="79"/>
                  </a:cubicBezTo>
                  <a:cubicBezTo>
                    <a:pt x="411" y="84"/>
                    <a:pt x="407" y="84"/>
                    <a:pt x="405" y="88"/>
                  </a:cubicBezTo>
                  <a:cubicBezTo>
                    <a:pt x="408" y="93"/>
                    <a:pt x="412" y="88"/>
                    <a:pt x="414" y="85"/>
                  </a:cubicBezTo>
                  <a:cubicBezTo>
                    <a:pt x="418" y="86"/>
                    <a:pt x="415" y="90"/>
                    <a:pt x="419" y="85"/>
                  </a:cubicBezTo>
                  <a:cubicBezTo>
                    <a:pt x="419" y="93"/>
                    <a:pt x="428" y="85"/>
                    <a:pt x="432" y="90"/>
                  </a:cubicBezTo>
                  <a:cubicBezTo>
                    <a:pt x="432" y="89"/>
                    <a:pt x="438" y="87"/>
                    <a:pt x="439" y="83"/>
                  </a:cubicBezTo>
                  <a:cubicBezTo>
                    <a:pt x="440" y="85"/>
                    <a:pt x="442" y="85"/>
                    <a:pt x="443" y="86"/>
                  </a:cubicBezTo>
                  <a:cubicBezTo>
                    <a:pt x="442" y="88"/>
                    <a:pt x="437" y="85"/>
                    <a:pt x="438" y="89"/>
                  </a:cubicBezTo>
                  <a:cubicBezTo>
                    <a:pt x="441" y="88"/>
                    <a:pt x="439" y="91"/>
                    <a:pt x="441" y="93"/>
                  </a:cubicBezTo>
                  <a:cubicBezTo>
                    <a:pt x="448" y="88"/>
                    <a:pt x="460" y="95"/>
                    <a:pt x="464" y="89"/>
                  </a:cubicBezTo>
                  <a:cubicBezTo>
                    <a:pt x="462" y="85"/>
                    <a:pt x="448" y="89"/>
                    <a:pt x="446" y="83"/>
                  </a:cubicBezTo>
                  <a:cubicBezTo>
                    <a:pt x="454" y="87"/>
                    <a:pt x="463" y="84"/>
                    <a:pt x="472" y="83"/>
                  </a:cubicBezTo>
                  <a:cubicBezTo>
                    <a:pt x="470" y="84"/>
                    <a:pt x="469" y="85"/>
                    <a:pt x="467" y="87"/>
                  </a:cubicBezTo>
                  <a:cubicBezTo>
                    <a:pt x="469" y="89"/>
                    <a:pt x="471" y="91"/>
                    <a:pt x="472" y="93"/>
                  </a:cubicBezTo>
                  <a:cubicBezTo>
                    <a:pt x="478" y="91"/>
                    <a:pt x="472" y="86"/>
                    <a:pt x="476" y="84"/>
                  </a:cubicBezTo>
                  <a:cubicBezTo>
                    <a:pt x="477" y="85"/>
                    <a:pt x="475" y="86"/>
                    <a:pt x="477" y="88"/>
                  </a:cubicBezTo>
                  <a:cubicBezTo>
                    <a:pt x="485" y="83"/>
                    <a:pt x="479" y="72"/>
                    <a:pt x="485" y="71"/>
                  </a:cubicBezTo>
                  <a:cubicBezTo>
                    <a:pt x="482" y="76"/>
                    <a:pt x="486" y="83"/>
                    <a:pt x="479" y="88"/>
                  </a:cubicBezTo>
                  <a:cubicBezTo>
                    <a:pt x="485" y="95"/>
                    <a:pt x="486" y="85"/>
                    <a:pt x="491" y="93"/>
                  </a:cubicBezTo>
                  <a:cubicBezTo>
                    <a:pt x="494" y="90"/>
                    <a:pt x="496" y="92"/>
                    <a:pt x="499" y="88"/>
                  </a:cubicBezTo>
                  <a:cubicBezTo>
                    <a:pt x="500" y="93"/>
                    <a:pt x="511" y="95"/>
                    <a:pt x="513" y="89"/>
                  </a:cubicBezTo>
                  <a:cubicBezTo>
                    <a:pt x="517" y="92"/>
                    <a:pt x="524" y="95"/>
                    <a:pt x="528" y="88"/>
                  </a:cubicBezTo>
                  <a:cubicBezTo>
                    <a:pt x="529" y="93"/>
                    <a:pt x="536" y="93"/>
                    <a:pt x="536" y="87"/>
                  </a:cubicBezTo>
                  <a:cubicBezTo>
                    <a:pt x="538" y="89"/>
                    <a:pt x="539" y="91"/>
                    <a:pt x="539" y="92"/>
                  </a:cubicBezTo>
                  <a:cubicBezTo>
                    <a:pt x="545" y="84"/>
                    <a:pt x="568" y="91"/>
                    <a:pt x="563" y="77"/>
                  </a:cubicBezTo>
                  <a:cubicBezTo>
                    <a:pt x="565" y="76"/>
                    <a:pt x="566" y="79"/>
                    <a:pt x="567" y="81"/>
                  </a:cubicBezTo>
                  <a:cubicBezTo>
                    <a:pt x="570" y="79"/>
                    <a:pt x="568" y="77"/>
                    <a:pt x="569" y="76"/>
                  </a:cubicBezTo>
                  <a:cubicBezTo>
                    <a:pt x="571" y="76"/>
                    <a:pt x="574" y="73"/>
                    <a:pt x="576" y="76"/>
                  </a:cubicBezTo>
                  <a:cubicBezTo>
                    <a:pt x="572" y="79"/>
                    <a:pt x="570" y="81"/>
                    <a:pt x="571" y="87"/>
                  </a:cubicBezTo>
                  <a:cubicBezTo>
                    <a:pt x="567" y="86"/>
                    <a:pt x="563" y="90"/>
                    <a:pt x="560" y="90"/>
                  </a:cubicBezTo>
                  <a:cubicBezTo>
                    <a:pt x="571" y="93"/>
                    <a:pt x="591" y="94"/>
                    <a:pt x="603" y="84"/>
                  </a:cubicBezTo>
                  <a:cubicBezTo>
                    <a:pt x="605" y="90"/>
                    <a:pt x="609" y="79"/>
                    <a:pt x="612" y="82"/>
                  </a:cubicBezTo>
                  <a:cubicBezTo>
                    <a:pt x="608" y="85"/>
                    <a:pt x="604" y="88"/>
                    <a:pt x="604" y="92"/>
                  </a:cubicBezTo>
                  <a:cubicBezTo>
                    <a:pt x="606" y="91"/>
                    <a:pt x="609" y="89"/>
                    <a:pt x="611" y="92"/>
                  </a:cubicBezTo>
                  <a:cubicBezTo>
                    <a:pt x="618" y="87"/>
                    <a:pt x="615" y="77"/>
                    <a:pt x="623" y="78"/>
                  </a:cubicBezTo>
                  <a:cubicBezTo>
                    <a:pt x="624" y="74"/>
                    <a:pt x="622" y="64"/>
                    <a:pt x="630" y="64"/>
                  </a:cubicBezTo>
                  <a:cubicBezTo>
                    <a:pt x="626" y="75"/>
                    <a:pt x="631" y="82"/>
                    <a:pt x="616" y="90"/>
                  </a:cubicBezTo>
                  <a:cubicBezTo>
                    <a:pt x="623" y="95"/>
                    <a:pt x="634" y="89"/>
                    <a:pt x="639" y="82"/>
                  </a:cubicBezTo>
                  <a:cubicBezTo>
                    <a:pt x="637" y="78"/>
                    <a:pt x="634" y="82"/>
                    <a:pt x="633" y="78"/>
                  </a:cubicBezTo>
                  <a:cubicBezTo>
                    <a:pt x="634" y="78"/>
                    <a:pt x="633" y="76"/>
                    <a:pt x="634" y="76"/>
                  </a:cubicBezTo>
                  <a:cubicBezTo>
                    <a:pt x="641" y="77"/>
                    <a:pt x="651" y="76"/>
                    <a:pt x="655" y="68"/>
                  </a:cubicBezTo>
                  <a:cubicBezTo>
                    <a:pt x="659" y="71"/>
                    <a:pt x="656" y="74"/>
                    <a:pt x="653" y="77"/>
                  </a:cubicBezTo>
                  <a:cubicBezTo>
                    <a:pt x="652" y="75"/>
                    <a:pt x="653" y="73"/>
                    <a:pt x="650" y="75"/>
                  </a:cubicBezTo>
                  <a:cubicBezTo>
                    <a:pt x="648" y="81"/>
                    <a:pt x="652" y="78"/>
                    <a:pt x="655" y="81"/>
                  </a:cubicBezTo>
                  <a:cubicBezTo>
                    <a:pt x="652" y="82"/>
                    <a:pt x="650" y="87"/>
                    <a:pt x="648" y="84"/>
                  </a:cubicBezTo>
                  <a:cubicBezTo>
                    <a:pt x="645" y="82"/>
                    <a:pt x="649" y="80"/>
                    <a:pt x="647" y="78"/>
                  </a:cubicBezTo>
                  <a:cubicBezTo>
                    <a:pt x="636" y="79"/>
                    <a:pt x="644" y="86"/>
                    <a:pt x="639" y="91"/>
                  </a:cubicBezTo>
                  <a:cubicBezTo>
                    <a:pt x="645" y="93"/>
                    <a:pt x="655" y="83"/>
                    <a:pt x="659" y="78"/>
                  </a:cubicBezTo>
                  <a:cubicBezTo>
                    <a:pt x="661" y="79"/>
                    <a:pt x="662" y="78"/>
                    <a:pt x="664" y="81"/>
                  </a:cubicBezTo>
                  <a:cubicBezTo>
                    <a:pt x="667" y="73"/>
                    <a:pt x="673" y="67"/>
                    <a:pt x="679" y="62"/>
                  </a:cubicBezTo>
                  <a:cubicBezTo>
                    <a:pt x="676" y="57"/>
                    <a:pt x="674" y="61"/>
                    <a:pt x="672" y="64"/>
                  </a:cubicBezTo>
                  <a:cubicBezTo>
                    <a:pt x="666" y="57"/>
                    <a:pt x="673" y="52"/>
                    <a:pt x="679" y="50"/>
                  </a:cubicBezTo>
                  <a:cubicBezTo>
                    <a:pt x="681" y="54"/>
                    <a:pt x="673" y="52"/>
                    <a:pt x="678" y="58"/>
                  </a:cubicBezTo>
                  <a:cubicBezTo>
                    <a:pt x="680" y="56"/>
                    <a:pt x="681" y="57"/>
                    <a:pt x="683" y="55"/>
                  </a:cubicBezTo>
                  <a:cubicBezTo>
                    <a:pt x="681" y="46"/>
                    <a:pt x="692" y="39"/>
                    <a:pt x="686" y="29"/>
                  </a:cubicBezTo>
                  <a:cubicBezTo>
                    <a:pt x="689" y="27"/>
                    <a:pt x="691" y="27"/>
                    <a:pt x="692" y="30"/>
                  </a:cubicBezTo>
                  <a:cubicBezTo>
                    <a:pt x="688" y="32"/>
                    <a:pt x="693" y="35"/>
                    <a:pt x="695" y="35"/>
                  </a:cubicBezTo>
                  <a:cubicBezTo>
                    <a:pt x="692" y="37"/>
                    <a:pt x="689" y="39"/>
                    <a:pt x="691" y="42"/>
                  </a:cubicBezTo>
                  <a:cubicBezTo>
                    <a:pt x="696" y="41"/>
                    <a:pt x="697" y="36"/>
                    <a:pt x="703" y="32"/>
                  </a:cubicBezTo>
                  <a:cubicBezTo>
                    <a:pt x="705" y="34"/>
                    <a:pt x="706" y="36"/>
                    <a:pt x="708" y="36"/>
                  </a:cubicBezTo>
                  <a:cubicBezTo>
                    <a:pt x="711" y="33"/>
                    <a:pt x="714" y="35"/>
                    <a:pt x="715" y="31"/>
                  </a:cubicBezTo>
                  <a:cubicBezTo>
                    <a:pt x="713" y="25"/>
                    <a:pt x="710" y="33"/>
                    <a:pt x="709" y="30"/>
                  </a:cubicBezTo>
                  <a:cubicBezTo>
                    <a:pt x="710" y="28"/>
                    <a:pt x="713" y="26"/>
                    <a:pt x="712" y="23"/>
                  </a:cubicBezTo>
                  <a:cubicBezTo>
                    <a:pt x="705" y="24"/>
                    <a:pt x="699" y="32"/>
                    <a:pt x="693" y="31"/>
                  </a:cubicBezTo>
                  <a:cubicBezTo>
                    <a:pt x="697" y="25"/>
                    <a:pt x="689" y="26"/>
                    <a:pt x="686" y="24"/>
                  </a:cubicBezTo>
                  <a:cubicBezTo>
                    <a:pt x="687" y="23"/>
                    <a:pt x="688" y="22"/>
                    <a:pt x="687" y="21"/>
                  </a:cubicBezTo>
                  <a:cubicBezTo>
                    <a:pt x="682" y="27"/>
                    <a:pt x="685" y="34"/>
                    <a:pt x="684" y="40"/>
                  </a:cubicBezTo>
                  <a:cubicBezTo>
                    <a:pt x="680" y="41"/>
                    <a:pt x="676" y="50"/>
                    <a:pt x="670" y="43"/>
                  </a:cubicBezTo>
                  <a:cubicBezTo>
                    <a:pt x="674" y="41"/>
                    <a:pt x="670" y="38"/>
                    <a:pt x="669" y="35"/>
                  </a:cubicBezTo>
                  <a:cubicBezTo>
                    <a:pt x="663" y="40"/>
                    <a:pt x="665" y="46"/>
                    <a:pt x="664" y="52"/>
                  </a:cubicBezTo>
                  <a:cubicBezTo>
                    <a:pt x="667" y="51"/>
                    <a:pt x="666" y="45"/>
                    <a:pt x="670" y="47"/>
                  </a:cubicBezTo>
                  <a:cubicBezTo>
                    <a:pt x="671" y="52"/>
                    <a:pt x="667" y="51"/>
                    <a:pt x="663" y="55"/>
                  </a:cubicBezTo>
                  <a:cubicBezTo>
                    <a:pt x="663" y="58"/>
                    <a:pt x="669" y="56"/>
                    <a:pt x="666" y="59"/>
                  </a:cubicBezTo>
                  <a:cubicBezTo>
                    <a:pt x="656" y="64"/>
                    <a:pt x="651" y="68"/>
                    <a:pt x="642" y="72"/>
                  </a:cubicBezTo>
                  <a:cubicBezTo>
                    <a:pt x="642" y="70"/>
                    <a:pt x="645" y="67"/>
                    <a:pt x="645" y="65"/>
                  </a:cubicBezTo>
                  <a:cubicBezTo>
                    <a:pt x="650" y="64"/>
                    <a:pt x="663" y="60"/>
                    <a:pt x="662" y="56"/>
                  </a:cubicBezTo>
                  <a:cubicBezTo>
                    <a:pt x="655" y="55"/>
                    <a:pt x="654" y="59"/>
                    <a:pt x="647" y="58"/>
                  </a:cubicBezTo>
                  <a:cubicBezTo>
                    <a:pt x="650" y="52"/>
                    <a:pt x="654" y="55"/>
                    <a:pt x="659" y="52"/>
                  </a:cubicBezTo>
                  <a:cubicBezTo>
                    <a:pt x="664" y="47"/>
                    <a:pt x="662" y="38"/>
                    <a:pt x="660" y="35"/>
                  </a:cubicBezTo>
                  <a:cubicBezTo>
                    <a:pt x="662" y="35"/>
                    <a:pt x="664" y="34"/>
                    <a:pt x="667" y="32"/>
                  </a:cubicBezTo>
                  <a:cubicBezTo>
                    <a:pt x="668" y="35"/>
                    <a:pt x="670" y="35"/>
                    <a:pt x="673" y="33"/>
                  </a:cubicBezTo>
                  <a:cubicBezTo>
                    <a:pt x="671" y="29"/>
                    <a:pt x="663" y="33"/>
                    <a:pt x="664" y="28"/>
                  </a:cubicBezTo>
                  <a:cubicBezTo>
                    <a:pt x="667" y="29"/>
                    <a:pt x="671" y="31"/>
                    <a:pt x="674" y="30"/>
                  </a:cubicBezTo>
                  <a:cubicBezTo>
                    <a:pt x="673" y="27"/>
                    <a:pt x="672" y="24"/>
                    <a:pt x="673" y="21"/>
                  </a:cubicBezTo>
                  <a:cubicBezTo>
                    <a:pt x="669" y="26"/>
                    <a:pt x="666" y="23"/>
                    <a:pt x="663" y="22"/>
                  </a:cubicBezTo>
                  <a:cubicBezTo>
                    <a:pt x="660" y="24"/>
                    <a:pt x="662" y="26"/>
                    <a:pt x="658" y="28"/>
                  </a:cubicBezTo>
                  <a:cubicBezTo>
                    <a:pt x="659" y="29"/>
                    <a:pt x="661" y="30"/>
                    <a:pt x="662" y="30"/>
                  </a:cubicBezTo>
                  <a:cubicBezTo>
                    <a:pt x="656" y="30"/>
                    <a:pt x="660" y="36"/>
                    <a:pt x="656" y="39"/>
                  </a:cubicBezTo>
                  <a:cubicBezTo>
                    <a:pt x="652" y="33"/>
                    <a:pt x="657" y="34"/>
                    <a:pt x="651" y="30"/>
                  </a:cubicBezTo>
                  <a:cubicBezTo>
                    <a:pt x="645" y="32"/>
                    <a:pt x="638" y="33"/>
                    <a:pt x="636" y="25"/>
                  </a:cubicBezTo>
                  <a:cubicBezTo>
                    <a:pt x="635" y="26"/>
                    <a:pt x="633" y="26"/>
                    <a:pt x="632" y="27"/>
                  </a:cubicBezTo>
                  <a:cubicBezTo>
                    <a:pt x="631" y="31"/>
                    <a:pt x="635" y="32"/>
                    <a:pt x="635" y="35"/>
                  </a:cubicBezTo>
                  <a:cubicBezTo>
                    <a:pt x="629" y="33"/>
                    <a:pt x="621" y="45"/>
                    <a:pt x="611" y="39"/>
                  </a:cubicBezTo>
                  <a:cubicBezTo>
                    <a:pt x="616" y="41"/>
                    <a:pt x="617" y="30"/>
                    <a:pt x="623" y="32"/>
                  </a:cubicBezTo>
                  <a:cubicBezTo>
                    <a:pt x="622" y="33"/>
                    <a:pt x="620" y="34"/>
                    <a:pt x="621" y="35"/>
                  </a:cubicBezTo>
                  <a:cubicBezTo>
                    <a:pt x="623" y="34"/>
                    <a:pt x="624" y="37"/>
                    <a:pt x="627" y="34"/>
                  </a:cubicBezTo>
                  <a:cubicBezTo>
                    <a:pt x="625" y="22"/>
                    <a:pt x="641" y="24"/>
                    <a:pt x="641" y="20"/>
                  </a:cubicBezTo>
                  <a:cubicBezTo>
                    <a:pt x="633" y="24"/>
                    <a:pt x="625" y="19"/>
                    <a:pt x="617" y="22"/>
                  </a:cubicBezTo>
                  <a:cubicBezTo>
                    <a:pt x="618" y="23"/>
                    <a:pt x="616" y="24"/>
                    <a:pt x="615" y="25"/>
                  </a:cubicBezTo>
                  <a:cubicBezTo>
                    <a:pt x="616" y="27"/>
                    <a:pt x="617" y="28"/>
                    <a:pt x="616" y="30"/>
                  </a:cubicBezTo>
                  <a:cubicBezTo>
                    <a:pt x="612" y="31"/>
                    <a:pt x="611" y="37"/>
                    <a:pt x="610" y="35"/>
                  </a:cubicBezTo>
                  <a:cubicBezTo>
                    <a:pt x="610" y="33"/>
                    <a:pt x="613" y="31"/>
                    <a:pt x="610" y="29"/>
                  </a:cubicBezTo>
                  <a:cubicBezTo>
                    <a:pt x="609" y="29"/>
                    <a:pt x="608" y="31"/>
                    <a:pt x="607" y="30"/>
                  </a:cubicBezTo>
                  <a:cubicBezTo>
                    <a:pt x="603" y="33"/>
                    <a:pt x="604" y="39"/>
                    <a:pt x="598" y="37"/>
                  </a:cubicBezTo>
                  <a:cubicBezTo>
                    <a:pt x="597" y="34"/>
                    <a:pt x="604" y="33"/>
                    <a:pt x="602" y="30"/>
                  </a:cubicBezTo>
                  <a:cubicBezTo>
                    <a:pt x="598" y="34"/>
                    <a:pt x="596" y="28"/>
                    <a:pt x="593" y="32"/>
                  </a:cubicBezTo>
                  <a:cubicBezTo>
                    <a:pt x="595" y="35"/>
                    <a:pt x="597" y="37"/>
                    <a:pt x="593" y="39"/>
                  </a:cubicBezTo>
                  <a:cubicBezTo>
                    <a:pt x="594" y="30"/>
                    <a:pt x="586" y="38"/>
                    <a:pt x="592" y="29"/>
                  </a:cubicBezTo>
                  <a:cubicBezTo>
                    <a:pt x="598" y="32"/>
                    <a:pt x="606" y="23"/>
                    <a:pt x="612" y="29"/>
                  </a:cubicBezTo>
                  <a:cubicBezTo>
                    <a:pt x="616" y="28"/>
                    <a:pt x="611" y="20"/>
                    <a:pt x="610" y="22"/>
                  </a:cubicBezTo>
                  <a:cubicBezTo>
                    <a:pt x="610" y="24"/>
                    <a:pt x="603" y="24"/>
                    <a:pt x="602" y="26"/>
                  </a:cubicBezTo>
                  <a:cubicBezTo>
                    <a:pt x="600" y="24"/>
                    <a:pt x="602" y="23"/>
                    <a:pt x="602" y="21"/>
                  </a:cubicBezTo>
                  <a:cubicBezTo>
                    <a:pt x="601" y="21"/>
                    <a:pt x="601" y="22"/>
                    <a:pt x="600" y="21"/>
                  </a:cubicBezTo>
                  <a:cubicBezTo>
                    <a:pt x="599" y="21"/>
                    <a:pt x="598" y="21"/>
                    <a:pt x="597" y="21"/>
                  </a:cubicBezTo>
                  <a:cubicBezTo>
                    <a:pt x="598" y="23"/>
                    <a:pt x="601" y="25"/>
                    <a:pt x="599" y="27"/>
                  </a:cubicBezTo>
                  <a:cubicBezTo>
                    <a:pt x="598" y="25"/>
                    <a:pt x="597" y="27"/>
                    <a:pt x="595" y="26"/>
                  </a:cubicBezTo>
                  <a:cubicBezTo>
                    <a:pt x="593" y="24"/>
                    <a:pt x="595" y="23"/>
                    <a:pt x="593" y="21"/>
                  </a:cubicBezTo>
                  <a:cubicBezTo>
                    <a:pt x="589" y="20"/>
                    <a:pt x="591" y="23"/>
                    <a:pt x="587" y="25"/>
                  </a:cubicBezTo>
                  <a:cubicBezTo>
                    <a:pt x="589" y="19"/>
                    <a:pt x="570" y="21"/>
                    <a:pt x="579" y="24"/>
                  </a:cubicBezTo>
                  <a:cubicBezTo>
                    <a:pt x="578" y="25"/>
                    <a:pt x="576" y="27"/>
                    <a:pt x="575" y="28"/>
                  </a:cubicBezTo>
                  <a:cubicBezTo>
                    <a:pt x="572" y="22"/>
                    <a:pt x="567" y="27"/>
                    <a:pt x="564" y="25"/>
                  </a:cubicBezTo>
                  <a:cubicBezTo>
                    <a:pt x="563" y="24"/>
                    <a:pt x="565" y="23"/>
                    <a:pt x="564" y="21"/>
                  </a:cubicBezTo>
                  <a:cubicBezTo>
                    <a:pt x="561" y="21"/>
                    <a:pt x="558" y="26"/>
                    <a:pt x="555" y="21"/>
                  </a:cubicBezTo>
                  <a:cubicBezTo>
                    <a:pt x="551" y="22"/>
                    <a:pt x="553" y="28"/>
                    <a:pt x="550" y="26"/>
                  </a:cubicBezTo>
                  <a:cubicBezTo>
                    <a:pt x="551" y="18"/>
                    <a:pt x="533" y="18"/>
                    <a:pt x="528" y="26"/>
                  </a:cubicBezTo>
                  <a:cubicBezTo>
                    <a:pt x="523" y="27"/>
                    <a:pt x="529" y="20"/>
                    <a:pt x="525" y="22"/>
                  </a:cubicBezTo>
                  <a:cubicBezTo>
                    <a:pt x="527" y="24"/>
                    <a:pt x="520" y="26"/>
                    <a:pt x="520" y="24"/>
                  </a:cubicBezTo>
                  <a:cubicBezTo>
                    <a:pt x="521" y="22"/>
                    <a:pt x="519" y="20"/>
                    <a:pt x="519" y="19"/>
                  </a:cubicBezTo>
                  <a:cubicBezTo>
                    <a:pt x="514" y="20"/>
                    <a:pt x="521" y="23"/>
                    <a:pt x="516" y="25"/>
                  </a:cubicBezTo>
                  <a:cubicBezTo>
                    <a:pt x="516" y="23"/>
                    <a:pt x="514" y="24"/>
                    <a:pt x="514" y="23"/>
                  </a:cubicBezTo>
                  <a:cubicBezTo>
                    <a:pt x="518" y="22"/>
                    <a:pt x="514" y="16"/>
                    <a:pt x="515" y="20"/>
                  </a:cubicBezTo>
                  <a:cubicBezTo>
                    <a:pt x="512" y="21"/>
                    <a:pt x="513" y="27"/>
                    <a:pt x="509" y="25"/>
                  </a:cubicBezTo>
                  <a:cubicBezTo>
                    <a:pt x="508" y="22"/>
                    <a:pt x="512" y="18"/>
                    <a:pt x="507" y="17"/>
                  </a:cubicBezTo>
                  <a:cubicBezTo>
                    <a:pt x="506" y="23"/>
                    <a:pt x="498" y="29"/>
                    <a:pt x="495" y="23"/>
                  </a:cubicBezTo>
                  <a:cubicBezTo>
                    <a:pt x="493" y="26"/>
                    <a:pt x="493" y="34"/>
                    <a:pt x="488" y="30"/>
                  </a:cubicBezTo>
                  <a:cubicBezTo>
                    <a:pt x="490" y="29"/>
                    <a:pt x="491" y="28"/>
                    <a:pt x="489" y="26"/>
                  </a:cubicBezTo>
                  <a:cubicBezTo>
                    <a:pt x="488" y="27"/>
                    <a:pt x="487" y="28"/>
                    <a:pt x="486" y="27"/>
                  </a:cubicBezTo>
                  <a:cubicBezTo>
                    <a:pt x="487" y="18"/>
                    <a:pt x="500" y="25"/>
                    <a:pt x="500" y="17"/>
                  </a:cubicBezTo>
                  <a:cubicBezTo>
                    <a:pt x="494" y="20"/>
                    <a:pt x="489" y="16"/>
                    <a:pt x="484" y="20"/>
                  </a:cubicBezTo>
                  <a:cubicBezTo>
                    <a:pt x="482" y="21"/>
                    <a:pt x="483" y="23"/>
                    <a:pt x="482" y="24"/>
                  </a:cubicBezTo>
                  <a:cubicBezTo>
                    <a:pt x="478" y="20"/>
                    <a:pt x="477" y="34"/>
                    <a:pt x="471" y="26"/>
                  </a:cubicBezTo>
                  <a:cubicBezTo>
                    <a:pt x="478" y="26"/>
                    <a:pt x="475" y="21"/>
                    <a:pt x="482" y="19"/>
                  </a:cubicBezTo>
                  <a:cubicBezTo>
                    <a:pt x="475" y="15"/>
                    <a:pt x="468" y="20"/>
                    <a:pt x="461" y="19"/>
                  </a:cubicBezTo>
                  <a:cubicBezTo>
                    <a:pt x="463" y="24"/>
                    <a:pt x="466" y="17"/>
                    <a:pt x="467" y="22"/>
                  </a:cubicBezTo>
                  <a:cubicBezTo>
                    <a:pt x="466" y="22"/>
                    <a:pt x="466" y="24"/>
                    <a:pt x="466" y="24"/>
                  </a:cubicBezTo>
                  <a:cubicBezTo>
                    <a:pt x="462" y="21"/>
                    <a:pt x="455" y="23"/>
                    <a:pt x="458" y="16"/>
                  </a:cubicBezTo>
                  <a:cubicBezTo>
                    <a:pt x="457" y="17"/>
                    <a:pt x="456" y="17"/>
                    <a:pt x="456" y="16"/>
                  </a:cubicBezTo>
                  <a:cubicBezTo>
                    <a:pt x="454" y="17"/>
                    <a:pt x="453" y="16"/>
                    <a:pt x="452" y="17"/>
                  </a:cubicBezTo>
                  <a:cubicBezTo>
                    <a:pt x="454" y="19"/>
                    <a:pt x="453" y="20"/>
                    <a:pt x="451" y="22"/>
                  </a:cubicBezTo>
                  <a:cubicBezTo>
                    <a:pt x="455" y="24"/>
                    <a:pt x="455" y="26"/>
                    <a:pt x="450" y="30"/>
                  </a:cubicBezTo>
                  <a:cubicBezTo>
                    <a:pt x="450" y="27"/>
                    <a:pt x="449" y="26"/>
                    <a:pt x="446" y="25"/>
                  </a:cubicBezTo>
                  <a:cubicBezTo>
                    <a:pt x="451" y="24"/>
                    <a:pt x="448" y="21"/>
                    <a:pt x="449" y="19"/>
                  </a:cubicBezTo>
                  <a:cubicBezTo>
                    <a:pt x="446" y="16"/>
                    <a:pt x="444" y="13"/>
                    <a:pt x="440" y="17"/>
                  </a:cubicBezTo>
                  <a:cubicBezTo>
                    <a:pt x="442" y="22"/>
                    <a:pt x="444" y="19"/>
                    <a:pt x="446" y="20"/>
                  </a:cubicBezTo>
                  <a:cubicBezTo>
                    <a:pt x="441" y="21"/>
                    <a:pt x="448" y="24"/>
                    <a:pt x="443" y="26"/>
                  </a:cubicBezTo>
                  <a:cubicBezTo>
                    <a:pt x="443" y="23"/>
                    <a:pt x="444" y="19"/>
                    <a:pt x="440" y="21"/>
                  </a:cubicBezTo>
                  <a:cubicBezTo>
                    <a:pt x="441" y="25"/>
                    <a:pt x="433" y="23"/>
                    <a:pt x="434" y="28"/>
                  </a:cubicBezTo>
                  <a:cubicBezTo>
                    <a:pt x="429" y="21"/>
                    <a:pt x="429" y="32"/>
                    <a:pt x="425" y="28"/>
                  </a:cubicBezTo>
                  <a:cubicBezTo>
                    <a:pt x="427" y="25"/>
                    <a:pt x="423" y="22"/>
                    <a:pt x="426" y="20"/>
                  </a:cubicBezTo>
                  <a:cubicBezTo>
                    <a:pt x="425" y="22"/>
                    <a:pt x="427" y="25"/>
                    <a:pt x="430" y="25"/>
                  </a:cubicBezTo>
                  <a:cubicBezTo>
                    <a:pt x="433" y="20"/>
                    <a:pt x="435" y="24"/>
                    <a:pt x="439" y="18"/>
                  </a:cubicBezTo>
                  <a:cubicBezTo>
                    <a:pt x="431" y="16"/>
                    <a:pt x="422" y="16"/>
                    <a:pt x="417" y="19"/>
                  </a:cubicBezTo>
                  <a:cubicBezTo>
                    <a:pt x="413" y="12"/>
                    <a:pt x="397" y="12"/>
                    <a:pt x="394" y="23"/>
                  </a:cubicBezTo>
                  <a:cubicBezTo>
                    <a:pt x="394" y="17"/>
                    <a:pt x="391" y="23"/>
                    <a:pt x="389" y="21"/>
                  </a:cubicBezTo>
                  <a:cubicBezTo>
                    <a:pt x="386" y="17"/>
                    <a:pt x="393" y="18"/>
                    <a:pt x="392" y="15"/>
                  </a:cubicBezTo>
                  <a:cubicBezTo>
                    <a:pt x="386" y="15"/>
                    <a:pt x="385" y="24"/>
                    <a:pt x="379" y="22"/>
                  </a:cubicBezTo>
                  <a:cubicBezTo>
                    <a:pt x="379" y="19"/>
                    <a:pt x="383" y="20"/>
                    <a:pt x="383" y="15"/>
                  </a:cubicBezTo>
                  <a:cubicBezTo>
                    <a:pt x="381" y="17"/>
                    <a:pt x="379" y="16"/>
                    <a:pt x="377" y="18"/>
                  </a:cubicBezTo>
                  <a:cubicBezTo>
                    <a:pt x="378" y="20"/>
                    <a:pt x="380" y="27"/>
                    <a:pt x="375" y="25"/>
                  </a:cubicBezTo>
                  <a:cubicBezTo>
                    <a:pt x="375" y="21"/>
                    <a:pt x="378" y="17"/>
                    <a:pt x="374" y="13"/>
                  </a:cubicBezTo>
                  <a:cubicBezTo>
                    <a:pt x="370" y="16"/>
                    <a:pt x="368" y="13"/>
                    <a:pt x="364" y="15"/>
                  </a:cubicBezTo>
                  <a:cubicBezTo>
                    <a:pt x="366" y="21"/>
                    <a:pt x="374" y="14"/>
                    <a:pt x="372" y="20"/>
                  </a:cubicBezTo>
                  <a:cubicBezTo>
                    <a:pt x="370" y="19"/>
                    <a:pt x="357" y="23"/>
                    <a:pt x="365" y="23"/>
                  </a:cubicBezTo>
                  <a:cubicBezTo>
                    <a:pt x="361" y="25"/>
                    <a:pt x="362" y="32"/>
                    <a:pt x="357" y="29"/>
                  </a:cubicBezTo>
                  <a:cubicBezTo>
                    <a:pt x="363" y="25"/>
                    <a:pt x="353" y="20"/>
                    <a:pt x="363" y="16"/>
                  </a:cubicBezTo>
                  <a:cubicBezTo>
                    <a:pt x="358" y="12"/>
                    <a:pt x="352" y="15"/>
                    <a:pt x="346" y="15"/>
                  </a:cubicBezTo>
                  <a:cubicBezTo>
                    <a:pt x="349" y="19"/>
                    <a:pt x="352" y="18"/>
                    <a:pt x="356" y="20"/>
                  </a:cubicBezTo>
                  <a:cubicBezTo>
                    <a:pt x="352" y="20"/>
                    <a:pt x="354" y="21"/>
                    <a:pt x="351" y="24"/>
                  </a:cubicBezTo>
                  <a:cubicBezTo>
                    <a:pt x="352" y="17"/>
                    <a:pt x="347" y="25"/>
                    <a:pt x="345" y="23"/>
                  </a:cubicBezTo>
                  <a:cubicBezTo>
                    <a:pt x="341" y="19"/>
                    <a:pt x="346" y="17"/>
                    <a:pt x="343" y="14"/>
                  </a:cubicBezTo>
                  <a:cubicBezTo>
                    <a:pt x="338" y="13"/>
                    <a:pt x="339" y="20"/>
                    <a:pt x="334" y="19"/>
                  </a:cubicBezTo>
                  <a:cubicBezTo>
                    <a:pt x="333" y="17"/>
                    <a:pt x="335" y="15"/>
                    <a:pt x="334" y="13"/>
                  </a:cubicBezTo>
                  <a:cubicBezTo>
                    <a:pt x="331" y="19"/>
                    <a:pt x="326" y="19"/>
                    <a:pt x="324" y="12"/>
                  </a:cubicBezTo>
                  <a:cubicBezTo>
                    <a:pt x="317" y="15"/>
                    <a:pt x="317" y="12"/>
                    <a:pt x="311" y="19"/>
                  </a:cubicBezTo>
                  <a:cubicBezTo>
                    <a:pt x="311" y="15"/>
                    <a:pt x="304" y="14"/>
                    <a:pt x="301" y="12"/>
                  </a:cubicBezTo>
                  <a:cubicBezTo>
                    <a:pt x="295" y="16"/>
                    <a:pt x="296" y="19"/>
                    <a:pt x="292" y="19"/>
                  </a:cubicBezTo>
                  <a:cubicBezTo>
                    <a:pt x="297" y="15"/>
                    <a:pt x="287" y="14"/>
                    <a:pt x="289" y="11"/>
                  </a:cubicBezTo>
                  <a:cubicBezTo>
                    <a:pt x="284" y="13"/>
                    <a:pt x="280" y="17"/>
                    <a:pt x="276" y="11"/>
                  </a:cubicBezTo>
                  <a:cubicBezTo>
                    <a:pt x="272" y="15"/>
                    <a:pt x="267" y="18"/>
                    <a:pt x="263" y="13"/>
                  </a:cubicBezTo>
                  <a:cubicBezTo>
                    <a:pt x="260" y="15"/>
                    <a:pt x="258" y="17"/>
                    <a:pt x="255" y="19"/>
                  </a:cubicBezTo>
                  <a:cubicBezTo>
                    <a:pt x="253" y="14"/>
                    <a:pt x="249" y="18"/>
                    <a:pt x="247" y="15"/>
                  </a:cubicBezTo>
                  <a:cubicBezTo>
                    <a:pt x="250" y="13"/>
                    <a:pt x="256" y="16"/>
                    <a:pt x="254" y="11"/>
                  </a:cubicBezTo>
                  <a:cubicBezTo>
                    <a:pt x="247" y="10"/>
                    <a:pt x="239" y="17"/>
                    <a:pt x="232" y="10"/>
                  </a:cubicBezTo>
                  <a:cubicBezTo>
                    <a:pt x="227" y="15"/>
                    <a:pt x="225" y="18"/>
                    <a:pt x="220" y="14"/>
                  </a:cubicBezTo>
                  <a:cubicBezTo>
                    <a:pt x="223" y="13"/>
                    <a:pt x="229" y="13"/>
                    <a:pt x="227" y="8"/>
                  </a:cubicBezTo>
                  <a:cubicBezTo>
                    <a:pt x="224" y="10"/>
                    <a:pt x="220" y="9"/>
                    <a:pt x="217" y="11"/>
                  </a:cubicBezTo>
                  <a:cubicBezTo>
                    <a:pt x="217" y="17"/>
                    <a:pt x="221" y="18"/>
                    <a:pt x="222" y="20"/>
                  </a:cubicBezTo>
                  <a:cubicBezTo>
                    <a:pt x="218" y="17"/>
                    <a:pt x="213" y="23"/>
                    <a:pt x="210" y="18"/>
                  </a:cubicBezTo>
                  <a:cubicBezTo>
                    <a:pt x="212" y="17"/>
                    <a:pt x="214" y="19"/>
                    <a:pt x="217" y="16"/>
                  </a:cubicBezTo>
                  <a:cubicBezTo>
                    <a:pt x="213" y="12"/>
                    <a:pt x="214" y="10"/>
                    <a:pt x="210" y="7"/>
                  </a:cubicBezTo>
                  <a:cubicBezTo>
                    <a:pt x="207" y="10"/>
                    <a:pt x="201" y="9"/>
                    <a:pt x="195" y="10"/>
                  </a:cubicBezTo>
                  <a:cubicBezTo>
                    <a:pt x="194" y="15"/>
                    <a:pt x="191" y="20"/>
                    <a:pt x="184" y="20"/>
                  </a:cubicBezTo>
                  <a:cubicBezTo>
                    <a:pt x="187" y="18"/>
                    <a:pt x="185" y="17"/>
                    <a:pt x="188" y="17"/>
                  </a:cubicBezTo>
                  <a:cubicBezTo>
                    <a:pt x="187" y="13"/>
                    <a:pt x="184" y="13"/>
                    <a:pt x="182" y="13"/>
                  </a:cubicBezTo>
                  <a:cubicBezTo>
                    <a:pt x="182" y="12"/>
                    <a:pt x="183" y="12"/>
                    <a:pt x="182" y="11"/>
                  </a:cubicBezTo>
                  <a:cubicBezTo>
                    <a:pt x="186" y="11"/>
                    <a:pt x="192" y="16"/>
                    <a:pt x="193" y="9"/>
                  </a:cubicBezTo>
                  <a:cubicBezTo>
                    <a:pt x="187" y="6"/>
                    <a:pt x="183" y="10"/>
                    <a:pt x="179" y="7"/>
                  </a:cubicBezTo>
                  <a:cubicBezTo>
                    <a:pt x="176" y="12"/>
                    <a:pt x="169" y="13"/>
                    <a:pt x="165" y="12"/>
                  </a:cubicBezTo>
                  <a:cubicBezTo>
                    <a:pt x="168" y="14"/>
                    <a:pt x="164" y="16"/>
                    <a:pt x="164" y="18"/>
                  </a:cubicBezTo>
                  <a:cubicBezTo>
                    <a:pt x="161" y="9"/>
                    <a:pt x="169" y="12"/>
                    <a:pt x="171" y="7"/>
                  </a:cubicBezTo>
                  <a:cubicBezTo>
                    <a:pt x="161" y="8"/>
                    <a:pt x="156" y="3"/>
                    <a:pt x="154" y="13"/>
                  </a:cubicBezTo>
                  <a:cubicBezTo>
                    <a:pt x="154" y="11"/>
                    <a:pt x="154" y="9"/>
                    <a:pt x="153" y="7"/>
                  </a:cubicBezTo>
                  <a:cubicBezTo>
                    <a:pt x="149" y="12"/>
                    <a:pt x="146" y="6"/>
                    <a:pt x="143" y="5"/>
                  </a:cubicBezTo>
                  <a:cubicBezTo>
                    <a:pt x="139" y="6"/>
                    <a:pt x="138" y="13"/>
                    <a:pt x="136" y="11"/>
                  </a:cubicBezTo>
                  <a:cubicBezTo>
                    <a:pt x="134" y="9"/>
                    <a:pt x="137" y="4"/>
                    <a:pt x="133" y="6"/>
                  </a:cubicBezTo>
                  <a:cubicBezTo>
                    <a:pt x="133" y="7"/>
                    <a:pt x="132" y="13"/>
                    <a:pt x="129" y="11"/>
                  </a:cubicBezTo>
                  <a:cubicBezTo>
                    <a:pt x="128" y="9"/>
                    <a:pt x="132" y="7"/>
                    <a:pt x="128" y="4"/>
                  </a:cubicBezTo>
                  <a:cubicBezTo>
                    <a:pt x="126" y="11"/>
                    <a:pt x="120" y="11"/>
                    <a:pt x="117" y="18"/>
                  </a:cubicBezTo>
                  <a:cubicBezTo>
                    <a:pt x="117" y="15"/>
                    <a:pt x="116" y="17"/>
                    <a:pt x="114" y="14"/>
                  </a:cubicBezTo>
                  <a:cubicBezTo>
                    <a:pt x="119" y="11"/>
                    <a:pt x="117" y="9"/>
                    <a:pt x="122" y="8"/>
                  </a:cubicBezTo>
                  <a:cubicBezTo>
                    <a:pt x="118" y="7"/>
                    <a:pt x="110" y="0"/>
                    <a:pt x="108" y="7"/>
                  </a:cubicBezTo>
                  <a:cubicBezTo>
                    <a:pt x="110" y="6"/>
                    <a:pt x="111" y="8"/>
                    <a:pt x="110" y="9"/>
                  </a:cubicBezTo>
                  <a:cubicBezTo>
                    <a:pt x="103" y="8"/>
                    <a:pt x="102" y="17"/>
                    <a:pt x="98" y="21"/>
                  </a:cubicBezTo>
                  <a:cubicBezTo>
                    <a:pt x="90" y="13"/>
                    <a:pt x="105" y="12"/>
                    <a:pt x="104" y="6"/>
                  </a:cubicBezTo>
                  <a:cubicBezTo>
                    <a:pt x="95" y="2"/>
                    <a:pt x="78" y="12"/>
                    <a:pt x="84" y="22"/>
                  </a:cubicBezTo>
                  <a:cubicBezTo>
                    <a:pt x="80" y="21"/>
                    <a:pt x="75" y="24"/>
                    <a:pt x="71" y="20"/>
                  </a:cubicBezTo>
                  <a:cubicBezTo>
                    <a:pt x="80" y="15"/>
                    <a:pt x="84" y="13"/>
                    <a:pt x="84" y="4"/>
                  </a:cubicBezTo>
                  <a:cubicBezTo>
                    <a:pt x="75" y="5"/>
                    <a:pt x="77" y="11"/>
                    <a:pt x="68" y="15"/>
                  </a:cubicBezTo>
                  <a:cubicBezTo>
                    <a:pt x="66" y="13"/>
                    <a:pt x="65" y="14"/>
                    <a:pt x="63" y="12"/>
                  </a:cubicBezTo>
                  <a:cubicBezTo>
                    <a:pt x="69" y="13"/>
                    <a:pt x="65" y="5"/>
                    <a:pt x="70" y="6"/>
                  </a:cubicBezTo>
                  <a:cubicBezTo>
                    <a:pt x="61" y="4"/>
                    <a:pt x="52" y="7"/>
                    <a:pt x="44" y="5"/>
                  </a:cubicBezTo>
                  <a:cubicBezTo>
                    <a:pt x="40" y="15"/>
                    <a:pt x="20" y="7"/>
                    <a:pt x="19" y="17"/>
                  </a:cubicBezTo>
                  <a:close/>
                  <a:moveTo>
                    <a:pt x="667" y="62"/>
                  </a:moveTo>
                  <a:cubicBezTo>
                    <a:pt x="667" y="64"/>
                    <a:pt x="667" y="65"/>
                    <a:pt x="669" y="67"/>
                  </a:cubicBezTo>
                  <a:cubicBezTo>
                    <a:pt x="667" y="67"/>
                    <a:pt x="666" y="68"/>
                    <a:pt x="665" y="69"/>
                  </a:cubicBezTo>
                  <a:cubicBezTo>
                    <a:pt x="664" y="68"/>
                    <a:pt x="663" y="67"/>
                    <a:pt x="662" y="68"/>
                  </a:cubicBezTo>
                  <a:cubicBezTo>
                    <a:pt x="660" y="66"/>
                    <a:pt x="666" y="64"/>
                    <a:pt x="667" y="62"/>
                  </a:cubicBezTo>
                  <a:close/>
                  <a:moveTo>
                    <a:pt x="394" y="88"/>
                  </a:moveTo>
                  <a:cubicBezTo>
                    <a:pt x="392" y="84"/>
                    <a:pt x="388" y="88"/>
                    <a:pt x="388" y="83"/>
                  </a:cubicBezTo>
                  <a:cubicBezTo>
                    <a:pt x="395" y="86"/>
                    <a:pt x="400" y="82"/>
                    <a:pt x="403" y="77"/>
                  </a:cubicBezTo>
                  <a:cubicBezTo>
                    <a:pt x="404" y="82"/>
                    <a:pt x="399" y="85"/>
                    <a:pt x="394" y="88"/>
                  </a:cubicBezTo>
                  <a:close/>
                  <a:moveTo>
                    <a:pt x="413" y="77"/>
                  </a:moveTo>
                  <a:cubicBezTo>
                    <a:pt x="412" y="73"/>
                    <a:pt x="419" y="70"/>
                    <a:pt x="421" y="74"/>
                  </a:cubicBezTo>
                  <a:cubicBezTo>
                    <a:pt x="422" y="73"/>
                    <a:pt x="421" y="72"/>
                    <a:pt x="420" y="71"/>
                  </a:cubicBezTo>
                  <a:cubicBezTo>
                    <a:pt x="423" y="67"/>
                    <a:pt x="424" y="71"/>
                    <a:pt x="427" y="69"/>
                  </a:cubicBezTo>
                  <a:cubicBezTo>
                    <a:pt x="426" y="72"/>
                    <a:pt x="422" y="73"/>
                    <a:pt x="419" y="78"/>
                  </a:cubicBezTo>
                  <a:cubicBezTo>
                    <a:pt x="417" y="77"/>
                    <a:pt x="415" y="74"/>
                    <a:pt x="413" y="77"/>
                  </a:cubicBezTo>
                  <a:close/>
                  <a:moveTo>
                    <a:pt x="426" y="66"/>
                  </a:moveTo>
                  <a:cubicBezTo>
                    <a:pt x="428" y="65"/>
                    <a:pt x="429" y="64"/>
                    <a:pt x="431" y="63"/>
                  </a:cubicBezTo>
                  <a:cubicBezTo>
                    <a:pt x="433" y="68"/>
                    <a:pt x="427" y="67"/>
                    <a:pt x="434" y="71"/>
                  </a:cubicBezTo>
                  <a:cubicBezTo>
                    <a:pt x="434" y="71"/>
                    <a:pt x="435" y="70"/>
                    <a:pt x="436" y="70"/>
                  </a:cubicBezTo>
                  <a:cubicBezTo>
                    <a:pt x="438" y="73"/>
                    <a:pt x="433" y="70"/>
                    <a:pt x="431" y="73"/>
                  </a:cubicBezTo>
                  <a:cubicBezTo>
                    <a:pt x="432" y="70"/>
                    <a:pt x="428" y="69"/>
                    <a:pt x="429" y="73"/>
                  </a:cubicBezTo>
                  <a:cubicBezTo>
                    <a:pt x="428" y="76"/>
                    <a:pt x="428" y="68"/>
                    <a:pt x="426" y="66"/>
                  </a:cubicBezTo>
                  <a:close/>
                  <a:moveTo>
                    <a:pt x="420" y="84"/>
                  </a:moveTo>
                  <a:cubicBezTo>
                    <a:pt x="418" y="81"/>
                    <a:pt x="422" y="78"/>
                    <a:pt x="425" y="78"/>
                  </a:cubicBezTo>
                  <a:cubicBezTo>
                    <a:pt x="427" y="81"/>
                    <a:pt x="422" y="84"/>
                    <a:pt x="420" y="84"/>
                  </a:cubicBezTo>
                  <a:close/>
                  <a:moveTo>
                    <a:pt x="434" y="82"/>
                  </a:moveTo>
                  <a:cubicBezTo>
                    <a:pt x="434" y="80"/>
                    <a:pt x="434" y="79"/>
                    <a:pt x="433" y="77"/>
                  </a:cubicBezTo>
                  <a:cubicBezTo>
                    <a:pt x="436" y="74"/>
                    <a:pt x="438" y="76"/>
                    <a:pt x="440" y="75"/>
                  </a:cubicBezTo>
                  <a:cubicBezTo>
                    <a:pt x="442" y="78"/>
                    <a:pt x="436" y="79"/>
                    <a:pt x="434" y="82"/>
                  </a:cubicBezTo>
                  <a:close/>
                  <a:moveTo>
                    <a:pt x="458" y="56"/>
                  </a:moveTo>
                  <a:cubicBezTo>
                    <a:pt x="456" y="52"/>
                    <a:pt x="462" y="54"/>
                    <a:pt x="463" y="54"/>
                  </a:cubicBezTo>
                  <a:cubicBezTo>
                    <a:pt x="463" y="56"/>
                    <a:pt x="462" y="58"/>
                    <a:pt x="463" y="61"/>
                  </a:cubicBezTo>
                  <a:cubicBezTo>
                    <a:pt x="462" y="67"/>
                    <a:pt x="462" y="50"/>
                    <a:pt x="458" y="56"/>
                  </a:cubicBezTo>
                  <a:close/>
                  <a:moveTo>
                    <a:pt x="470" y="46"/>
                  </a:moveTo>
                  <a:cubicBezTo>
                    <a:pt x="473" y="50"/>
                    <a:pt x="471" y="54"/>
                    <a:pt x="470" y="57"/>
                  </a:cubicBezTo>
                  <a:cubicBezTo>
                    <a:pt x="467" y="53"/>
                    <a:pt x="465" y="49"/>
                    <a:pt x="470" y="46"/>
                  </a:cubicBezTo>
                  <a:close/>
                  <a:moveTo>
                    <a:pt x="458" y="81"/>
                  </a:moveTo>
                  <a:cubicBezTo>
                    <a:pt x="457" y="80"/>
                    <a:pt x="461" y="76"/>
                    <a:pt x="456" y="79"/>
                  </a:cubicBezTo>
                  <a:cubicBezTo>
                    <a:pt x="456" y="73"/>
                    <a:pt x="450" y="78"/>
                    <a:pt x="453" y="73"/>
                  </a:cubicBezTo>
                  <a:cubicBezTo>
                    <a:pt x="462" y="72"/>
                    <a:pt x="460" y="74"/>
                    <a:pt x="467" y="72"/>
                  </a:cubicBezTo>
                  <a:cubicBezTo>
                    <a:pt x="469" y="71"/>
                    <a:pt x="467" y="75"/>
                    <a:pt x="470" y="74"/>
                  </a:cubicBezTo>
                  <a:cubicBezTo>
                    <a:pt x="469" y="80"/>
                    <a:pt x="459" y="72"/>
                    <a:pt x="458" y="81"/>
                  </a:cubicBezTo>
                  <a:close/>
                  <a:moveTo>
                    <a:pt x="473" y="62"/>
                  </a:moveTo>
                  <a:cubicBezTo>
                    <a:pt x="474" y="63"/>
                    <a:pt x="473" y="64"/>
                    <a:pt x="472" y="65"/>
                  </a:cubicBezTo>
                  <a:cubicBezTo>
                    <a:pt x="473" y="65"/>
                    <a:pt x="474" y="66"/>
                    <a:pt x="476" y="67"/>
                  </a:cubicBezTo>
                  <a:cubicBezTo>
                    <a:pt x="471" y="72"/>
                    <a:pt x="467" y="64"/>
                    <a:pt x="473" y="62"/>
                  </a:cubicBezTo>
                  <a:close/>
                  <a:moveTo>
                    <a:pt x="476" y="78"/>
                  </a:moveTo>
                  <a:cubicBezTo>
                    <a:pt x="475" y="79"/>
                    <a:pt x="472" y="78"/>
                    <a:pt x="473" y="80"/>
                  </a:cubicBezTo>
                  <a:cubicBezTo>
                    <a:pt x="469" y="83"/>
                    <a:pt x="471" y="74"/>
                    <a:pt x="473" y="78"/>
                  </a:cubicBezTo>
                  <a:cubicBezTo>
                    <a:pt x="473" y="76"/>
                    <a:pt x="473" y="67"/>
                    <a:pt x="478" y="73"/>
                  </a:cubicBezTo>
                  <a:cubicBezTo>
                    <a:pt x="477" y="74"/>
                    <a:pt x="477" y="73"/>
                    <a:pt x="476" y="72"/>
                  </a:cubicBezTo>
                  <a:cubicBezTo>
                    <a:pt x="476" y="74"/>
                    <a:pt x="476" y="76"/>
                    <a:pt x="476" y="78"/>
                  </a:cubicBezTo>
                  <a:close/>
                  <a:moveTo>
                    <a:pt x="486" y="69"/>
                  </a:moveTo>
                  <a:cubicBezTo>
                    <a:pt x="487" y="67"/>
                    <a:pt x="489" y="66"/>
                    <a:pt x="488" y="65"/>
                  </a:cubicBezTo>
                  <a:cubicBezTo>
                    <a:pt x="493" y="62"/>
                    <a:pt x="490" y="72"/>
                    <a:pt x="494" y="69"/>
                  </a:cubicBezTo>
                  <a:cubicBezTo>
                    <a:pt x="495" y="72"/>
                    <a:pt x="487" y="73"/>
                    <a:pt x="486" y="69"/>
                  </a:cubicBezTo>
                  <a:close/>
                  <a:moveTo>
                    <a:pt x="503" y="64"/>
                  </a:moveTo>
                  <a:cubicBezTo>
                    <a:pt x="501" y="61"/>
                    <a:pt x="500" y="58"/>
                    <a:pt x="503" y="56"/>
                  </a:cubicBezTo>
                  <a:cubicBezTo>
                    <a:pt x="506" y="59"/>
                    <a:pt x="508" y="62"/>
                    <a:pt x="503" y="64"/>
                  </a:cubicBezTo>
                  <a:close/>
                  <a:moveTo>
                    <a:pt x="528" y="44"/>
                  </a:moveTo>
                  <a:cubicBezTo>
                    <a:pt x="529" y="50"/>
                    <a:pt x="522" y="47"/>
                    <a:pt x="520" y="47"/>
                  </a:cubicBezTo>
                  <a:cubicBezTo>
                    <a:pt x="519" y="43"/>
                    <a:pt x="526" y="46"/>
                    <a:pt x="528" y="44"/>
                  </a:cubicBezTo>
                  <a:close/>
                  <a:moveTo>
                    <a:pt x="516" y="54"/>
                  </a:moveTo>
                  <a:cubicBezTo>
                    <a:pt x="517" y="51"/>
                    <a:pt x="523" y="52"/>
                    <a:pt x="527" y="49"/>
                  </a:cubicBezTo>
                  <a:cubicBezTo>
                    <a:pt x="529" y="54"/>
                    <a:pt x="523" y="52"/>
                    <a:pt x="520" y="56"/>
                  </a:cubicBezTo>
                  <a:cubicBezTo>
                    <a:pt x="518" y="55"/>
                    <a:pt x="517" y="53"/>
                    <a:pt x="516" y="54"/>
                  </a:cubicBezTo>
                  <a:close/>
                  <a:moveTo>
                    <a:pt x="517" y="71"/>
                  </a:moveTo>
                  <a:cubicBezTo>
                    <a:pt x="513" y="71"/>
                    <a:pt x="515" y="73"/>
                    <a:pt x="512" y="75"/>
                  </a:cubicBezTo>
                  <a:cubicBezTo>
                    <a:pt x="511" y="74"/>
                    <a:pt x="511" y="73"/>
                    <a:pt x="510" y="71"/>
                  </a:cubicBezTo>
                  <a:cubicBezTo>
                    <a:pt x="515" y="72"/>
                    <a:pt x="510" y="67"/>
                    <a:pt x="515" y="65"/>
                  </a:cubicBezTo>
                  <a:cubicBezTo>
                    <a:pt x="514" y="65"/>
                    <a:pt x="512" y="63"/>
                    <a:pt x="511" y="61"/>
                  </a:cubicBezTo>
                  <a:cubicBezTo>
                    <a:pt x="512" y="61"/>
                    <a:pt x="514" y="61"/>
                    <a:pt x="513" y="60"/>
                  </a:cubicBezTo>
                  <a:cubicBezTo>
                    <a:pt x="515" y="59"/>
                    <a:pt x="516" y="61"/>
                    <a:pt x="517" y="60"/>
                  </a:cubicBezTo>
                  <a:cubicBezTo>
                    <a:pt x="518" y="62"/>
                    <a:pt x="516" y="62"/>
                    <a:pt x="516" y="61"/>
                  </a:cubicBezTo>
                  <a:cubicBezTo>
                    <a:pt x="518" y="65"/>
                    <a:pt x="514" y="68"/>
                    <a:pt x="517" y="71"/>
                  </a:cubicBezTo>
                  <a:close/>
                  <a:moveTo>
                    <a:pt x="504" y="76"/>
                  </a:moveTo>
                  <a:cubicBezTo>
                    <a:pt x="497" y="80"/>
                    <a:pt x="493" y="77"/>
                    <a:pt x="488" y="81"/>
                  </a:cubicBezTo>
                  <a:cubicBezTo>
                    <a:pt x="488" y="75"/>
                    <a:pt x="499" y="74"/>
                    <a:pt x="504" y="76"/>
                  </a:cubicBezTo>
                  <a:close/>
                  <a:moveTo>
                    <a:pt x="488" y="88"/>
                  </a:moveTo>
                  <a:cubicBezTo>
                    <a:pt x="486" y="86"/>
                    <a:pt x="489" y="85"/>
                    <a:pt x="488" y="83"/>
                  </a:cubicBezTo>
                  <a:cubicBezTo>
                    <a:pt x="492" y="84"/>
                    <a:pt x="495" y="86"/>
                    <a:pt x="499" y="85"/>
                  </a:cubicBezTo>
                  <a:cubicBezTo>
                    <a:pt x="499" y="92"/>
                    <a:pt x="492" y="84"/>
                    <a:pt x="488" y="88"/>
                  </a:cubicBezTo>
                  <a:close/>
                  <a:moveTo>
                    <a:pt x="520" y="62"/>
                  </a:moveTo>
                  <a:cubicBezTo>
                    <a:pt x="518" y="55"/>
                    <a:pt x="523" y="61"/>
                    <a:pt x="527" y="56"/>
                  </a:cubicBezTo>
                  <a:cubicBezTo>
                    <a:pt x="527" y="60"/>
                    <a:pt x="527" y="62"/>
                    <a:pt x="531" y="64"/>
                  </a:cubicBezTo>
                  <a:cubicBezTo>
                    <a:pt x="534" y="62"/>
                    <a:pt x="535" y="60"/>
                    <a:pt x="534" y="58"/>
                  </a:cubicBezTo>
                  <a:cubicBezTo>
                    <a:pt x="538" y="57"/>
                    <a:pt x="536" y="62"/>
                    <a:pt x="536" y="64"/>
                  </a:cubicBezTo>
                  <a:cubicBezTo>
                    <a:pt x="526" y="68"/>
                    <a:pt x="528" y="61"/>
                    <a:pt x="520" y="62"/>
                  </a:cubicBezTo>
                  <a:close/>
                  <a:moveTo>
                    <a:pt x="551" y="41"/>
                  </a:moveTo>
                  <a:cubicBezTo>
                    <a:pt x="551" y="44"/>
                    <a:pt x="549" y="46"/>
                    <a:pt x="546" y="48"/>
                  </a:cubicBezTo>
                  <a:cubicBezTo>
                    <a:pt x="545" y="47"/>
                    <a:pt x="544" y="46"/>
                    <a:pt x="543" y="45"/>
                  </a:cubicBezTo>
                  <a:cubicBezTo>
                    <a:pt x="546" y="42"/>
                    <a:pt x="548" y="44"/>
                    <a:pt x="551" y="41"/>
                  </a:cubicBezTo>
                  <a:close/>
                  <a:moveTo>
                    <a:pt x="567" y="43"/>
                  </a:moveTo>
                  <a:cubicBezTo>
                    <a:pt x="564" y="45"/>
                    <a:pt x="561" y="46"/>
                    <a:pt x="559" y="42"/>
                  </a:cubicBezTo>
                  <a:cubicBezTo>
                    <a:pt x="562" y="39"/>
                    <a:pt x="565" y="39"/>
                    <a:pt x="567" y="43"/>
                  </a:cubicBezTo>
                  <a:close/>
                  <a:moveTo>
                    <a:pt x="508" y="85"/>
                  </a:moveTo>
                  <a:cubicBezTo>
                    <a:pt x="510" y="79"/>
                    <a:pt x="517" y="78"/>
                    <a:pt x="520" y="73"/>
                  </a:cubicBezTo>
                  <a:cubicBezTo>
                    <a:pt x="524" y="80"/>
                    <a:pt x="512" y="79"/>
                    <a:pt x="516" y="84"/>
                  </a:cubicBezTo>
                  <a:cubicBezTo>
                    <a:pt x="513" y="88"/>
                    <a:pt x="511" y="84"/>
                    <a:pt x="508" y="85"/>
                  </a:cubicBezTo>
                  <a:close/>
                  <a:moveTo>
                    <a:pt x="542" y="60"/>
                  </a:moveTo>
                  <a:cubicBezTo>
                    <a:pt x="549" y="57"/>
                    <a:pt x="546" y="53"/>
                    <a:pt x="551" y="50"/>
                  </a:cubicBezTo>
                  <a:cubicBezTo>
                    <a:pt x="554" y="53"/>
                    <a:pt x="558" y="53"/>
                    <a:pt x="562" y="48"/>
                  </a:cubicBezTo>
                  <a:cubicBezTo>
                    <a:pt x="566" y="57"/>
                    <a:pt x="556" y="51"/>
                    <a:pt x="551" y="55"/>
                  </a:cubicBezTo>
                  <a:cubicBezTo>
                    <a:pt x="549" y="57"/>
                    <a:pt x="556" y="57"/>
                    <a:pt x="557" y="58"/>
                  </a:cubicBezTo>
                  <a:cubicBezTo>
                    <a:pt x="555" y="61"/>
                    <a:pt x="561" y="65"/>
                    <a:pt x="556" y="68"/>
                  </a:cubicBezTo>
                  <a:cubicBezTo>
                    <a:pt x="555" y="58"/>
                    <a:pt x="549" y="61"/>
                    <a:pt x="542" y="60"/>
                  </a:cubicBezTo>
                  <a:close/>
                  <a:moveTo>
                    <a:pt x="560" y="62"/>
                  </a:moveTo>
                  <a:cubicBezTo>
                    <a:pt x="562" y="62"/>
                    <a:pt x="563" y="61"/>
                    <a:pt x="564" y="60"/>
                  </a:cubicBezTo>
                  <a:cubicBezTo>
                    <a:pt x="566" y="63"/>
                    <a:pt x="567" y="61"/>
                    <a:pt x="567" y="64"/>
                  </a:cubicBezTo>
                  <a:cubicBezTo>
                    <a:pt x="565" y="65"/>
                    <a:pt x="562" y="65"/>
                    <a:pt x="560" y="62"/>
                  </a:cubicBezTo>
                  <a:close/>
                  <a:moveTo>
                    <a:pt x="528" y="86"/>
                  </a:moveTo>
                  <a:cubicBezTo>
                    <a:pt x="527" y="81"/>
                    <a:pt x="526" y="83"/>
                    <a:pt x="525" y="79"/>
                  </a:cubicBezTo>
                  <a:cubicBezTo>
                    <a:pt x="532" y="82"/>
                    <a:pt x="539" y="71"/>
                    <a:pt x="545" y="66"/>
                  </a:cubicBezTo>
                  <a:cubicBezTo>
                    <a:pt x="548" y="72"/>
                    <a:pt x="538" y="73"/>
                    <a:pt x="537" y="77"/>
                  </a:cubicBezTo>
                  <a:cubicBezTo>
                    <a:pt x="539" y="80"/>
                    <a:pt x="540" y="79"/>
                    <a:pt x="542" y="80"/>
                  </a:cubicBezTo>
                  <a:cubicBezTo>
                    <a:pt x="547" y="77"/>
                    <a:pt x="547" y="74"/>
                    <a:pt x="550" y="70"/>
                  </a:cubicBezTo>
                  <a:cubicBezTo>
                    <a:pt x="555" y="75"/>
                    <a:pt x="546" y="77"/>
                    <a:pt x="552" y="82"/>
                  </a:cubicBezTo>
                  <a:cubicBezTo>
                    <a:pt x="543" y="80"/>
                    <a:pt x="538" y="85"/>
                    <a:pt x="528" y="86"/>
                  </a:cubicBezTo>
                  <a:close/>
                  <a:moveTo>
                    <a:pt x="553" y="74"/>
                  </a:moveTo>
                  <a:cubicBezTo>
                    <a:pt x="558" y="69"/>
                    <a:pt x="559" y="71"/>
                    <a:pt x="563" y="66"/>
                  </a:cubicBezTo>
                  <a:cubicBezTo>
                    <a:pt x="565" y="68"/>
                    <a:pt x="563" y="69"/>
                    <a:pt x="561" y="71"/>
                  </a:cubicBezTo>
                  <a:cubicBezTo>
                    <a:pt x="562" y="72"/>
                    <a:pt x="563" y="71"/>
                    <a:pt x="563" y="71"/>
                  </a:cubicBezTo>
                  <a:cubicBezTo>
                    <a:pt x="563" y="72"/>
                    <a:pt x="555" y="73"/>
                    <a:pt x="555" y="79"/>
                  </a:cubicBezTo>
                  <a:cubicBezTo>
                    <a:pt x="551" y="81"/>
                    <a:pt x="557" y="75"/>
                    <a:pt x="553" y="74"/>
                  </a:cubicBezTo>
                  <a:close/>
                  <a:moveTo>
                    <a:pt x="567" y="66"/>
                  </a:moveTo>
                  <a:cubicBezTo>
                    <a:pt x="571" y="62"/>
                    <a:pt x="576" y="63"/>
                    <a:pt x="577" y="55"/>
                  </a:cubicBezTo>
                  <a:cubicBezTo>
                    <a:pt x="578" y="59"/>
                    <a:pt x="581" y="56"/>
                    <a:pt x="583" y="56"/>
                  </a:cubicBezTo>
                  <a:cubicBezTo>
                    <a:pt x="581" y="60"/>
                    <a:pt x="575" y="68"/>
                    <a:pt x="567" y="66"/>
                  </a:cubicBezTo>
                  <a:close/>
                  <a:moveTo>
                    <a:pt x="587" y="85"/>
                  </a:moveTo>
                  <a:cubicBezTo>
                    <a:pt x="583" y="82"/>
                    <a:pt x="588" y="80"/>
                    <a:pt x="587" y="78"/>
                  </a:cubicBezTo>
                  <a:cubicBezTo>
                    <a:pt x="584" y="76"/>
                    <a:pt x="587" y="82"/>
                    <a:pt x="582" y="83"/>
                  </a:cubicBezTo>
                  <a:cubicBezTo>
                    <a:pt x="579" y="80"/>
                    <a:pt x="581" y="78"/>
                    <a:pt x="583" y="75"/>
                  </a:cubicBezTo>
                  <a:cubicBezTo>
                    <a:pt x="587" y="76"/>
                    <a:pt x="590" y="79"/>
                    <a:pt x="594" y="82"/>
                  </a:cubicBezTo>
                  <a:cubicBezTo>
                    <a:pt x="593" y="85"/>
                    <a:pt x="590" y="84"/>
                    <a:pt x="587" y="85"/>
                  </a:cubicBezTo>
                  <a:close/>
                  <a:moveTo>
                    <a:pt x="611" y="59"/>
                  </a:moveTo>
                  <a:cubicBezTo>
                    <a:pt x="612" y="63"/>
                    <a:pt x="611" y="67"/>
                    <a:pt x="606" y="70"/>
                  </a:cubicBezTo>
                  <a:cubicBezTo>
                    <a:pt x="605" y="67"/>
                    <a:pt x="603" y="66"/>
                    <a:pt x="600" y="67"/>
                  </a:cubicBezTo>
                  <a:cubicBezTo>
                    <a:pt x="600" y="66"/>
                    <a:pt x="608" y="63"/>
                    <a:pt x="611" y="59"/>
                  </a:cubicBezTo>
                  <a:close/>
                  <a:moveTo>
                    <a:pt x="593" y="79"/>
                  </a:moveTo>
                  <a:cubicBezTo>
                    <a:pt x="592" y="77"/>
                    <a:pt x="594" y="75"/>
                    <a:pt x="593" y="73"/>
                  </a:cubicBezTo>
                  <a:cubicBezTo>
                    <a:pt x="595" y="72"/>
                    <a:pt x="597" y="73"/>
                    <a:pt x="598" y="76"/>
                  </a:cubicBezTo>
                  <a:cubicBezTo>
                    <a:pt x="596" y="79"/>
                    <a:pt x="595" y="78"/>
                    <a:pt x="593" y="79"/>
                  </a:cubicBezTo>
                  <a:close/>
                  <a:moveTo>
                    <a:pt x="612" y="69"/>
                  </a:moveTo>
                  <a:cubicBezTo>
                    <a:pt x="613" y="65"/>
                    <a:pt x="616" y="62"/>
                    <a:pt x="615" y="58"/>
                  </a:cubicBezTo>
                  <a:cubicBezTo>
                    <a:pt x="616" y="57"/>
                    <a:pt x="616" y="59"/>
                    <a:pt x="616" y="59"/>
                  </a:cubicBezTo>
                  <a:cubicBezTo>
                    <a:pt x="619" y="61"/>
                    <a:pt x="623" y="58"/>
                    <a:pt x="625" y="62"/>
                  </a:cubicBezTo>
                  <a:cubicBezTo>
                    <a:pt x="620" y="62"/>
                    <a:pt x="617" y="68"/>
                    <a:pt x="612" y="69"/>
                  </a:cubicBezTo>
                  <a:close/>
                  <a:moveTo>
                    <a:pt x="620" y="74"/>
                  </a:moveTo>
                  <a:cubicBezTo>
                    <a:pt x="616" y="78"/>
                    <a:pt x="614" y="73"/>
                    <a:pt x="610" y="78"/>
                  </a:cubicBezTo>
                  <a:cubicBezTo>
                    <a:pt x="609" y="76"/>
                    <a:pt x="609" y="74"/>
                    <a:pt x="610" y="73"/>
                  </a:cubicBezTo>
                  <a:cubicBezTo>
                    <a:pt x="613" y="72"/>
                    <a:pt x="617" y="71"/>
                    <a:pt x="620" y="74"/>
                  </a:cubicBezTo>
                  <a:close/>
                  <a:moveTo>
                    <a:pt x="642" y="62"/>
                  </a:moveTo>
                  <a:cubicBezTo>
                    <a:pt x="639" y="63"/>
                    <a:pt x="636" y="62"/>
                    <a:pt x="633" y="65"/>
                  </a:cubicBezTo>
                  <a:cubicBezTo>
                    <a:pt x="632" y="63"/>
                    <a:pt x="634" y="62"/>
                    <a:pt x="633" y="60"/>
                  </a:cubicBezTo>
                  <a:cubicBezTo>
                    <a:pt x="636" y="58"/>
                    <a:pt x="639" y="58"/>
                    <a:pt x="642" y="62"/>
                  </a:cubicBezTo>
                  <a:close/>
                  <a:moveTo>
                    <a:pt x="659" y="41"/>
                  </a:moveTo>
                  <a:cubicBezTo>
                    <a:pt x="653" y="42"/>
                    <a:pt x="658" y="46"/>
                    <a:pt x="653" y="49"/>
                  </a:cubicBezTo>
                  <a:cubicBezTo>
                    <a:pt x="652" y="49"/>
                    <a:pt x="651" y="48"/>
                    <a:pt x="649" y="49"/>
                  </a:cubicBezTo>
                  <a:cubicBezTo>
                    <a:pt x="648" y="44"/>
                    <a:pt x="654" y="34"/>
                    <a:pt x="659" y="41"/>
                  </a:cubicBezTo>
                  <a:close/>
                  <a:moveTo>
                    <a:pt x="646" y="35"/>
                  </a:moveTo>
                  <a:cubicBezTo>
                    <a:pt x="646" y="39"/>
                    <a:pt x="643" y="42"/>
                    <a:pt x="639" y="45"/>
                  </a:cubicBezTo>
                  <a:cubicBezTo>
                    <a:pt x="638" y="44"/>
                    <a:pt x="639" y="43"/>
                    <a:pt x="640" y="42"/>
                  </a:cubicBezTo>
                  <a:cubicBezTo>
                    <a:pt x="641" y="40"/>
                    <a:pt x="639" y="41"/>
                    <a:pt x="638" y="38"/>
                  </a:cubicBezTo>
                  <a:cubicBezTo>
                    <a:pt x="640" y="37"/>
                    <a:pt x="639" y="35"/>
                    <a:pt x="641" y="34"/>
                  </a:cubicBezTo>
                  <a:cubicBezTo>
                    <a:pt x="643" y="34"/>
                    <a:pt x="644" y="36"/>
                    <a:pt x="646" y="35"/>
                  </a:cubicBezTo>
                  <a:close/>
                  <a:moveTo>
                    <a:pt x="643" y="43"/>
                  </a:moveTo>
                  <a:cubicBezTo>
                    <a:pt x="643" y="52"/>
                    <a:pt x="632" y="57"/>
                    <a:pt x="622" y="56"/>
                  </a:cubicBezTo>
                  <a:cubicBezTo>
                    <a:pt x="622" y="51"/>
                    <a:pt x="631" y="55"/>
                    <a:pt x="633" y="49"/>
                  </a:cubicBezTo>
                  <a:cubicBezTo>
                    <a:pt x="632" y="47"/>
                    <a:pt x="630" y="47"/>
                    <a:pt x="628" y="47"/>
                  </a:cubicBezTo>
                  <a:cubicBezTo>
                    <a:pt x="628" y="45"/>
                    <a:pt x="629" y="43"/>
                    <a:pt x="632" y="41"/>
                  </a:cubicBezTo>
                  <a:cubicBezTo>
                    <a:pt x="633" y="46"/>
                    <a:pt x="638" y="48"/>
                    <a:pt x="643" y="43"/>
                  </a:cubicBezTo>
                  <a:close/>
                  <a:moveTo>
                    <a:pt x="621" y="42"/>
                  </a:moveTo>
                  <a:cubicBezTo>
                    <a:pt x="627" y="46"/>
                    <a:pt x="618" y="47"/>
                    <a:pt x="622" y="51"/>
                  </a:cubicBezTo>
                  <a:cubicBezTo>
                    <a:pt x="620" y="52"/>
                    <a:pt x="617" y="51"/>
                    <a:pt x="618" y="53"/>
                  </a:cubicBezTo>
                  <a:cubicBezTo>
                    <a:pt x="617" y="54"/>
                    <a:pt x="616" y="52"/>
                    <a:pt x="615" y="51"/>
                  </a:cubicBezTo>
                  <a:cubicBezTo>
                    <a:pt x="620" y="48"/>
                    <a:pt x="615" y="45"/>
                    <a:pt x="621" y="42"/>
                  </a:cubicBezTo>
                  <a:close/>
                  <a:moveTo>
                    <a:pt x="610" y="52"/>
                  </a:moveTo>
                  <a:cubicBezTo>
                    <a:pt x="612" y="56"/>
                    <a:pt x="605" y="56"/>
                    <a:pt x="604" y="58"/>
                  </a:cubicBezTo>
                  <a:cubicBezTo>
                    <a:pt x="600" y="52"/>
                    <a:pt x="609" y="54"/>
                    <a:pt x="610" y="52"/>
                  </a:cubicBezTo>
                  <a:close/>
                  <a:moveTo>
                    <a:pt x="594" y="67"/>
                  </a:moveTo>
                  <a:cubicBezTo>
                    <a:pt x="595" y="66"/>
                    <a:pt x="588" y="65"/>
                    <a:pt x="587" y="73"/>
                  </a:cubicBezTo>
                  <a:cubicBezTo>
                    <a:pt x="578" y="68"/>
                    <a:pt x="598" y="57"/>
                    <a:pt x="600" y="50"/>
                  </a:cubicBezTo>
                  <a:cubicBezTo>
                    <a:pt x="602" y="56"/>
                    <a:pt x="597" y="61"/>
                    <a:pt x="594" y="67"/>
                  </a:cubicBezTo>
                  <a:close/>
                  <a:moveTo>
                    <a:pt x="608" y="47"/>
                  </a:moveTo>
                  <a:cubicBezTo>
                    <a:pt x="607" y="51"/>
                    <a:pt x="602" y="47"/>
                    <a:pt x="604" y="50"/>
                  </a:cubicBezTo>
                  <a:cubicBezTo>
                    <a:pt x="600" y="53"/>
                    <a:pt x="603" y="43"/>
                    <a:pt x="598" y="46"/>
                  </a:cubicBezTo>
                  <a:cubicBezTo>
                    <a:pt x="596" y="43"/>
                    <a:pt x="601" y="46"/>
                    <a:pt x="603" y="42"/>
                  </a:cubicBezTo>
                  <a:cubicBezTo>
                    <a:pt x="604" y="46"/>
                    <a:pt x="606" y="44"/>
                    <a:pt x="608" y="47"/>
                  </a:cubicBezTo>
                  <a:close/>
                  <a:moveTo>
                    <a:pt x="608" y="45"/>
                  </a:moveTo>
                  <a:cubicBezTo>
                    <a:pt x="606" y="40"/>
                    <a:pt x="605" y="41"/>
                    <a:pt x="604" y="37"/>
                  </a:cubicBezTo>
                  <a:cubicBezTo>
                    <a:pt x="607" y="36"/>
                    <a:pt x="613" y="42"/>
                    <a:pt x="608" y="45"/>
                  </a:cubicBezTo>
                  <a:close/>
                  <a:moveTo>
                    <a:pt x="590" y="56"/>
                  </a:moveTo>
                  <a:cubicBezTo>
                    <a:pt x="585" y="52"/>
                    <a:pt x="591" y="49"/>
                    <a:pt x="588" y="45"/>
                  </a:cubicBezTo>
                  <a:cubicBezTo>
                    <a:pt x="594" y="43"/>
                    <a:pt x="594" y="53"/>
                    <a:pt x="590" y="56"/>
                  </a:cubicBezTo>
                  <a:close/>
                  <a:moveTo>
                    <a:pt x="575" y="51"/>
                  </a:moveTo>
                  <a:cubicBezTo>
                    <a:pt x="572" y="43"/>
                    <a:pt x="582" y="48"/>
                    <a:pt x="585" y="43"/>
                  </a:cubicBezTo>
                  <a:cubicBezTo>
                    <a:pt x="587" y="51"/>
                    <a:pt x="576" y="43"/>
                    <a:pt x="575" y="51"/>
                  </a:cubicBezTo>
                  <a:close/>
                  <a:moveTo>
                    <a:pt x="577" y="40"/>
                  </a:moveTo>
                  <a:cubicBezTo>
                    <a:pt x="586" y="38"/>
                    <a:pt x="577" y="35"/>
                    <a:pt x="583" y="31"/>
                  </a:cubicBezTo>
                  <a:cubicBezTo>
                    <a:pt x="584" y="31"/>
                    <a:pt x="585" y="32"/>
                    <a:pt x="586" y="33"/>
                  </a:cubicBezTo>
                  <a:cubicBezTo>
                    <a:pt x="585" y="37"/>
                    <a:pt x="585" y="49"/>
                    <a:pt x="577" y="40"/>
                  </a:cubicBezTo>
                  <a:close/>
                  <a:moveTo>
                    <a:pt x="585" y="25"/>
                  </a:moveTo>
                  <a:cubicBezTo>
                    <a:pt x="590" y="29"/>
                    <a:pt x="583" y="33"/>
                    <a:pt x="581" y="28"/>
                  </a:cubicBezTo>
                  <a:cubicBezTo>
                    <a:pt x="582" y="25"/>
                    <a:pt x="582" y="27"/>
                    <a:pt x="585" y="25"/>
                  </a:cubicBezTo>
                  <a:close/>
                  <a:moveTo>
                    <a:pt x="577" y="33"/>
                  </a:moveTo>
                  <a:cubicBezTo>
                    <a:pt x="578" y="38"/>
                    <a:pt x="573" y="40"/>
                    <a:pt x="569" y="39"/>
                  </a:cubicBezTo>
                  <a:cubicBezTo>
                    <a:pt x="571" y="35"/>
                    <a:pt x="570" y="34"/>
                    <a:pt x="574" y="29"/>
                  </a:cubicBezTo>
                  <a:cubicBezTo>
                    <a:pt x="574" y="29"/>
                    <a:pt x="574" y="35"/>
                    <a:pt x="577" y="33"/>
                  </a:cubicBezTo>
                  <a:close/>
                  <a:moveTo>
                    <a:pt x="566" y="30"/>
                  </a:moveTo>
                  <a:cubicBezTo>
                    <a:pt x="565" y="32"/>
                    <a:pt x="567" y="35"/>
                    <a:pt x="567" y="38"/>
                  </a:cubicBezTo>
                  <a:cubicBezTo>
                    <a:pt x="564" y="41"/>
                    <a:pt x="563" y="37"/>
                    <a:pt x="560" y="39"/>
                  </a:cubicBezTo>
                  <a:cubicBezTo>
                    <a:pt x="560" y="37"/>
                    <a:pt x="560" y="36"/>
                    <a:pt x="562" y="34"/>
                  </a:cubicBezTo>
                  <a:cubicBezTo>
                    <a:pt x="560" y="34"/>
                    <a:pt x="559" y="33"/>
                    <a:pt x="557" y="31"/>
                  </a:cubicBezTo>
                  <a:cubicBezTo>
                    <a:pt x="552" y="33"/>
                    <a:pt x="556" y="36"/>
                    <a:pt x="552" y="38"/>
                  </a:cubicBezTo>
                  <a:cubicBezTo>
                    <a:pt x="547" y="23"/>
                    <a:pt x="559" y="31"/>
                    <a:pt x="566" y="30"/>
                  </a:cubicBezTo>
                  <a:close/>
                  <a:moveTo>
                    <a:pt x="544" y="23"/>
                  </a:moveTo>
                  <a:cubicBezTo>
                    <a:pt x="549" y="21"/>
                    <a:pt x="542" y="27"/>
                    <a:pt x="540" y="28"/>
                  </a:cubicBezTo>
                  <a:cubicBezTo>
                    <a:pt x="542" y="32"/>
                    <a:pt x="545" y="26"/>
                    <a:pt x="546" y="30"/>
                  </a:cubicBezTo>
                  <a:cubicBezTo>
                    <a:pt x="540" y="33"/>
                    <a:pt x="549" y="37"/>
                    <a:pt x="544" y="39"/>
                  </a:cubicBezTo>
                  <a:cubicBezTo>
                    <a:pt x="541" y="32"/>
                    <a:pt x="537" y="28"/>
                    <a:pt x="536" y="24"/>
                  </a:cubicBezTo>
                  <a:cubicBezTo>
                    <a:pt x="539" y="20"/>
                    <a:pt x="541" y="29"/>
                    <a:pt x="544" y="23"/>
                  </a:cubicBezTo>
                  <a:close/>
                  <a:moveTo>
                    <a:pt x="530" y="28"/>
                  </a:moveTo>
                  <a:cubicBezTo>
                    <a:pt x="528" y="31"/>
                    <a:pt x="534" y="35"/>
                    <a:pt x="529" y="38"/>
                  </a:cubicBezTo>
                  <a:cubicBezTo>
                    <a:pt x="531" y="39"/>
                    <a:pt x="532" y="37"/>
                    <a:pt x="534" y="40"/>
                  </a:cubicBezTo>
                  <a:cubicBezTo>
                    <a:pt x="536" y="39"/>
                    <a:pt x="535" y="37"/>
                    <a:pt x="534" y="36"/>
                  </a:cubicBezTo>
                  <a:cubicBezTo>
                    <a:pt x="539" y="36"/>
                    <a:pt x="537" y="41"/>
                    <a:pt x="545" y="42"/>
                  </a:cubicBezTo>
                  <a:cubicBezTo>
                    <a:pt x="541" y="45"/>
                    <a:pt x="540" y="48"/>
                    <a:pt x="543" y="51"/>
                  </a:cubicBezTo>
                  <a:cubicBezTo>
                    <a:pt x="540" y="52"/>
                    <a:pt x="537" y="54"/>
                    <a:pt x="535" y="51"/>
                  </a:cubicBezTo>
                  <a:cubicBezTo>
                    <a:pt x="539" y="49"/>
                    <a:pt x="537" y="44"/>
                    <a:pt x="541" y="45"/>
                  </a:cubicBezTo>
                  <a:cubicBezTo>
                    <a:pt x="536" y="38"/>
                    <a:pt x="529" y="48"/>
                    <a:pt x="524" y="39"/>
                  </a:cubicBezTo>
                  <a:cubicBezTo>
                    <a:pt x="529" y="35"/>
                    <a:pt x="523" y="29"/>
                    <a:pt x="530" y="28"/>
                  </a:cubicBezTo>
                  <a:close/>
                  <a:moveTo>
                    <a:pt x="519" y="33"/>
                  </a:moveTo>
                  <a:cubicBezTo>
                    <a:pt x="520" y="40"/>
                    <a:pt x="513" y="40"/>
                    <a:pt x="511" y="47"/>
                  </a:cubicBezTo>
                  <a:cubicBezTo>
                    <a:pt x="506" y="44"/>
                    <a:pt x="512" y="41"/>
                    <a:pt x="511" y="38"/>
                  </a:cubicBezTo>
                  <a:cubicBezTo>
                    <a:pt x="517" y="39"/>
                    <a:pt x="515" y="34"/>
                    <a:pt x="519" y="33"/>
                  </a:cubicBezTo>
                  <a:close/>
                  <a:moveTo>
                    <a:pt x="505" y="42"/>
                  </a:moveTo>
                  <a:cubicBezTo>
                    <a:pt x="502" y="48"/>
                    <a:pt x="506" y="48"/>
                    <a:pt x="502" y="52"/>
                  </a:cubicBezTo>
                  <a:cubicBezTo>
                    <a:pt x="501" y="49"/>
                    <a:pt x="504" y="44"/>
                    <a:pt x="499" y="46"/>
                  </a:cubicBezTo>
                  <a:cubicBezTo>
                    <a:pt x="494" y="44"/>
                    <a:pt x="503" y="46"/>
                    <a:pt x="505" y="42"/>
                  </a:cubicBezTo>
                  <a:close/>
                  <a:moveTo>
                    <a:pt x="492" y="54"/>
                  </a:moveTo>
                  <a:cubicBezTo>
                    <a:pt x="496" y="50"/>
                    <a:pt x="495" y="51"/>
                    <a:pt x="500" y="48"/>
                  </a:cubicBezTo>
                  <a:cubicBezTo>
                    <a:pt x="502" y="52"/>
                    <a:pt x="495" y="55"/>
                    <a:pt x="494" y="58"/>
                  </a:cubicBezTo>
                  <a:cubicBezTo>
                    <a:pt x="493" y="56"/>
                    <a:pt x="491" y="55"/>
                    <a:pt x="489" y="57"/>
                  </a:cubicBezTo>
                  <a:cubicBezTo>
                    <a:pt x="487" y="49"/>
                    <a:pt x="484" y="54"/>
                    <a:pt x="481" y="54"/>
                  </a:cubicBezTo>
                  <a:cubicBezTo>
                    <a:pt x="477" y="49"/>
                    <a:pt x="485" y="52"/>
                    <a:pt x="487" y="47"/>
                  </a:cubicBezTo>
                  <a:cubicBezTo>
                    <a:pt x="488" y="53"/>
                    <a:pt x="492" y="49"/>
                    <a:pt x="492" y="54"/>
                  </a:cubicBezTo>
                  <a:close/>
                  <a:moveTo>
                    <a:pt x="507" y="32"/>
                  </a:moveTo>
                  <a:cubicBezTo>
                    <a:pt x="508" y="34"/>
                    <a:pt x="505" y="34"/>
                    <a:pt x="504" y="32"/>
                  </a:cubicBezTo>
                  <a:cubicBezTo>
                    <a:pt x="504" y="35"/>
                    <a:pt x="505" y="37"/>
                    <a:pt x="501" y="37"/>
                  </a:cubicBezTo>
                  <a:cubicBezTo>
                    <a:pt x="501" y="35"/>
                    <a:pt x="502" y="34"/>
                    <a:pt x="500" y="32"/>
                  </a:cubicBezTo>
                  <a:cubicBezTo>
                    <a:pt x="503" y="28"/>
                    <a:pt x="505" y="34"/>
                    <a:pt x="507" y="32"/>
                  </a:cubicBezTo>
                  <a:close/>
                  <a:moveTo>
                    <a:pt x="485" y="29"/>
                  </a:moveTo>
                  <a:cubicBezTo>
                    <a:pt x="489" y="32"/>
                    <a:pt x="483" y="33"/>
                    <a:pt x="484" y="36"/>
                  </a:cubicBezTo>
                  <a:cubicBezTo>
                    <a:pt x="485" y="36"/>
                    <a:pt x="488" y="37"/>
                    <a:pt x="486" y="39"/>
                  </a:cubicBezTo>
                  <a:cubicBezTo>
                    <a:pt x="491" y="40"/>
                    <a:pt x="494" y="34"/>
                    <a:pt x="500" y="39"/>
                  </a:cubicBezTo>
                  <a:cubicBezTo>
                    <a:pt x="496" y="39"/>
                    <a:pt x="489" y="42"/>
                    <a:pt x="486" y="46"/>
                  </a:cubicBezTo>
                  <a:cubicBezTo>
                    <a:pt x="482" y="42"/>
                    <a:pt x="483" y="34"/>
                    <a:pt x="476" y="36"/>
                  </a:cubicBezTo>
                  <a:cubicBezTo>
                    <a:pt x="477" y="32"/>
                    <a:pt x="483" y="35"/>
                    <a:pt x="485" y="29"/>
                  </a:cubicBezTo>
                  <a:close/>
                  <a:moveTo>
                    <a:pt x="474" y="33"/>
                  </a:moveTo>
                  <a:cubicBezTo>
                    <a:pt x="471" y="36"/>
                    <a:pt x="468" y="36"/>
                    <a:pt x="474" y="42"/>
                  </a:cubicBezTo>
                  <a:cubicBezTo>
                    <a:pt x="472" y="46"/>
                    <a:pt x="469" y="46"/>
                    <a:pt x="465" y="43"/>
                  </a:cubicBezTo>
                  <a:cubicBezTo>
                    <a:pt x="468" y="41"/>
                    <a:pt x="467" y="40"/>
                    <a:pt x="466" y="41"/>
                  </a:cubicBezTo>
                  <a:cubicBezTo>
                    <a:pt x="467" y="37"/>
                    <a:pt x="470" y="33"/>
                    <a:pt x="469" y="29"/>
                  </a:cubicBezTo>
                  <a:cubicBezTo>
                    <a:pt x="472" y="26"/>
                    <a:pt x="470" y="35"/>
                    <a:pt x="474" y="33"/>
                  </a:cubicBezTo>
                  <a:close/>
                  <a:moveTo>
                    <a:pt x="457" y="39"/>
                  </a:moveTo>
                  <a:cubicBezTo>
                    <a:pt x="461" y="47"/>
                    <a:pt x="449" y="43"/>
                    <a:pt x="445" y="44"/>
                  </a:cubicBezTo>
                  <a:cubicBezTo>
                    <a:pt x="445" y="37"/>
                    <a:pt x="442" y="48"/>
                    <a:pt x="438" y="42"/>
                  </a:cubicBezTo>
                  <a:cubicBezTo>
                    <a:pt x="446" y="36"/>
                    <a:pt x="450" y="47"/>
                    <a:pt x="457" y="39"/>
                  </a:cubicBezTo>
                  <a:close/>
                  <a:moveTo>
                    <a:pt x="393" y="75"/>
                  </a:moveTo>
                  <a:cubicBezTo>
                    <a:pt x="392" y="74"/>
                    <a:pt x="391" y="73"/>
                    <a:pt x="390" y="71"/>
                  </a:cubicBezTo>
                  <a:cubicBezTo>
                    <a:pt x="390" y="76"/>
                    <a:pt x="386" y="78"/>
                    <a:pt x="382" y="79"/>
                  </a:cubicBezTo>
                  <a:cubicBezTo>
                    <a:pt x="380" y="72"/>
                    <a:pt x="392" y="73"/>
                    <a:pt x="391" y="68"/>
                  </a:cubicBezTo>
                  <a:cubicBezTo>
                    <a:pt x="395" y="67"/>
                    <a:pt x="399" y="73"/>
                    <a:pt x="393" y="75"/>
                  </a:cubicBezTo>
                  <a:close/>
                  <a:moveTo>
                    <a:pt x="421" y="50"/>
                  </a:moveTo>
                  <a:cubicBezTo>
                    <a:pt x="417" y="56"/>
                    <a:pt x="415" y="48"/>
                    <a:pt x="411" y="52"/>
                  </a:cubicBezTo>
                  <a:cubicBezTo>
                    <a:pt x="410" y="50"/>
                    <a:pt x="412" y="48"/>
                    <a:pt x="415" y="46"/>
                  </a:cubicBezTo>
                  <a:cubicBezTo>
                    <a:pt x="419" y="47"/>
                    <a:pt x="417" y="48"/>
                    <a:pt x="421" y="50"/>
                  </a:cubicBezTo>
                  <a:close/>
                  <a:moveTo>
                    <a:pt x="441" y="30"/>
                  </a:moveTo>
                  <a:cubicBezTo>
                    <a:pt x="443" y="34"/>
                    <a:pt x="435" y="35"/>
                    <a:pt x="434" y="37"/>
                  </a:cubicBezTo>
                  <a:cubicBezTo>
                    <a:pt x="432" y="34"/>
                    <a:pt x="432" y="31"/>
                    <a:pt x="435" y="29"/>
                  </a:cubicBezTo>
                  <a:cubicBezTo>
                    <a:pt x="433" y="35"/>
                    <a:pt x="438" y="34"/>
                    <a:pt x="441" y="30"/>
                  </a:cubicBezTo>
                  <a:close/>
                  <a:moveTo>
                    <a:pt x="375" y="79"/>
                  </a:moveTo>
                  <a:cubicBezTo>
                    <a:pt x="375" y="82"/>
                    <a:pt x="364" y="82"/>
                    <a:pt x="365" y="78"/>
                  </a:cubicBezTo>
                  <a:cubicBezTo>
                    <a:pt x="367" y="79"/>
                    <a:pt x="370" y="79"/>
                    <a:pt x="373" y="75"/>
                  </a:cubicBezTo>
                  <a:cubicBezTo>
                    <a:pt x="375" y="76"/>
                    <a:pt x="371" y="81"/>
                    <a:pt x="375" y="79"/>
                  </a:cubicBezTo>
                  <a:close/>
                  <a:moveTo>
                    <a:pt x="389" y="59"/>
                  </a:moveTo>
                  <a:cubicBezTo>
                    <a:pt x="388" y="57"/>
                    <a:pt x="397" y="55"/>
                    <a:pt x="391" y="54"/>
                  </a:cubicBezTo>
                  <a:cubicBezTo>
                    <a:pt x="390" y="49"/>
                    <a:pt x="396" y="55"/>
                    <a:pt x="398" y="54"/>
                  </a:cubicBezTo>
                  <a:cubicBezTo>
                    <a:pt x="400" y="50"/>
                    <a:pt x="404" y="44"/>
                    <a:pt x="408" y="48"/>
                  </a:cubicBezTo>
                  <a:cubicBezTo>
                    <a:pt x="402" y="58"/>
                    <a:pt x="397" y="53"/>
                    <a:pt x="389" y="59"/>
                  </a:cubicBezTo>
                  <a:close/>
                  <a:moveTo>
                    <a:pt x="417" y="37"/>
                  </a:moveTo>
                  <a:cubicBezTo>
                    <a:pt x="418" y="40"/>
                    <a:pt x="411" y="43"/>
                    <a:pt x="409" y="38"/>
                  </a:cubicBezTo>
                  <a:cubicBezTo>
                    <a:pt x="412" y="35"/>
                    <a:pt x="415" y="39"/>
                    <a:pt x="417" y="37"/>
                  </a:cubicBezTo>
                  <a:close/>
                  <a:moveTo>
                    <a:pt x="358" y="76"/>
                  </a:moveTo>
                  <a:cubicBezTo>
                    <a:pt x="358" y="77"/>
                    <a:pt x="359" y="77"/>
                    <a:pt x="360" y="76"/>
                  </a:cubicBezTo>
                  <a:cubicBezTo>
                    <a:pt x="361" y="78"/>
                    <a:pt x="359" y="78"/>
                    <a:pt x="359" y="77"/>
                  </a:cubicBezTo>
                  <a:cubicBezTo>
                    <a:pt x="356" y="79"/>
                    <a:pt x="361" y="80"/>
                    <a:pt x="362" y="80"/>
                  </a:cubicBezTo>
                  <a:cubicBezTo>
                    <a:pt x="363" y="81"/>
                    <a:pt x="361" y="83"/>
                    <a:pt x="360" y="82"/>
                  </a:cubicBezTo>
                  <a:cubicBezTo>
                    <a:pt x="359" y="82"/>
                    <a:pt x="359" y="83"/>
                    <a:pt x="360" y="84"/>
                  </a:cubicBezTo>
                  <a:cubicBezTo>
                    <a:pt x="359" y="84"/>
                    <a:pt x="358" y="83"/>
                    <a:pt x="359" y="82"/>
                  </a:cubicBezTo>
                  <a:cubicBezTo>
                    <a:pt x="357" y="80"/>
                    <a:pt x="355" y="83"/>
                    <a:pt x="353" y="80"/>
                  </a:cubicBezTo>
                  <a:cubicBezTo>
                    <a:pt x="356" y="80"/>
                    <a:pt x="357" y="78"/>
                    <a:pt x="357" y="75"/>
                  </a:cubicBezTo>
                  <a:cubicBezTo>
                    <a:pt x="358" y="74"/>
                    <a:pt x="358" y="76"/>
                    <a:pt x="358" y="76"/>
                  </a:cubicBezTo>
                  <a:close/>
                  <a:moveTo>
                    <a:pt x="360" y="62"/>
                  </a:moveTo>
                  <a:cubicBezTo>
                    <a:pt x="360" y="60"/>
                    <a:pt x="361" y="60"/>
                    <a:pt x="364" y="57"/>
                  </a:cubicBezTo>
                  <a:cubicBezTo>
                    <a:pt x="365" y="58"/>
                    <a:pt x="364" y="59"/>
                    <a:pt x="363" y="60"/>
                  </a:cubicBezTo>
                  <a:cubicBezTo>
                    <a:pt x="368" y="59"/>
                    <a:pt x="367" y="66"/>
                    <a:pt x="373" y="63"/>
                  </a:cubicBezTo>
                  <a:cubicBezTo>
                    <a:pt x="369" y="71"/>
                    <a:pt x="366" y="57"/>
                    <a:pt x="360" y="62"/>
                  </a:cubicBezTo>
                  <a:close/>
                  <a:moveTo>
                    <a:pt x="411" y="24"/>
                  </a:moveTo>
                  <a:cubicBezTo>
                    <a:pt x="414" y="24"/>
                    <a:pt x="417" y="24"/>
                    <a:pt x="420" y="24"/>
                  </a:cubicBezTo>
                  <a:cubicBezTo>
                    <a:pt x="420" y="33"/>
                    <a:pt x="415" y="24"/>
                    <a:pt x="411" y="26"/>
                  </a:cubicBezTo>
                  <a:cubicBezTo>
                    <a:pt x="411" y="24"/>
                    <a:pt x="409" y="22"/>
                    <a:pt x="410" y="21"/>
                  </a:cubicBezTo>
                  <a:cubicBezTo>
                    <a:pt x="409" y="16"/>
                    <a:pt x="413" y="23"/>
                    <a:pt x="411" y="24"/>
                  </a:cubicBezTo>
                  <a:close/>
                  <a:moveTo>
                    <a:pt x="345" y="72"/>
                  </a:moveTo>
                  <a:cubicBezTo>
                    <a:pt x="348" y="76"/>
                    <a:pt x="353" y="68"/>
                    <a:pt x="356" y="72"/>
                  </a:cubicBezTo>
                  <a:cubicBezTo>
                    <a:pt x="347" y="73"/>
                    <a:pt x="349" y="82"/>
                    <a:pt x="342" y="79"/>
                  </a:cubicBezTo>
                  <a:cubicBezTo>
                    <a:pt x="343" y="77"/>
                    <a:pt x="344" y="77"/>
                    <a:pt x="345" y="79"/>
                  </a:cubicBezTo>
                  <a:cubicBezTo>
                    <a:pt x="344" y="69"/>
                    <a:pt x="333" y="76"/>
                    <a:pt x="328" y="73"/>
                  </a:cubicBezTo>
                  <a:cubicBezTo>
                    <a:pt x="337" y="69"/>
                    <a:pt x="343" y="70"/>
                    <a:pt x="347" y="67"/>
                  </a:cubicBezTo>
                  <a:cubicBezTo>
                    <a:pt x="347" y="68"/>
                    <a:pt x="346" y="70"/>
                    <a:pt x="345" y="72"/>
                  </a:cubicBezTo>
                  <a:close/>
                  <a:moveTo>
                    <a:pt x="359" y="55"/>
                  </a:moveTo>
                  <a:cubicBezTo>
                    <a:pt x="358" y="52"/>
                    <a:pt x="355" y="49"/>
                    <a:pt x="361" y="48"/>
                  </a:cubicBezTo>
                  <a:cubicBezTo>
                    <a:pt x="364" y="51"/>
                    <a:pt x="363" y="53"/>
                    <a:pt x="359" y="55"/>
                  </a:cubicBezTo>
                  <a:close/>
                  <a:moveTo>
                    <a:pt x="383" y="32"/>
                  </a:moveTo>
                  <a:cubicBezTo>
                    <a:pt x="384" y="37"/>
                    <a:pt x="378" y="37"/>
                    <a:pt x="376" y="35"/>
                  </a:cubicBezTo>
                  <a:cubicBezTo>
                    <a:pt x="377" y="38"/>
                    <a:pt x="371" y="40"/>
                    <a:pt x="374" y="44"/>
                  </a:cubicBezTo>
                  <a:cubicBezTo>
                    <a:pt x="372" y="44"/>
                    <a:pt x="371" y="42"/>
                    <a:pt x="369" y="44"/>
                  </a:cubicBezTo>
                  <a:cubicBezTo>
                    <a:pt x="371" y="38"/>
                    <a:pt x="376" y="32"/>
                    <a:pt x="383" y="32"/>
                  </a:cubicBezTo>
                  <a:close/>
                  <a:moveTo>
                    <a:pt x="237" y="77"/>
                  </a:moveTo>
                  <a:cubicBezTo>
                    <a:pt x="235" y="74"/>
                    <a:pt x="241" y="76"/>
                    <a:pt x="242" y="74"/>
                  </a:cubicBezTo>
                  <a:cubicBezTo>
                    <a:pt x="244" y="77"/>
                    <a:pt x="246" y="79"/>
                    <a:pt x="242" y="81"/>
                  </a:cubicBezTo>
                  <a:cubicBezTo>
                    <a:pt x="241" y="80"/>
                    <a:pt x="239" y="75"/>
                    <a:pt x="237" y="77"/>
                  </a:cubicBezTo>
                  <a:close/>
                  <a:moveTo>
                    <a:pt x="260" y="64"/>
                  </a:moveTo>
                  <a:cubicBezTo>
                    <a:pt x="263" y="62"/>
                    <a:pt x="265" y="60"/>
                    <a:pt x="264" y="58"/>
                  </a:cubicBezTo>
                  <a:cubicBezTo>
                    <a:pt x="269" y="59"/>
                    <a:pt x="262" y="67"/>
                    <a:pt x="261" y="70"/>
                  </a:cubicBezTo>
                  <a:cubicBezTo>
                    <a:pt x="260" y="69"/>
                    <a:pt x="259" y="68"/>
                    <a:pt x="258" y="67"/>
                  </a:cubicBezTo>
                  <a:cubicBezTo>
                    <a:pt x="260" y="66"/>
                    <a:pt x="260" y="68"/>
                    <a:pt x="261" y="68"/>
                  </a:cubicBezTo>
                  <a:cubicBezTo>
                    <a:pt x="263" y="67"/>
                    <a:pt x="261" y="66"/>
                    <a:pt x="260" y="64"/>
                  </a:cubicBezTo>
                  <a:close/>
                  <a:moveTo>
                    <a:pt x="248" y="82"/>
                  </a:moveTo>
                  <a:cubicBezTo>
                    <a:pt x="246" y="79"/>
                    <a:pt x="249" y="77"/>
                    <a:pt x="251" y="74"/>
                  </a:cubicBezTo>
                  <a:cubicBezTo>
                    <a:pt x="254" y="79"/>
                    <a:pt x="253" y="81"/>
                    <a:pt x="248" y="82"/>
                  </a:cubicBezTo>
                  <a:close/>
                  <a:moveTo>
                    <a:pt x="272" y="64"/>
                  </a:moveTo>
                  <a:cubicBezTo>
                    <a:pt x="267" y="59"/>
                    <a:pt x="278" y="60"/>
                    <a:pt x="275" y="58"/>
                  </a:cubicBezTo>
                  <a:cubicBezTo>
                    <a:pt x="281" y="58"/>
                    <a:pt x="276" y="64"/>
                    <a:pt x="272" y="64"/>
                  </a:cubicBezTo>
                  <a:close/>
                  <a:moveTo>
                    <a:pt x="288" y="47"/>
                  </a:moveTo>
                  <a:cubicBezTo>
                    <a:pt x="290" y="49"/>
                    <a:pt x="293" y="49"/>
                    <a:pt x="289" y="43"/>
                  </a:cubicBezTo>
                  <a:cubicBezTo>
                    <a:pt x="293" y="42"/>
                    <a:pt x="291" y="44"/>
                    <a:pt x="293" y="47"/>
                  </a:cubicBezTo>
                  <a:cubicBezTo>
                    <a:pt x="294" y="45"/>
                    <a:pt x="293" y="44"/>
                    <a:pt x="295" y="42"/>
                  </a:cubicBezTo>
                  <a:cubicBezTo>
                    <a:pt x="294" y="46"/>
                    <a:pt x="299" y="44"/>
                    <a:pt x="301" y="48"/>
                  </a:cubicBezTo>
                  <a:cubicBezTo>
                    <a:pt x="301" y="50"/>
                    <a:pt x="300" y="51"/>
                    <a:pt x="298" y="53"/>
                  </a:cubicBezTo>
                  <a:cubicBezTo>
                    <a:pt x="301" y="45"/>
                    <a:pt x="291" y="50"/>
                    <a:pt x="291" y="53"/>
                  </a:cubicBezTo>
                  <a:cubicBezTo>
                    <a:pt x="286" y="54"/>
                    <a:pt x="290" y="49"/>
                    <a:pt x="288" y="47"/>
                  </a:cubicBezTo>
                  <a:close/>
                  <a:moveTo>
                    <a:pt x="270" y="69"/>
                  </a:moveTo>
                  <a:cubicBezTo>
                    <a:pt x="271" y="70"/>
                    <a:pt x="270" y="71"/>
                    <a:pt x="269" y="71"/>
                  </a:cubicBezTo>
                  <a:cubicBezTo>
                    <a:pt x="270" y="72"/>
                    <a:pt x="272" y="72"/>
                    <a:pt x="273" y="74"/>
                  </a:cubicBezTo>
                  <a:cubicBezTo>
                    <a:pt x="273" y="72"/>
                    <a:pt x="274" y="71"/>
                    <a:pt x="276" y="73"/>
                  </a:cubicBezTo>
                  <a:cubicBezTo>
                    <a:pt x="271" y="76"/>
                    <a:pt x="270" y="79"/>
                    <a:pt x="267" y="82"/>
                  </a:cubicBezTo>
                  <a:cubicBezTo>
                    <a:pt x="266" y="77"/>
                    <a:pt x="267" y="73"/>
                    <a:pt x="270" y="69"/>
                  </a:cubicBezTo>
                  <a:close/>
                  <a:moveTo>
                    <a:pt x="303" y="47"/>
                  </a:moveTo>
                  <a:cubicBezTo>
                    <a:pt x="304" y="45"/>
                    <a:pt x="306" y="45"/>
                    <a:pt x="308" y="47"/>
                  </a:cubicBezTo>
                  <a:cubicBezTo>
                    <a:pt x="307" y="48"/>
                    <a:pt x="306" y="47"/>
                    <a:pt x="306" y="46"/>
                  </a:cubicBezTo>
                  <a:cubicBezTo>
                    <a:pt x="305" y="48"/>
                    <a:pt x="311" y="52"/>
                    <a:pt x="306" y="56"/>
                  </a:cubicBezTo>
                  <a:cubicBezTo>
                    <a:pt x="302" y="52"/>
                    <a:pt x="307" y="50"/>
                    <a:pt x="303" y="47"/>
                  </a:cubicBezTo>
                  <a:close/>
                  <a:moveTo>
                    <a:pt x="329" y="32"/>
                  </a:moveTo>
                  <a:cubicBezTo>
                    <a:pt x="331" y="34"/>
                    <a:pt x="329" y="35"/>
                    <a:pt x="328" y="36"/>
                  </a:cubicBezTo>
                  <a:cubicBezTo>
                    <a:pt x="330" y="40"/>
                    <a:pt x="332" y="38"/>
                    <a:pt x="334" y="41"/>
                  </a:cubicBezTo>
                  <a:cubicBezTo>
                    <a:pt x="329" y="42"/>
                    <a:pt x="323" y="36"/>
                    <a:pt x="329" y="32"/>
                  </a:cubicBezTo>
                  <a:close/>
                  <a:moveTo>
                    <a:pt x="326" y="47"/>
                  </a:moveTo>
                  <a:cubicBezTo>
                    <a:pt x="316" y="49"/>
                    <a:pt x="319" y="57"/>
                    <a:pt x="314" y="62"/>
                  </a:cubicBezTo>
                  <a:cubicBezTo>
                    <a:pt x="312" y="62"/>
                    <a:pt x="312" y="61"/>
                    <a:pt x="313" y="61"/>
                  </a:cubicBezTo>
                  <a:cubicBezTo>
                    <a:pt x="312" y="60"/>
                    <a:pt x="311" y="61"/>
                    <a:pt x="310" y="61"/>
                  </a:cubicBezTo>
                  <a:cubicBezTo>
                    <a:pt x="308" y="57"/>
                    <a:pt x="315" y="55"/>
                    <a:pt x="317" y="54"/>
                  </a:cubicBezTo>
                  <a:cubicBezTo>
                    <a:pt x="315" y="53"/>
                    <a:pt x="314" y="53"/>
                    <a:pt x="312" y="54"/>
                  </a:cubicBezTo>
                  <a:cubicBezTo>
                    <a:pt x="316" y="51"/>
                    <a:pt x="319" y="39"/>
                    <a:pt x="326" y="47"/>
                  </a:cubicBezTo>
                  <a:close/>
                  <a:moveTo>
                    <a:pt x="296" y="76"/>
                  </a:moveTo>
                  <a:cubicBezTo>
                    <a:pt x="295" y="74"/>
                    <a:pt x="297" y="75"/>
                    <a:pt x="298" y="74"/>
                  </a:cubicBezTo>
                  <a:cubicBezTo>
                    <a:pt x="294" y="73"/>
                    <a:pt x="294" y="74"/>
                    <a:pt x="293" y="69"/>
                  </a:cubicBezTo>
                  <a:cubicBezTo>
                    <a:pt x="294" y="68"/>
                    <a:pt x="295" y="70"/>
                    <a:pt x="296" y="71"/>
                  </a:cubicBezTo>
                  <a:cubicBezTo>
                    <a:pt x="297" y="70"/>
                    <a:pt x="296" y="69"/>
                    <a:pt x="296" y="69"/>
                  </a:cubicBezTo>
                  <a:cubicBezTo>
                    <a:pt x="297" y="68"/>
                    <a:pt x="299" y="70"/>
                    <a:pt x="298" y="71"/>
                  </a:cubicBezTo>
                  <a:cubicBezTo>
                    <a:pt x="298" y="72"/>
                    <a:pt x="299" y="73"/>
                    <a:pt x="300" y="72"/>
                  </a:cubicBezTo>
                  <a:cubicBezTo>
                    <a:pt x="302" y="75"/>
                    <a:pt x="297" y="76"/>
                    <a:pt x="296" y="76"/>
                  </a:cubicBezTo>
                  <a:close/>
                  <a:moveTo>
                    <a:pt x="334" y="66"/>
                  </a:moveTo>
                  <a:cubicBezTo>
                    <a:pt x="330" y="68"/>
                    <a:pt x="327" y="68"/>
                    <a:pt x="324" y="65"/>
                  </a:cubicBezTo>
                  <a:cubicBezTo>
                    <a:pt x="327" y="63"/>
                    <a:pt x="333" y="65"/>
                    <a:pt x="330" y="59"/>
                  </a:cubicBezTo>
                  <a:cubicBezTo>
                    <a:pt x="332" y="56"/>
                    <a:pt x="333" y="62"/>
                    <a:pt x="335" y="63"/>
                  </a:cubicBezTo>
                  <a:cubicBezTo>
                    <a:pt x="334" y="64"/>
                    <a:pt x="333" y="65"/>
                    <a:pt x="334" y="66"/>
                  </a:cubicBezTo>
                  <a:close/>
                  <a:moveTo>
                    <a:pt x="347" y="54"/>
                  </a:moveTo>
                  <a:cubicBezTo>
                    <a:pt x="345" y="50"/>
                    <a:pt x="346" y="47"/>
                    <a:pt x="345" y="44"/>
                  </a:cubicBezTo>
                  <a:cubicBezTo>
                    <a:pt x="351" y="43"/>
                    <a:pt x="351" y="50"/>
                    <a:pt x="347" y="54"/>
                  </a:cubicBezTo>
                  <a:close/>
                  <a:moveTo>
                    <a:pt x="356" y="34"/>
                  </a:moveTo>
                  <a:cubicBezTo>
                    <a:pt x="359" y="38"/>
                    <a:pt x="355" y="40"/>
                    <a:pt x="356" y="43"/>
                  </a:cubicBezTo>
                  <a:cubicBezTo>
                    <a:pt x="354" y="44"/>
                    <a:pt x="353" y="42"/>
                    <a:pt x="352" y="41"/>
                  </a:cubicBezTo>
                  <a:cubicBezTo>
                    <a:pt x="357" y="39"/>
                    <a:pt x="352" y="36"/>
                    <a:pt x="356" y="34"/>
                  </a:cubicBezTo>
                  <a:close/>
                  <a:moveTo>
                    <a:pt x="340" y="49"/>
                  </a:moveTo>
                  <a:cubicBezTo>
                    <a:pt x="338" y="52"/>
                    <a:pt x="335" y="55"/>
                    <a:pt x="339" y="59"/>
                  </a:cubicBezTo>
                  <a:cubicBezTo>
                    <a:pt x="334" y="59"/>
                    <a:pt x="334" y="51"/>
                    <a:pt x="334" y="48"/>
                  </a:cubicBezTo>
                  <a:cubicBezTo>
                    <a:pt x="330" y="47"/>
                    <a:pt x="330" y="48"/>
                    <a:pt x="327" y="51"/>
                  </a:cubicBezTo>
                  <a:cubicBezTo>
                    <a:pt x="326" y="49"/>
                    <a:pt x="331" y="47"/>
                    <a:pt x="329" y="44"/>
                  </a:cubicBezTo>
                  <a:cubicBezTo>
                    <a:pt x="331" y="44"/>
                    <a:pt x="337" y="50"/>
                    <a:pt x="336" y="44"/>
                  </a:cubicBezTo>
                  <a:cubicBezTo>
                    <a:pt x="339" y="42"/>
                    <a:pt x="336" y="47"/>
                    <a:pt x="340" y="49"/>
                  </a:cubicBezTo>
                  <a:close/>
                  <a:moveTo>
                    <a:pt x="348" y="29"/>
                  </a:moveTo>
                  <a:cubicBezTo>
                    <a:pt x="347" y="34"/>
                    <a:pt x="343" y="37"/>
                    <a:pt x="338" y="41"/>
                  </a:cubicBezTo>
                  <a:cubicBezTo>
                    <a:pt x="339" y="34"/>
                    <a:pt x="343" y="30"/>
                    <a:pt x="348" y="26"/>
                  </a:cubicBezTo>
                  <a:cubicBezTo>
                    <a:pt x="349" y="28"/>
                    <a:pt x="342" y="33"/>
                    <a:pt x="348" y="29"/>
                  </a:cubicBezTo>
                  <a:close/>
                  <a:moveTo>
                    <a:pt x="332" y="37"/>
                  </a:moveTo>
                  <a:cubicBezTo>
                    <a:pt x="331" y="30"/>
                    <a:pt x="333" y="26"/>
                    <a:pt x="336" y="23"/>
                  </a:cubicBezTo>
                  <a:cubicBezTo>
                    <a:pt x="335" y="27"/>
                    <a:pt x="338" y="31"/>
                    <a:pt x="332" y="37"/>
                  </a:cubicBezTo>
                  <a:close/>
                  <a:moveTo>
                    <a:pt x="332" y="24"/>
                  </a:moveTo>
                  <a:cubicBezTo>
                    <a:pt x="330" y="24"/>
                    <a:pt x="329" y="25"/>
                    <a:pt x="329" y="26"/>
                  </a:cubicBezTo>
                  <a:cubicBezTo>
                    <a:pt x="328" y="27"/>
                    <a:pt x="327" y="24"/>
                    <a:pt x="325" y="26"/>
                  </a:cubicBezTo>
                  <a:cubicBezTo>
                    <a:pt x="325" y="27"/>
                    <a:pt x="325" y="28"/>
                    <a:pt x="323" y="29"/>
                  </a:cubicBezTo>
                  <a:cubicBezTo>
                    <a:pt x="321" y="26"/>
                    <a:pt x="325" y="23"/>
                    <a:pt x="326" y="20"/>
                  </a:cubicBezTo>
                  <a:cubicBezTo>
                    <a:pt x="328" y="23"/>
                    <a:pt x="330" y="21"/>
                    <a:pt x="332" y="24"/>
                  </a:cubicBezTo>
                  <a:close/>
                  <a:moveTo>
                    <a:pt x="319" y="27"/>
                  </a:moveTo>
                  <a:cubicBezTo>
                    <a:pt x="317" y="29"/>
                    <a:pt x="316" y="28"/>
                    <a:pt x="317" y="27"/>
                  </a:cubicBezTo>
                  <a:cubicBezTo>
                    <a:pt x="317" y="25"/>
                    <a:pt x="310" y="31"/>
                    <a:pt x="314" y="29"/>
                  </a:cubicBezTo>
                  <a:cubicBezTo>
                    <a:pt x="316" y="32"/>
                    <a:pt x="310" y="31"/>
                    <a:pt x="309" y="28"/>
                  </a:cubicBezTo>
                  <a:cubicBezTo>
                    <a:pt x="313" y="24"/>
                    <a:pt x="316" y="23"/>
                    <a:pt x="319" y="27"/>
                  </a:cubicBezTo>
                  <a:close/>
                  <a:moveTo>
                    <a:pt x="304" y="30"/>
                  </a:moveTo>
                  <a:cubicBezTo>
                    <a:pt x="302" y="37"/>
                    <a:pt x="308" y="34"/>
                    <a:pt x="309" y="40"/>
                  </a:cubicBezTo>
                  <a:cubicBezTo>
                    <a:pt x="311" y="33"/>
                    <a:pt x="316" y="36"/>
                    <a:pt x="323" y="31"/>
                  </a:cubicBezTo>
                  <a:cubicBezTo>
                    <a:pt x="323" y="33"/>
                    <a:pt x="322" y="35"/>
                    <a:pt x="323" y="36"/>
                  </a:cubicBezTo>
                  <a:cubicBezTo>
                    <a:pt x="320" y="38"/>
                    <a:pt x="313" y="35"/>
                    <a:pt x="315" y="41"/>
                  </a:cubicBezTo>
                  <a:cubicBezTo>
                    <a:pt x="314" y="42"/>
                    <a:pt x="308" y="38"/>
                    <a:pt x="309" y="42"/>
                  </a:cubicBezTo>
                  <a:cubicBezTo>
                    <a:pt x="306" y="39"/>
                    <a:pt x="302" y="42"/>
                    <a:pt x="299" y="39"/>
                  </a:cubicBezTo>
                  <a:cubicBezTo>
                    <a:pt x="304" y="36"/>
                    <a:pt x="297" y="32"/>
                    <a:pt x="304" y="30"/>
                  </a:cubicBezTo>
                  <a:close/>
                  <a:moveTo>
                    <a:pt x="278" y="50"/>
                  </a:moveTo>
                  <a:cubicBezTo>
                    <a:pt x="276" y="50"/>
                    <a:pt x="275" y="49"/>
                    <a:pt x="273" y="47"/>
                  </a:cubicBezTo>
                  <a:cubicBezTo>
                    <a:pt x="276" y="45"/>
                    <a:pt x="277" y="46"/>
                    <a:pt x="277" y="49"/>
                  </a:cubicBezTo>
                  <a:cubicBezTo>
                    <a:pt x="277" y="42"/>
                    <a:pt x="283" y="46"/>
                    <a:pt x="284" y="44"/>
                  </a:cubicBezTo>
                  <a:cubicBezTo>
                    <a:pt x="290" y="47"/>
                    <a:pt x="282" y="46"/>
                    <a:pt x="278" y="50"/>
                  </a:cubicBezTo>
                  <a:close/>
                  <a:moveTo>
                    <a:pt x="298" y="25"/>
                  </a:moveTo>
                  <a:cubicBezTo>
                    <a:pt x="303" y="25"/>
                    <a:pt x="295" y="32"/>
                    <a:pt x="295" y="35"/>
                  </a:cubicBezTo>
                  <a:cubicBezTo>
                    <a:pt x="292" y="34"/>
                    <a:pt x="289" y="37"/>
                    <a:pt x="286" y="33"/>
                  </a:cubicBezTo>
                  <a:cubicBezTo>
                    <a:pt x="288" y="32"/>
                    <a:pt x="289" y="31"/>
                    <a:pt x="288" y="29"/>
                  </a:cubicBezTo>
                  <a:cubicBezTo>
                    <a:pt x="292" y="35"/>
                    <a:pt x="294" y="26"/>
                    <a:pt x="298" y="25"/>
                  </a:cubicBezTo>
                  <a:close/>
                  <a:moveTo>
                    <a:pt x="272" y="47"/>
                  </a:moveTo>
                  <a:cubicBezTo>
                    <a:pt x="269" y="51"/>
                    <a:pt x="267" y="48"/>
                    <a:pt x="265" y="50"/>
                  </a:cubicBezTo>
                  <a:cubicBezTo>
                    <a:pt x="262" y="45"/>
                    <a:pt x="270" y="44"/>
                    <a:pt x="272" y="47"/>
                  </a:cubicBezTo>
                  <a:close/>
                  <a:moveTo>
                    <a:pt x="230" y="75"/>
                  </a:moveTo>
                  <a:cubicBezTo>
                    <a:pt x="231" y="76"/>
                    <a:pt x="230" y="76"/>
                    <a:pt x="230" y="77"/>
                  </a:cubicBezTo>
                  <a:cubicBezTo>
                    <a:pt x="229" y="77"/>
                    <a:pt x="229" y="78"/>
                    <a:pt x="230" y="79"/>
                  </a:cubicBezTo>
                  <a:cubicBezTo>
                    <a:pt x="228" y="79"/>
                    <a:pt x="224" y="71"/>
                    <a:pt x="219" y="72"/>
                  </a:cubicBezTo>
                  <a:cubicBezTo>
                    <a:pt x="219" y="67"/>
                    <a:pt x="226" y="60"/>
                    <a:pt x="230" y="66"/>
                  </a:cubicBezTo>
                  <a:cubicBezTo>
                    <a:pt x="229" y="66"/>
                    <a:pt x="228" y="65"/>
                    <a:pt x="227" y="64"/>
                  </a:cubicBezTo>
                  <a:cubicBezTo>
                    <a:pt x="226" y="65"/>
                    <a:pt x="228" y="66"/>
                    <a:pt x="228" y="67"/>
                  </a:cubicBezTo>
                  <a:cubicBezTo>
                    <a:pt x="225" y="68"/>
                    <a:pt x="223" y="67"/>
                    <a:pt x="219" y="70"/>
                  </a:cubicBezTo>
                  <a:cubicBezTo>
                    <a:pt x="221" y="72"/>
                    <a:pt x="224" y="68"/>
                    <a:pt x="226" y="69"/>
                  </a:cubicBezTo>
                  <a:cubicBezTo>
                    <a:pt x="226" y="72"/>
                    <a:pt x="225" y="77"/>
                    <a:pt x="230" y="75"/>
                  </a:cubicBezTo>
                  <a:close/>
                  <a:moveTo>
                    <a:pt x="256" y="49"/>
                  </a:moveTo>
                  <a:cubicBezTo>
                    <a:pt x="255" y="54"/>
                    <a:pt x="254" y="47"/>
                    <a:pt x="252" y="45"/>
                  </a:cubicBezTo>
                  <a:cubicBezTo>
                    <a:pt x="255" y="42"/>
                    <a:pt x="258" y="42"/>
                    <a:pt x="261" y="45"/>
                  </a:cubicBezTo>
                  <a:cubicBezTo>
                    <a:pt x="262" y="48"/>
                    <a:pt x="259" y="45"/>
                    <a:pt x="258" y="44"/>
                  </a:cubicBezTo>
                  <a:cubicBezTo>
                    <a:pt x="256" y="46"/>
                    <a:pt x="255" y="47"/>
                    <a:pt x="256" y="49"/>
                  </a:cubicBezTo>
                  <a:close/>
                  <a:moveTo>
                    <a:pt x="280" y="28"/>
                  </a:moveTo>
                  <a:cubicBezTo>
                    <a:pt x="285" y="18"/>
                    <a:pt x="292" y="27"/>
                    <a:pt x="280" y="28"/>
                  </a:cubicBezTo>
                  <a:close/>
                  <a:moveTo>
                    <a:pt x="277" y="22"/>
                  </a:moveTo>
                  <a:cubicBezTo>
                    <a:pt x="280" y="21"/>
                    <a:pt x="278" y="29"/>
                    <a:pt x="278" y="32"/>
                  </a:cubicBezTo>
                  <a:cubicBezTo>
                    <a:pt x="274" y="34"/>
                    <a:pt x="277" y="28"/>
                    <a:pt x="276" y="27"/>
                  </a:cubicBezTo>
                  <a:cubicBezTo>
                    <a:pt x="272" y="24"/>
                    <a:pt x="273" y="30"/>
                    <a:pt x="270" y="31"/>
                  </a:cubicBezTo>
                  <a:cubicBezTo>
                    <a:pt x="266" y="24"/>
                    <a:pt x="277" y="25"/>
                    <a:pt x="277" y="22"/>
                  </a:cubicBezTo>
                  <a:close/>
                  <a:moveTo>
                    <a:pt x="266" y="32"/>
                  </a:moveTo>
                  <a:cubicBezTo>
                    <a:pt x="269" y="36"/>
                    <a:pt x="267" y="40"/>
                    <a:pt x="271" y="35"/>
                  </a:cubicBezTo>
                  <a:cubicBezTo>
                    <a:pt x="274" y="41"/>
                    <a:pt x="266" y="39"/>
                    <a:pt x="263" y="40"/>
                  </a:cubicBezTo>
                  <a:cubicBezTo>
                    <a:pt x="261" y="36"/>
                    <a:pt x="260" y="38"/>
                    <a:pt x="259" y="34"/>
                  </a:cubicBezTo>
                  <a:cubicBezTo>
                    <a:pt x="262" y="33"/>
                    <a:pt x="264" y="33"/>
                    <a:pt x="266" y="32"/>
                  </a:cubicBezTo>
                  <a:close/>
                  <a:moveTo>
                    <a:pt x="247" y="41"/>
                  </a:moveTo>
                  <a:cubicBezTo>
                    <a:pt x="249" y="44"/>
                    <a:pt x="243" y="46"/>
                    <a:pt x="244" y="49"/>
                  </a:cubicBezTo>
                  <a:cubicBezTo>
                    <a:pt x="243" y="50"/>
                    <a:pt x="242" y="48"/>
                    <a:pt x="243" y="47"/>
                  </a:cubicBezTo>
                  <a:cubicBezTo>
                    <a:pt x="242" y="46"/>
                    <a:pt x="241" y="46"/>
                    <a:pt x="241" y="47"/>
                  </a:cubicBezTo>
                  <a:cubicBezTo>
                    <a:pt x="240" y="45"/>
                    <a:pt x="241" y="45"/>
                    <a:pt x="242" y="46"/>
                  </a:cubicBezTo>
                  <a:cubicBezTo>
                    <a:pt x="246" y="44"/>
                    <a:pt x="244" y="41"/>
                    <a:pt x="247" y="41"/>
                  </a:cubicBezTo>
                  <a:close/>
                  <a:moveTo>
                    <a:pt x="191" y="73"/>
                  </a:moveTo>
                  <a:cubicBezTo>
                    <a:pt x="190" y="69"/>
                    <a:pt x="191" y="71"/>
                    <a:pt x="188" y="74"/>
                  </a:cubicBezTo>
                  <a:cubicBezTo>
                    <a:pt x="187" y="71"/>
                    <a:pt x="187" y="69"/>
                    <a:pt x="189" y="67"/>
                  </a:cubicBezTo>
                  <a:cubicBezTo>
                    <a:pt x="193" y="67"/>
                    <a:pt x="195" y="71"/>
                    <a:pt x="191" y="73"/>
                  </a:cubicBezTo>
                  <a:close/>
                  <a:moveTo>
                    <a:pt x="215" y="53"/>
                  </a:moveTo>
                  <a:cubicBezTo>
                    <a:pt x="214" y="54"/>
                    <a:pt x="213" y="53"/>
                    <a:pt x="213" y="52"/>
                  </a:cubicBezTo>
                  <a:cubicBezTo>
                    <a:pt x="212" y="51"/>
                    <a:pt x="211" y="52"/>
                    <a:pt x="211" y="52"/>
                  </a:cubicBezTo>
                  <a:cubicBezTo>
                    <a:pt x="208" y="51"/>
                    <a:pt x="218" y="49"/>
                    <a:pt x="212" y="49"/>
                  </a:cubicBezTo>
                  <a:cubicBezTo>
                    <a:pt x="212" y="45"/>
                    <a:pt x="221" y="48"/>
                    <a:pt x="222" y="41"/>
                  </a:cubicBezTo>
                  <a:cubicBezTo>
                    <a:pt x="224" y="45"/>
                    <a:pt x="227" y="40"/>
                    <a:pt x="229" y="45"/>
                  </a:cubicBezTo>
                  <a:cubicBezTo>
                    <a:pt x="224" y="46"/>
                    <a:pt x="215" y="46"/>
                    <a:pt x="215" y="53"/>
                  </a:cubicBezTo>
                  <a:close/>
                  <a:moveTo>
                    <a:pt x="259" y="29"/>
                  </a:moveTo>
                  <a:cubicBezTo>
                    <a:pt x="253" y="28"/>
                    <a:pt x="253" y="37"/>
                    <a:pt x="247" y="36"/>
                  </a:cubicBezTo>
                  <a:cubicBezTo>
                    <a:pt x="246" y="34"/>
                    <a:pt x="254" y="24"/>
                    <a:pt x="254" y="29"/>
                  </a:cubicBezTo>
                  <a:cubicBezTo>
                    <a:pt x="255" y="27"/>
                    <a:pt x="257" y="25"/>
                    <a:pt x="256" y="22"/>
                  </a:cubicBezTo>
                  <a:cubicBezTo>
                    <a:pt x="261" y="21"/>
                    <a:pt x="256" y="27"/>
                    <a:pt x="259" y="29"/>
                  </a:cubicBezTo>
                  <a:close/>
                  <a:moveTo>
                    <a:pt x="236" y="29"/>
                  </a:moveTo>
                  <a:cubicBezTo>
                    <a:pt x="239" y="33"/>
                    <a:pt x="234" y="35"/>
                    <a:pt x="237" y="39"/>
                  </a:cubicBezTo>
                  <a:cubicBezTo>
                    <a:pt x="235" y="40"/>
                    <a:pt x="235" y="38"/>
                    <a:pt x="236" y="38"/>
                  </a:cubicBezTo>
                  <a:cubicBezTo>
                    <a:pt x="234" y="35"/>
                    <a:pt x="231" y="43"/>
                    <a:pt x="230" y="37"/>
                  </a:cubicBezTo>
                  <a:cubicBezTo>
                    <a:pt x="230" y="36"/>
                    <a:pt x="231" y="37"/>
                    <a:pt x="232" y="37"/>
                  </a:cubicBezTo>
                  <a:cubicBezTo>
                    <a:pt x="237" y="35"/>
                    <a:pt x="230" y="31"/>
                    <a:pt x="236" y="29"/>
                  </a:cubicBezTo>
                  <a:close/>
                  <a:moveTo>
                    <a:pt x="203" y="54"/>
                  </a:moveTo>
                  <a:cubicBezTo>
                    <a:pt x="203" y="57"/>
                    <a:pt x="205" y="59"/>
                    <a:pt x="205" y="62"/>
                  </a:cubicBezTo>
                  <a:cubicBezTo>
                    <a:pt x="203" y="65"/>
                    <a:pt x="198" y="58"/>
                    <a:pt x="202" y="64"/>
                  </a:cubicBezTo>
                  <a:cubicBezTo>
                    <a:pt x="200" y="65"/>
                    <a:pt x="196" y="61"/>
                    <a:pt x="200" y="66"/>
                  </a:cubicBezTo>
                  <a:cubicBezTo>
                    <a:pt x="197" y="65"/>
                    <a:pt x="192" y="66"/>
                    <a:pt x="192" y="61"/>
                  </a:cubicBezTo>
                  <a:cubicBezTo>
                    <a:pt x="199" y="65"/>
                    <a:pt x="198" y="59"/>
                    <a:pt x="203" y="54"/>
                  </a:cubicBezTo>
                  <a:close/>
                  <a:moveTo>
                    <a:pt x="82" y="61"/>
                  </a:moveTo>
                  <a:cubicBezTo>
                    <a:pt x="76" y="60"/>
                    <a:pt x="82" y="52"/>
                    <a:pt x="75" y="59"/>
                  </a:cubicBezTo>
                  <a:cubicBezTo>
                    <a:pt x="74" y="55"/>
                    <a:pt x="83" y="51"/>
                    <a:pt x="89" y="47"/>
                  </a:cubicBezTo>
                  <a:cubicBezTo>
                    <a:pt x="90" y="50"/>
                    <a:pt x="90" y="52"/>
                    <a:pt x="91" y="54"/>
                  </a:cubicBezTo>
                  <a:cubicBezTo>
                    <a:pt x="85" y="55"/>
                    <a:pt x="83" y="55"/>
                    <a:pt x="82" y="61"/>
                  </a:cubicBezTo>
                  <a:close/>
                  <a:moveTo>
                    <a:pt x="106" y="38"/>
                  </a:moveTo>
                  <a:cubicBezTo>
                    <a:pt x="110" y="35"/>
                    <a:pt x="106" y="44"/>
                    <a:pt x="109" y="41"/>
                  </a:cubicBezTo>
                  <a:cubicBezTo>
                    <a:pt x="110" y="43"/>
                    <a:pt x="107" y="44"/>
                    <a:pt x="106" y="45"/>
                  </a:cubicBezTo>
                  <a:cubicBezTo>
                    <a:pt x="102" y="43"/>
                    <a:pt x="107" y="41"/>
                    <a:pt x="106" y="38"/>
                  </a:cubicBezTo>
                  <a:close/>
                  <a:moveTo>
                    <a:pt x="80" y="70"/>
                  </a:moveTo>
                  <a:cubicBezTo>
                    <a:pt x="75" y="67"/>
                    <a:pt x="86" y="62"/>
                    <a:pt x="88" y="67"/>
                  </a:cubicBezTo>
                  <a:cubicBezTo>
                    <a:pt x="85" y="70"/>
                    <a:pt x="83" y="65"/>
                    <a:pt x="80" y="70"/>
                  </a:cubicBezTo>
                  <a:close/>
                  <a:moveTo>
                    <a:pt x="151" y="43"/>
                  </a:moveTo>
                  <a:cubicBezTo>
                    <a:pt x="156" y="38"/>
                    <a:pt x="151" y="38"/>
                    <a:pt x="159" y="37"/>
                  </a:cubicBezTo>
                  <a:cubicBezTo>
                    <a:pt x="159" y="38"/>
                    <a:pt x="158" y="38"/>
                    <a:pt x="158" y="38"/>
                  </a:cubicBezTo>
                  <a:cubicBezTo>
                    <a:pt x="156" y="39"/>
                    <a:pt x="158" y="40"/>
                    <a:pt x="159" y="42"/>
                  </a:cubicBezTo>
                  <a:cubicBezTo>
                    <a:pt x="156" y="45"/>
                    <a:pt x="154" y="41"/>
                    <a:pt x="151" y="43"/>
                  </a:cubicBezTo>
                  <a:close/>
                  <a:moveTo>
                    <a:pt x="121" y="68"/>
                  </a:moveTo>
                  <a:cubicBezTo>
                    <a:pt x="123" y="69"/>
                    <a:pt x="124" y="71"/>
                    <a:pt x="125" y="72"/>
                  </a:cubicBezTo>
                  <a:cubicBezTo>
                    <a:pt x="121" y="76"/>
                    <a:pt x="116" y="70"/>
                    <a:pt x="121" y="68"/>
                  </a:cubicBezTo>
                  <a:close/>
                  <a:moveTo>
                    <a:pt x="170" y="40"/>
                  </a:moveTo>
                  <a:cubicBezTo>
                    <a:pt x="172" y="45"/>
                    <a:pt x="170" y="45"/>
                    <a:pt x="165" y="48"/>
                  </a:cubicBezTo>
                  <a:cubicBezTo>
                    <a:pt x="161" y="44"/>
                    <a:pt x="169" y="43"/>
                    <a:pt x="170" y="40"/>
                  </a:cubicBezTo>
                  <a:close/>
                  <a:moveTo>
                    <a:pt x="134" y="77"/>
                  </a:moveTo>
                  <a:cubicBezTo>
                    <a:pt x="132" y="75"/>
                    <a:pt x="133" y="74"/>
                    <a:pt x="132" y="72"/>
                  </a:cubicBezTo>
                  <a:cubicBezTo>
                    <a:pt x="134" y="72"/>
                    <a:pt x="135" y="71"/>
                    <a:pt x="137" y="70"/>
                  </a:cubicBezTo>
                  <a:cubicBezTo>
                    <a:pt x="140" y="72"/>
                    <a:pt x="139" y="73"/>
                    <a:pt x="140" y="75"/>
                  </a:cubicBezTo>
                  <a:cubicBezTo>
                    <a:pt x="138" y="77"/>
                    <a:pt x="136" y="75"/>
                    <a:pt x="134" y="77"/>
                  </a:cubicBezTo>
                  <a:close/>
                  <a:moveTo>
                    <a:pt x="142" y="71"/>
                  </a:moveTo>
                  <a:cubicBezTo>
                    <a:pt x="142" y="65"/>
                    <a:pt x="146" y="71"/>
                    <a:pt x="152" y="67"/>
                  </a:cubicBezTo>
                  <a:cubicBezTo>
                    <a:pt x="150" y="67"/>
                    <a:pt x="148" y="68"/>
                    <a:pt x="147" y="66"/>
                  </a:cubicBezTo>
                  <a:cubicBezTo>
                    <a:pt x="149" y="64"/>
                    <a:pt x="151" y="64"/>
                    <a:pt x="153" y="66"/>
                  </a:cubicBezTo>
                  <a:cubicBezTo>
                    <a:pt x="152" y="72"/>
                    <a:pt x="146" y="68"/>
                    <a:pt x="142" y="71"/>
                  </a:cubicBezTo>
                  <a:close/>
                  <a:moveTo>
                    <a:pt x="159" y="63"/>
                  </a:moveTo>
                  <a:cubicBezTo>
                    <a:pt x="158" y="61"/>
                    <a:pt x="162" y="63"/>
                    <a:pt x="161" y="60"/>
                  </a:cubicBezTo>
                  <a:cubicBezTo>
                    <a:pt x="165" y="64"/>
                    <a:pt x="161" y="69"/>
                    <a:pt x="162" y="74"/>
                  </a:cubicBezTo>
                  <a:cubicBezTo>
                    <a:pt x="159" y="71"/>
                    <a:pt x="161" y="64"/>
                    <a:pt x="159" y="63"/>
                  </a:cubicBezTo>
                  <a:close/>
                  <a:moveTo>
                    <a:pt x="195" y="37"/>
                  </a:moveTo>
                  <a:cubicBezTo>
                    <a:pt x="191" y="34"/>
                    <a:pt x="199" y="30"/>
                    <a:pt x="201" y="31"/>
                  </a:cubicBezTo>
                  <a:cubicBezTo>
                    <a:pt x="203" y="36"/>
                    <a:pt x="198" y="34"/>
                    <a:pt x="195" y="37"/>
                  </a:cubicBezTo>
                  <a:close/>
                  <a:moveTo>
                    <a:pt x="229" y="29"/>
                  </a:moveTo>
                  <a:cubicBezTo>
                    <a:pt x="227" y="31"/>
                    <a:pt x="225" y="29"/>
                    <a:pt x="223" y="31"/>
                  </a:cubicBezTo>
                  <a:cubicBezTo>
                    <a:pt x="221" y="33"/>
                    <a:pt x="228" y="28"/>
                    <a:pt x="224" y="25"/>
                  </a:cubicBezTo>
                  <a:cubicBezTo>
                    <a:pt x="226" y="24"/>
                    <a:pt x="228" y="22"/>
                    <a:pt x="230" y="21"/>
                  </a:cubicBezTo>
                  <a:cubicBezTo>
                    <a:pt x="227" y="21"/>
                    <a:pt x="227" y="19"/>
                    <a:pt x="229" y="18"/>
                  </a:cubicBezTo>
                  <a:cubicBezTo>
                    <a:pt x="233" y="22"/>
                    <a:pt x="226" y="25"/>
                    <a:pt x="229" y="29"/>
                  </a:cubicBezTo>
                  <a:close/>
                  <a:moveTo>
                    <a:pt x="182" y="51"/>
                  </a:moveTo>
                  <a:cubicBezTo>
                    <a:pt x="185" y="50"/>
                    <a:pt x="180" y="56"/>
                    <a:pt x="181" y="59"/>
                  </a:cubicBezTo>
                  <a:cubicBezTo>
                    <a:pt x="178" y="61"/>
                    <a:pt x="175" y="56"/>
                    <a:pt x="179" y="53"/>
                  </a:cubicBezTo>
                  <a:cubicBezTo>
                    <a:pt x="180" y="59"/>
                    <a:pt x="179" y="53"/>
                    <a:pt x="182" y="51"/>
                  </a:cubicBezTo>
                  <a:close/>
                  <a:moveTo>
                    <a:pt x="212" y="24"/>
                  </a:moveTo>
                  <a:cubicBezTo>
                    <a:pt x="218" y="25"/>
                    <a:pt x="209" y="27"/>
                    <a:pt x="206" y="30"/>
                  </a:cubicBezTo>
                  <a:cubicBezTo>
                    <a:pt x="206" y="29"/>
                    <a:pt x="206" y="28"/>
                    <a:pt x="205" y="26"/>
                  </a:cubicBezTo>
                  <a:cubicBezTo>
                    <a:pt x="207" y="21"/>
                    <a:pt x="213" y="30"/>
                    <a:pt x="212" y="24"/>
                  </a:cubicBezTo>
                  <a:close/>
                  <a:moveTo>
                    <a:pt x="184" y="44"/>
                  </a:moveTo>
                  <a:cubicBezTo>
                    <a:pt x="182" y="48"/>
                    <a:pt x="176" y="42"/>
                    <a:pt x="177" y="48"/>
                  </a:cubicBezTo>
                  <a:cubicBezTo>
                    <a:pt x="172" y="49"/>
                    <a:pt x="175" y="44"/>
                    <a:pt x="178" y="43"/>
                  </a:cubicBezTo>
                  <a:cubicBezTo>
                    <a:pt x="176" y="41"/>
                    <a:pt x="174" y="44"/>
                    <a:pt x="172" y="40"/>
                  </a:cubicBezTo>
                  <a:cubicBezTo>
                    <a:pt x="174" y="38"/>
                    <a:pt x="176" y="40"/>
                    <a:pt x="174" y="41"/>
                  </a:cubicBezTo>
                  <a:cubicBezTo>
                    <a:pt x="179" y="43"/>
                    <a:pt x="180" y="37"/>
                    <a:pt x="183" y="38"/>
                  </a:cubicBezTo>
                  <a:cubicBezTo>
                    <a:pt x="184" y="40"/>
                    <a:pt x="180" y="41"/>
                    <a:pt x="184" y="44"/>
                  </a:cubicBezTo>
                  <a:close/>
                  <a:moveTo>
                    <a:pt x="194" y="18"/>
                  </a:moveTo>
                  <a:cubicBezTo>
                    <a:pt x="197" y="17"/>
                    <a:pt x="199" y="17"/>
                    <a:pt x="201" y="16"/>
                  </a:cubicBezTo>
                  <a:cubicBezTo>
                    <a:pt x="205" y="24"/>
                    <a:pt x="195" y="20"/>
                    <a:pt x="194" y="29"/>
                  </a:cubicBezTo>
                  <a:cubicBezTo>
                    <a:pt x="190" y="29"/>
                    <a:pt x="190" y="27"/>
                    <a:pt x="190" y="23"/>
                  </a:cubicBezTo>
                  <a:cubicBezTo>
                    <a:pt x="189" y="26"/>
                    <a:pt x="188" y="26"/>
                    <a:pt x="187" y="24"/>
                  </a:cubicBezTo>
                  <a:cubicBezTo>
                    <a:pt x="190" y="23"/>
                    <a:pt x="194" y="22"/>
                    <a:pt x="197" y="21"/>
                  </a:cubicBezTo>
                  <a:cubicBezTo>
                    <a:pt x="198" y="19"/>
                    <a:pt x="196" y="20"/>
                    <a:pt x="194" y="18"/>
                  </a:cubicBezTo>
                  <a:close/>
                  <a:moveTo>
                    <a:pt x="185" y="31"/>
                  </a:moveTo>
                  <a:cubicBezTo>
                    <a:pt x="182" y="32"/>
                    <a:pt x="177" y="31"/>
                    <a:pt x="177" y="28"/>
                  </a:cubicBezTo>
                  <a:cubicBezTo>
                    <a:pt x="180" y="25"/>
                    <a:pt x="185" y="28"/>
                    <a:pt x="185" y="31"/>
                  </a:cubicBezTo>
                  <a:close/>
                  <a:moveTo>
                    <a:pt x="169" y="34"/>
                  </a:moveTo>
                  <a:cubicBezTo>
                    <a:pt x="164" y="30"/>
                    <a:pt x="171" y="28"/>
                    <a:pt x="169" y="25"/>
                  </a:cubicBezTo>
                  <a:cubicBezTo>
                    <a:pt x="171" y="24"/>
                    <a:pt x="171" y="32"/>
                    <a:pt x="169" y="34"/>
                  </a:cubicBezTo>
                  <a:close/>
                  <a:moveTo>
                    <a:pt x="120" y="63"/>
                  </a:moveTo>
                  <a:cubicBezTo>
                    <a:pt x="121" y="66"/>
                    <a:pt x="119" y="64"/>
                    <a:pt x="118" y="63"/>
                  </a:cubicBezTo>
                  <a:cubicBezTo>
                    <a:pt x="114" y="67"/>
                    <a:pt x="114" y="78"/>
                    <a:pt x="107" y="70"/>
                  </a:cubicBezTo>
                  <a:cubicBezTo>
                    <a:pt x="113" y="68"/>
                    <a:pt x="112" y="65"/>
                    <a:pt x="114" y="61"/>
                  </a:cubicBezTo>
                  <a:cubicBezTo>
                    <a:pt x="116" y="59"/>
                    <a:pt x="118" y="64"/>
                    <a:pt x="120" y="63"/>
                  </a:cubicBezTo>
                  <a:close/>
                  <a:moveTo>
                    <a:pt x="137" y="44"/>
                  </a:moveTo>
                  <a:cubicBezTo>
                    <a:pt x="136" y="45"/>
                    <a:pt x="137" y="45"/>
                    <a:pt x="137" y="46"/>
                  </a:cubicBezTo>
                  <a:cubicBezTo>
                    <a:pt x="131" y="45"/>
                    <a:pt x="140" y="43"/>
                    <a:pt x="141" y="40"/>
                  </a:cubicBezTo>
                  <a:cubicBezTo>
                    <a:pt x="145" y="43"/>
                    <a:pt x="140" y="46"/>
                    <a:pt x="137" y="44"/>
                  </a:cubicBezTo>
                  <a:close/>
                  <a:moveTo>
                    <a:pt x="160" y="29"/>
                  </a:moveTo>
                  <a:cubicBezTo>
                    <a:pt x="157" y="30"/>
                    <a:pt x="155" y="32"/>
                    <a:pt x="153" y="34"/>
                  </a:cubicBezTo>
                  <a:cubicBezTo>
                    <a:pt x="151" y="30"/>
                    <a:pt x="156" y="27"/>
                    <a:pt x="156" y="24"/>
                  </a:cubicBezTo>
                  <a:cubicBezTo>
                    <a:pt x="160" y="25"/>
                    <a:pt x="157" y="26"/>
                    <a:pt x="160" y="29"/>
                  </a:cubicBezTo>
                  <a:close/>
                  <a:moveTo>
                    <a:pt x="118" y="54"/>
                  </a:moveTo>
                  <a:cubicBezTo>
                    <a:pt x="121" y="55"/>
                    <a:pt x="121" y="50"/>
                    <a:pt x="125" y="52"/>
                  </a:cubicBezTo>
                  <a:cubicBezTo>
                    <a:pt x="126" y="58"/>
                    <a:pt x="119" y="56"/>
                    <a:pt x="116" y="59"/>
                  </a:cubicBezTo>
                  <a:cubicBezTo>
                    <a:pt x="115" y="57"/>
                    <a:pt x="114" y="56"/>
                    <a:pt x="113" y="54"/>
                  </a:cubicBezTo>
                  <a:cubicBezTo>
                    <a:pt x="115" y="51"/>
                    <a:pt x="116" y="49"/>
                    <a:pt x="117" y="48"/>
                  </a:cubicBezTo>
                  <a:cubicBezTo>
                    <a:pt x="121" y="46"/>
                    <a:pt x="116" y="52"/>
                    <a:pt x="118" y="54"/>
                  </a:cubicBezTo>
                  <a:close/>
                  <a:moveTo>
                    <a:pt x="124" y="36"/>
                  </a:moveTo>
                  <a:cubicBezTo>
                    <a:pt x="128" y="40"/>
                    <a:pt x="124" y="43"/>
                    <a:pt x="124" y="46"/>
                  </a:cubicBezTo>
                  <a:cubicBezTo>
                    <a:pt x="123" y="46"/>
                    <a:pt x="123" y="45"/>
                    <a:pt x="123" y="44"/>
                  </a:cubicBezTo>
                  <a:cubicBezTo>
                    <a:pt x="122" y="44"/>
                    <a:pt x="120" y="44"/>
                    <a:pt x="118" y="45"/>
                  </a:cubicBezTo>
                  <a:cubicBezTo>
                    <a:pt x="117" y="42"/>
                    <a:pt x="120" y="39"/>
                    <a:pt x="124" y="36"/>
                  </a:cubicBezTo>
                  <a:close/>
                  <a:moveTo>
                    <a:pt x="108" y="51"/>
                  </a:moveTo>
                  <a:cubicBezTo>
                    <a:pt x="105" y="55"/>
                    <a:pt x="103" y="61"/>
                    <a:pt x="99" y="62"/>
                  </a:cubicBezTo>
                  <a:cubicBezTo>
                    <a:pt x="99" y="57"/>
                    <a:pt x="96" y="52"/>
                    <a:pt x="102" y="48"/>
                  </a:cubicBezTo>
                  <a:cubicBezTo>
                    <a:pt x="106" y="48"/>
                    <a:pt x="104" y="53"/>
                    <a:pt x="108" y="51"/>
                  </a:cubicBezTo>
                  <a:close/>
                  <a:moveTo>
                    <a:pt x="147" y="15"/>
                  </a:moveTo>
                  <a:cubicBezTo>
                    <a:pt x="145" y="17"/>
                    <a:pt x="144" y="16"/>
                    <a:pt x="145" y="15"/>
                  </a:cubicBezTo>
                  <a:cubicBezTo>
                    <a:pt x="143" y="14"/>
                    <a:pt x="139" y="17"/>
                    <a:pt x="137" y="18"/>
                  </a:cubicBezTo>
                  <a:cubicBezTo>
                    <a:pt x="134" y="14"/>
                    <a:pt x="144" y="9"/>
                    <a:pt x="147" y="15"/>
                  </a:cubicBezTo>
                  <a:close/>
                  <a:moveTo>
                    <a:pt x="134" y="19"/>
                  </a:moveTo>
                  <a:cubicBezTo>
                    <a:pt x="134" y="24"/>
                    <a:pt x="130" y="26"/>
                    <a:pt x="131" y="29"/>
                  </a:cubicBezTo>
                  <a:cubicBezTo>
                    <a:pt x="129" y="31"/>
                    <a:pt x="127" y="33"/>
                    <a:pt x="124" y="34"/>
                  </a:cubicBezTo>
                  <a:cubicBezTo>
                    <a:pt x="122" y="33"/>
                    <a:pt x="122" y="31"/>
                    <a:pt x="124" y="29"/>
                  </a:cubicBezTo>
                  <a:cubicBezTo>
                    <a:pt x="125" y="30"/>
                    <a:pt x="124" y="31"/>
                    <a:pt x="124" y="31"/>
                  </a:cubicBezTo>
                  <a:cubicBezTo>
                    <a:pt x="128" y="32"/>
                    <a:pt x="130" y="18"/>
                    <a:pt x="128" y="21"/>
                  </a:cubicBezTo>
                  <a:cubicBezTo>
                    <a:pt x="127" y="19"/>
                    <a:pt x="131" y="18"/>
                    <a:pt x="130" y="16"/>
                  </a:cubicBezTo>
                  <a:cubicBezTo>
                    <a:pt x="132" y="15"/>
                    <a:pt x="131" y="18"/>
                    <a:pt x="134" y="19"/>
                  </a:cubicBezTo>
                  <a:close/>
                  <a:moveTo>
                    <a:pt x="120" y="24"/>
                  </a:moveTo>
                  <a:cubicBezTo>
                    <a:pt x="123" y="27"/>
                    <a:pt x="117" y="29"/>
                    <a:pt x="119" y="32"/>
                  </a:cubicBezTo>
                  <a:cubicBezTo>
                    <a:pt x="116" y="33"/>
                    <a:pt x="115" y="25"/>
                    <a:pt x="120" y="24"/>
                  </a:cubicBezTo>
                  <a:close/>
                  <a:moveTo>
                    <a:pt x="106" y="34"/>
                  </a:moveTo>
                  <a:cubicBezTo>
                    <a:pt x="106" y="31"/>
                    <a:pt x="109" y="28"/>
                    <a:pt x="112" y="26"/>
                  </a:cubicBezTo>
                  <a:cubicBezTo>
                    <a:pt x="117" y="31"/>
                    <a:pt x="110" y="32"/>
                    <a:pt x="106" y="34"/>
                  </a:cubicBezTo>
                  <a:close/>
                  <a:moveTo>
                    <a:pt x="45" y="55"/>
                  </a:moveTo>
                  <a:cubicBezTo>
                    <a:pt x="41" y="57"/>
                    <a:pt x="37" y="57"/>
                    <a:pt x="34" y="53"/>
                  </a:cubicBezTo>
                  <a:cubicBezTo>
                    <a:pt x="33" y="56"/>
                    <a:pt x="31" y="59"/>
                    <a:pt x="34" y="62"/>
                  </a:cubicBezTo>
                  <a:cubicBezTo>
                    <a:pt x="28" y="65"/>
                    <a:pt x="29" y="66"/>
                    <a:pt x="24" y="66"/>
                  </a:cubicBezTo>
                  <a:cubicBezTo>
                    <a:pt x="27" y="60"/>
                    <a:pt x="31" y="59"/>
                    <a:pt x="27" y="51"/>
                  </a:cubicBezTo>
                  <a:cubicBezTo>
                    <a:pt x="36" y="50"/>
                    <a:pt x="32" y="41"/>
                    <a:pt x="35" y="36"/>
                  </a:cubicBezTo>
                  <a:cubicBezTo>
                    <a:pt x="36" y="40"/>
                    <a:pt x="38" y="45"/>
                    <a:pt x="34" y="49"/>
                  </a:cubicBezTo>
                  <a:cubicBezTo>
                    <a:pt x="34" y="48"/>
                    <a:pt x="33" y="48"/>
                    <a:pt x="32" y="49"/>
                  </a:cubicBezTo>
                  <a:cubicBezTo>
                    <a:pt x="33" y="49"/>
                    <a:pt x="34" y="50"/>
                    <a:pt x="34" y="51"/>
                  </a:cubicBezTo>
                  <a:cubicBezTo>
                    <a:pt x="36" y="53"/>
                    <a:pt x="38" y="49"/>
                    <a:pt x="40" y="50"/>
                  </a:cubicBezTo>
                  <a:cubicBezTo>
                    <a:pt x="41" y="48"/>
                    <a:pt x="42" y="46"/>
                    <a:pt x="40" y="44"/>
                  </a:cubicBezTo>
                  <a:cubicBezTo>
                    <a:pt x="43" y="42"/>
                    <a:pt x="46" y="40"/>
                    <a:pt x="49" y="37"/>
                  </a:cubicBezTo>
                  <a:cubicBezTo>
                    <a:pt x="55" y="44"/>
                    <a:pt x="42" y="47"/>
                    <a:pt x="45" y="55"/>
                  </a:cubicBezTo>
                  <a:close/>
                  <a:moveTo>
                    <a:pt x="64" y="49"/>
                  </a:moveTo>
                  <a:cubicBezTo>
                    <a:pt x="63" y="48"/>
                    <a:pt x="62" y="50"/>
                    <a:pt x="61" y="50"/>
                  </a:cubicBezTo>
                  <a:cubicBezTo>
                    <a:pt x="57" y="41"/>
                    <a:pt x="73" y="49"/>
                    <a:pt x="65" y="54"/>
                  </a:cubicBezTo>
                  <a:cubicBezTo>
                    <a:pt x="64" y="52"/>
                    <a:pt x="65" y="51"/>
                    <a:pt x="64" y="49"/>
                  </a:cubicBezTo>
                  <a:close/>
                  <a:moveTo>
                    <a:pt x="97" y="29"/>
                  </a:moveTo>
                  <a:cubicBezTo>
                    <a:pt x="95" y="22"/>
                    <a:pt x="106" y="27"/>
                    <a:pt x="104" y="20"/>
                  </a:cubicBezTo>
                  <a:cubicBezTo>
                    <a:pt x="108" y="23"/>
                    <a:pt x="113" y="13"/>
                    <a:pt x="116" y="19"/>
                  </a:cubicBezTo>
                  <a:cubicBezTo>
                    <a:pt x="112" y="21"/>
                    <a:pt x="113" y="20"/>
                    <a:pt x="111" y="24"/>
                  </a:cubicBezTo>
                  <a:cubicBezTo>
                    <a:pt x="110" y="18"/>
                    <a:pt x="103" y="27"/>
                    <a:pt x="100" y="32"/>
                  </a:cubicBezTo>
                  <a:cubicBezTo>
                    <a:pt x="95" y="29"/>
                    <a:pt x="93" y="31"/>
                    <a:pt x="86" y="27"/>
                  </a:cubicBezTo>
                  <a:cubicBezTo>
                    <a:pt x="90" y="25"/>
                    <a:pt x="93" y="25"/>
                    <a:pt x="97" y="29"/>
                  </a:cubicBezTo>
                  <a:close/>
                  <a:moveTo>
                    <a:pt x="80" y="44"/>
                  </a:moveTo>
                  <a:cubicBezTo>
                    <a:pt x="76" y="38"/>
                    <a:pt x="87" y="38"/>
                    <a:pt x="90" y="36"/>
                  </a:cubicBezTo>
                  <a:cubicBezTo>
                    <a:pt x="92" y="42"/>
                    <a:pt x="83" y="40"/>
                    <a:pt x="80" y="44"/>
                  </a:cubicBezTo>
                  <a:close/>
                  <a:moveTo>
                    <a:pt x="84" y="32"/>
                  </a:moveTo>
                  <a:cubicBezTo>
                    <a:pt x="81" y="32"/>
                    <a:pt x="78" y="36"/>
                    <a:pt x="76" y="35"/>
                  </a:cubicBezTo>
                  <a:cubicBezTo>
                    <a:pt x="73" y="31"/>
                    <a:pt x="80" y="26"/>
                    <a:pt x="82" y="26"/>
                  </a:cubicBezTo>
                  <a:cubicBezTo>
                    <a:pt x="82" y="28"/>
                    <a:pt x="83" y="30"/>
                    <a:pt x="84" y="32"/>
                  </a:cubicBezTo>
                  <a:close/>
                  <a:moveTo>
                    <a:pt x="91" y="13"/>
                  </a:moveTo>
                  <a:cubicBezTo>
                    <a:pt x="93" y="17"/>
                    <a:pt x="91" y="22"/>
                    <a:pt x="87" y="22"/>
                  </a:cubicBezTo>
                  <a:cubicBezTo>
                    <a:pt x="86" y="19"/>
                    <a:pt x="87" y="16"/>
                    <a:pt x="91" y="13"/>
                  </a:cubicBezTo>
                  <a:close/>
                  <a:moveTo>
                    <a:pt x="69" y="56"/>
                  </a:moveTo>
                  <a:cubicBezTo>
                    <a:pt x="71" y="50"/>
                    <a:pt x="69" y="49"/>
                    <a:pt x="68" y="44"/>
                  </a:cubicBezTo>
                  <a:cubicBezTo>
                    <a:pt x="67" y="40"/>
                    <a:pt x="60" y="44"/>
                    <a:pt x="62" y="40"/>
                  </a:cubicBezTo>
                  <a:cubicBezTo>
                    <a:pt x="68" y="33"/>
                    <a:pt x="84" y="48"/>
                    <a:pt x="69" y="56"/>
                  </a:cubicBezTo>
                  <a:close/>
                  <a:moveTo>
                    <a:pt x="72" y="32"/>
                  </a:moveTo>
                  <a:cubicBezTo>
                    <a:pt x="70" y="34"/>
                    <a:pt x="58" y="37"/>
                    <a:pt x="56" y="41"/>
                  </a:cubicBezTo>
                  <a:cubicBezTo>
                    <a:pt x="55" y="37"/>
                    <a:pt x="59" y="34"/>
                    <a:pt x="63" y="30"/>
                  </a:cubicBezTo>
                  <a:cubicBezTo>
                    <a:pt x="66" y="31"/>
                    <a:pt x="69" y="33"/>
                    <a:pt x="72" y="32"/>
                  </a:cubicBezTo>
                  <a:close/>
                  <a:moveTo>
                    <a:pt x="76" y="25"/>
                  </a:moveTo>
                  <a:cubicBezTo>
                    <a:pt x="70" y="25"/>
                    <a:pt x="70" y="26"/>
                    <a:pt x="65" y="28"/>
                  </a:cubicBezTo>
                  <a:cubicBezTo>
                    <a:pt x="63" y="26"/>
                    <a:pt x="66" y="25"/>
                    <a:pt x="65" y="23"/>
                  </a:cubicBezTo>
                  <a:cubicBezTo>
                    <a:pt x="62" y="22"/>
                    <a:pt x="58" y="33"/>
                    <a:pt x="53" y="27"/>
                  </a:cubicBezTo>
                  <a:cubicBezTo>
                    <a:pt x="60" y="23"/>
                    <a:pt x="59" y="19"/>
                    <a:pt x="64" y="15"/>
                  </a:cubicBezTo>
                  <a:cubicBezTo>
                    <a:pt x="66" y="21"/>
                    <a:pt x="69" y="23"/>
                    <a:pt x="76" y="25"/>
                  </a:cubicBezTo>
                  <a:close/>
                  <a:moveTo>
                    <a:pt x="50" y="25"/>
                  </a:moveTo>
                  <a:cubicBezTo>
                    <a:pt x="46" y="32"/>
                    <a:pt x="57" y="33"/>
                    <a:pt x="53" y="36"/>
                  </a:cubicBezTo>
                  <a:cubicBezTo>
                    <a:pt x="51" y="32"/>
                    <a:pt x="48" y="36"/>
                    <a:pt x="47" y="32"/>
                  </a:cubicBezTo>
                  <a:cubicBezTo>
                    <a:pt x="45" y="35"/>
                    <a:pt x="45" y="38"/>
                    <a:pt x="40" y="40"/>
                  </a:cubicBezTo>
                  <a:cubicBezTo>
                    <a:pt x="40" y="32"/>
                    <a:pt x="41" y="27"/>
                    <a:pt x="50" y="25"/>
                  </a:cubicBezTo>
                  <a:close/>
                  <a:moveTo>
                    <a:pt x="62" y="13"/>
                  </a:moveTo>
                  <a:cubicBezTo>
                    <a:pt x="62" y="17"/>
                    <a:pt x="53" y="15"/>
                    <a:pt x="50" y="22"/>
                  </a:cubicBezTo>
                  <a:cubicBezTo>
                    <a:pt x="48" y="20"/>
                    <a:pt x="46" y="23"/>
                    <a:pt x="44" y="20"/>
                  </a:cubicBezTo>
                  <a:cubicBezTo>
                    <a:pt x="47" y="17"/>
                    <a:pt x="53" y="20"/>
                    <a:pt x="49" y="14"/>
                  </a:cubicBezTo>
                  <a:cubicBezTo>
                    <a:pt x="54" y="10"/>
                    <a:pt x="58" y="14"/>
                    <a:pt x="62" y="13"/>
                  </a:cubicBezTo>
                  <a:close/>
                </a:path>
              </a:pathLst>
            </a:custGeom>
            <a:solidFill>
              <a:srgbClr val="5F7797"/>
            </a:solidFill>
            <a:ln>
              <a:noFill/>
            </a:ln>
          </p:spPr>
          <p:txBody>
            <a:bodyPr vert="horz" wrap="square" lIns="91440" tIns="45720" rIns="91440" bIns="45720" numCol="1" anchor="t" anchorCtr="0" compatLnSpc="1"/>
            <a:p>
              <a:endParaRPr lang="zh-CN" altLang="en-US">
                <a:solidFill>
                  <a:schemeClr val="bg1"/>
                </a:solidFill>
              </a:endParaRPr>
            </a:p>
          </p:txBody>
        </p:sp>
        <p:sp>
          <p:nvSpPr>
            <p:cNvPr id="35" name="矩形 34"/>
            <p:cNvSpPr/>
            <p:nvPr/>
          </p:nvSpPr>
          <p:spPr>
            <a:xfrm>
              <a:off x="5241295" y="534413"/>
              <a:ext cx="1709420" cy="487958"/>
            </a:xfrm>
            <a:prstGeom prst="rect">
              <a:avLst/>
            </a:prstGeom>
          </p:spPr>
          <p:txBody>
            <a:bodyPr wrap="square">
              <a:spAutoFit/>
            </a:bodyPr>
            <a:p>
              <a:pPr algn="ctr"/>
              <a:r>
                <a:rPr lang="zh-CN" altLang="en-US" sz="3000" b="1" dirty="0" smtClean="0">
                  <a:solidFill>
                    <a:srgbClr val="5F7797"/>
                  </a:solidFill>
                </a:rPr>
                <a:t>配套</a:t>
              </a:r>
              <a:r>
                <a:rPr lang="en-US" altLang="en-US" sz="3000" b="1" dirty="0" smtClean="0">
                  <a:solidFill>
                    <a:srgbClr val="5F7797"/>
                  </a:solidFill>
                </a:rPr>
                <a:t>体系</a:t>
              </a:r>
              <a:endParaRPr lang="zh-CN" altLang="en-US" sz="3000" b="1" dirty="0">
                <a:solidFill>
                  <a:srgbClr val="5F7797"/>
                </a:solidFill>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drape"/>
      </p:transition>
    </mc:Choice>
    <mc:Fallback>
      <p:transition spd="slow" advClick="0" advTm="3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chenying0907 28"/>
          <p:cNvGrpSpPr/>
          <p:nvPr/>
        </p:nvGrpSpPr>
        <p:grpSpPr>
          <a:xfrm>
            <a:off x="0" y="318513"/>
            <a:ext cx="2451100" cy="668912"/>
            <a:chOff x="4870451" y="534413"/>
            <a:chExt cx="2451100" cy="668912"/>
          </a:xfrm>
        </p:grpSpPr>
        <p:sp>
          <p:nvSpPr>
            <p:cNvPr id="34" name="Freeform 544"/>
            <p:cNvSpPr>
              <a:spLocks noEditPoints="1"/>
            </p:cNvSpPr>
            <p:nvPr/>
          </p:nvSpPr>
          <p:spPr bwMode="auto">
            <a:xfrm>
              <a:off x="4870451" y="1119188"/>
              <a:ext cx="2451100" cy="84137"/>
            </a:xfrm>
            <a:custGeom>
              <a:avLst/>
              <a:gdLst>
                <a:gd name="T0" fmla="*/ 26 w 715"/>
                <a:gd name="T1" fmla="*/ 50 h 95"/>
                <a:gd name="T2" fmla="*/ 43 w 715"/>
                <a:gd name="T3" fmla="*/ 67 h 95"/>
                <a:gd name="T4" fmla="*/ 65 w 715"/>
                <a:gd name="T5" fmla="*/ 76 h 95"/>
                <a:gd name="T6" fmla="*/ 143 w 715"/>
                <a:gd name="T7" fmla="*/ 81 h 95"/>
                <a:gd name="T8" fmla="*/ 218 w 715"/>
                <a:gd name="T9" fmla="*/ 80 h 95"/>
                <a:gd name="T10" fmla="*/ 301 w 715"/>
                <a:gd name="T11" fmla="*/ 79 h 95"/>
                <a:gd name="T12" fmla="*/ 405 w 715"/>
                <a:gd name="T13" fmla="*/ 88 h 95"/>
                <a:gd name="T14" fmla="*/ 491 w 715"/>
                <a:gd name="T15" fmla="*/ 93 h 95"/>
                <a:gd name="T16" fmla="*/ 630 w 715"/>
                <a:gd name="T17" fmla="*/ 64 h 95"/>
                <a:gd name="T18" fmla="*/ 678 w 715"/>
                <a:gd name="T19" fmla="*/ 58 h 95"/>
                <a:gd name="T20" fmla="*/ 664 w 715"/>
                <a:gd name="T21" fmla="*/ 52 h 95"/>
                <a:gd name="T22" fmla="*/ 662 w 715"/>
                <a:gd name="T23" fmla="*/ 30 h 95"/>
                <a:gd name="T24" fmla="*/ 598 w 715"/>
                <a:gd name="T25" fmla="*/ 37 h 95"/>
                <a:gd name="T26" fmla="*/ 564 w 715"/>
                <a:gd name="T27" fmla="*/ 25 h 95"/>
                <a:gd name="T28" fmla="*/ 500 w 715"/>
                <a:gd name="T29" fmla="*/ 17 h 95"/>
                <a:gd name="T30" fmla="*/ 443 w 715"/>
                <a:gd name="T31" fmla="*/ 26 h 95"/>
                <a:gd name="T32" fmla="*/ 372 w 715"/>
                <a:gd name="T33" fmla="*/ 20 h 95"/>
                <a:gd name="T34" fmla="*/ 263 w 715"/>
                <a:gd name="T35" fmla="*/ 13 h 95"/>
                <a:gd name="T36" fmla="*/ 193 w 715"/>
                <a:gd name="T37" fmla="*/ 9 h 95"/>
                <a:gd name="T38" fmla="*/ 98 w 715"/>
                <a:gd name="T39" fmla="*/ 21 h 95"/>
                <a:gd name="T40" fmla="*/ 403 w 715"/>
                <a:gd name="T41" fmla="*/ 77 h 95"/>
                <a:gd name="T42" fmla="*/ 420 w 715"/>
                <a:gd name="T43" fmla="*/ 84 h 95"/>
                <a:gd name="T44" fmla="*/ 458 w 715"/>
                <a:gd name="T45" fmla="*/ 81 h 95"/>
                <a:gd name="T46" fmla="*/ 503 w 715"/>
                <a:gd name="T47" fmla="*/ 64 h 95"/>
                <a:gd name="T48" fmla="*/ 504 w 715"/>
                <a:gd name="T49" fmla="*/ 76 h 95"/>
                <a:gd name="T50" fmla="*/ 567 w 715"/>
                <a:gd name="T51" fmla="*/ 43 h 95"/>
                <a:gd name="T52" fmla="*/ 560 w 715"/>
                <a:gd name="T53" fmla="*/ 62 h 95"/>
                <a:gd name="T54" fmla="*/ 583 w 715"/>
                <a:gd name="T55" fmla="*/ 56 h 95"/>
                <a:gd name="T56" fmla="*/ 615 w 715"/>
                <a:gd name="T57" fmla="*/ 58 h 95"/>
                <a:gd name="T58" fmla="*/ 639 w 715"/>
                <a:gd name="T59" fmla="*/ 45 h 95"/>
                <a:gd name="T60" fmla="*/ 604 w 715"/>
                <a:gd name="T61" fmla="*/ 58 h 95"/>
                <a:gd name="T62" fmla="*/ 575 w 715"/>
                <a:gd name="T63" fmla="*/ 51 h 95"/>
                <a:gd name="T64" fmla="*/ 562 w 715"/>
                <a:gd name="T65" fmla="*/ 34 h 95"/>
                <a:gd name="T66" fmla="*/ 541 w 715"/>
                <a:gd name="T67" fmla="*/ 45 h 95"/>
                <a:gd name="T68" fmla="*/ 492 w 715"/>
                <a:gd name="T69" fmla="*/ 54 h 95"/>
                <a:gd name="T70" fmla="*/ 469 w 715"/>
                <a:gd name="T71" fmla="*/ 29 h 95"/>
                <a:gd name="T72" fmla="*/ 435 w 715"/>
                <a:gd name="T73" fmla="*/ 29 h 95"/>
                <a:gd name="T74" fmla="*/ 362 w 715"/>
                <a:gd name="T75" fmla="*/ 80 h 95"/>
                <a:gd name="T76" fmla="*/ 345 w 715"/>
                <a:gd name="T77" fmla="*/ 72 h 95"/>
                <a:gd name="T78" fmla="*/ 242 w 715"/>
                <a:gd name="T79" fmla="*/ 81 h 95"/>
                <a:gd name="T80" fmla="*/ 295 w 715"/>
                <a:gd name="T81" fmla="*/ 42 h 95"/>
                <a:gd name="T82" fmla="*/ 328 w 715"/>
                <a:gd name="T83" fmla="*/ 36 h 95"/>
                <a:gd name="T84" fmla="*/ 296 w 715"/>
                <a:gd name="T85" fmla="*/ 76 h 95"/>
                <a:gd name="T86" fmla="*/ 329 w 715"/>
                <a:gd name="T87" fmla="*/ 44 h 95"/>
                <a:gd name="T88" fmla="*/ 317 w 715"/>
                <a:gd name="T89" fmla="*/ 27 h 95"/>
                <a:gd name="T90" fmla="*/ 298 w 715"/>
                <a:gd name="T91" fmla="*/ 25 h 95"/>
                <a:gd name="T92" fmla="*/ 230 w 715"/>
                <a:gd name="T93" fmla="*/ 75 h 95"/>
                <a:gd name="T94" fmla="*/ 266 w 715"/>
                <a:gd name="T95" fmla="*/ 32 h 95"/>
                <a:gd name="T96" fmla="*/ 215 w 715"/>
                <a:gd name="T97" fmla="*/ 53 h 95"/>
                <a:gd name="T98" fmla="*/ 203 w 715"/>
                <a:gd name="T99" fmla="*/ 54 h 95"/>
                <a:gd name="T100" fmla="*/ 151 w 715"/>
                <a:gd name="T101" fmla="*/ 43 h 95"/>
                <a:gd name="T102" fmla="*/ 159 w 715"/>
                <a:gd name="T103" fmla="*/ 63 h 95"/>
                <a:gd name="T104" fmla="*/ 212 w 715"/>
                <a:gd name="T105" fmla="*/ 24 h 95"/>
                <a:gd name="T106" fmla="*/ 194 w 715"/>
                <a:gd name="T107" fmla="*/ 18 h 95"/>
                <a:gd name="T108" fmla="*/ 153 w 715"/>
                <a:gd name="T109" fmla="*/ 34 h 95"/>
                <a:gd name="T110" fmla="*/ 108 w 715"/>
                <a:gd name="T111" fmla="*/ 51 h 95"/>
                <a:gd name="T112" fmla="*/ 112 w 715"/>
                <a:gd name="T113" fmla="*/ 26 h 95"/>
                <a:gd name="T114" fmla="*/ 65 w 715"/>
                <a:gd name="T115" fmla="*/ 54 h 95"/>
                <a:gd name="T116" fmla="*/ 87 w 715"/>
                <a:gd name="T117" fmla="*/ 22 h 95"/>
                <a:gd name="T118" fmla="*/ 53 w 715"/>
                <a:gd name="T119" fmla="*/ 3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5" h="95">
                  <a:moveTo>
                    <a:pt x="19" y="17"/>
                  </a:moveTo>
                  <a:cubicBezTo>
                    <a:pt x="21" y="19"/>
                    <a:pt x="23" y="14"/>
                    <a:pt x="25" y="16"/>
                  </a:cubicBezTo>
                  <a:cubicBezTo>
                    <a:pt x="24" y="17"/>
                    <a:pt x="25" y="18"/>
                    <a:pt x="24" y="19"/>
                  </a:cubicBezTo>
                  <a:cubicBezTo>
                    <a:pt x="19" y="17"/>
                    <a:pt x="19" y="22"/>
                    <a:pt x="14" y="23"/>
                  </a:cubicBezTo>
                  <a:cubicBezTo>
                    <a:pt x="16" y="26"/>
                    <a:pt x="20" y="22"/>
                    <a:pt x="20" y="28"/>
                  </a:cubicBezTo>
                  <a:cubicBezTo>
                    <a:pt x="27" y="25"/>
                    <a:pt x="29" y="13"/>
                    <a:pt x="34" y="16"/>
                  </a:cubicBezTo>
                  <a:cubicBezTo>
                    <a:pt x="33" y="17"/>
                    <a:pt x="35" y="19"/>
                    <a:pt x="34" y="20"/>
                  </a:cubicBezTo>
                  <a:cubicBezTo>
                    <a:pt x="31" y="23"/>
                    <a:pt x="28" y="26"/>
                    <a:pt x="32" y="29"/>
                  </a:cubicBezTo>
                  <a:cubicBezTo>
                    <a:pt x="34" y="28"/>
                    <a:pt x="35" y="26"/>
                    <a:pt x="37" y="25"/>
                  </a:cubicBezTo>
                  <a:cubicBezTo>
                    <a:pt x="36" y="20"/>
                    <a:pt x="35" y="16"/>
                    <a:pt x="38" y="12"/>
                  </a:cubicBezTo>
                  <a:cubicBezTo>
                    <a:pt x="39" y="17"/>
                    <a:pt x="40" y="17"/>
                    <a:pt x="44" y="22"/>
                  </a:cubicBezTo>
                  <a:cubicBezTo>
                    <a:pt x="40" y="26"/>
                    <a:pt x="38" y="26"/>
                    <a:pt x="37" y="32"/>
                  </a:cubicBezTo>
                  <a:cubicBezTo>
                    <a:pt x="34" y="27"/>
                    <a:pt x="34" y="33"/>
                    <a:pt x="34" y="35"/>
                  </a:cubicBezTo>
                  <a:cubicBezTo>
                    <a:pt x="33" y="33"/>
                    <a:pt x="32" y="32"/>
                    <a:pt x="31" y="31"/>
                  </a:cubicBezTo>
                  <a:cubicBezTo>
                    <a:pt x="25" y="37"/>
                    <a:pt x="30" y="42"/>
                    <a:pt x="25" y="46"/>
                  </a:cubicBezTo>
                  <a:cubicBezTo>
                    <a:pt x="26" y="45"/>
                    <a:pt x="28" y="45"/>
                    <a:pt x="30" y="45"/>
                  </a:cubicBezTo>
                  <a:cubicBezTo>
                    <a:pt x="27" y="47"/>
                    <a:pt x="28" y="48"/>
                    <a:pt x="26" y="50"/>
                  </a:cubicBezTo>
                  <a:cubicBezTo>
                    <a:pt x="24" y="43"/>
                    <a:pt x="20" y="51"/>
                    <a:pt x="17" y="48"/>
                  </a:cubicBezTo>
                  <a:cubicBezTo>
                    <a:pt x="20" y="41"/>
                    <a:pt x="21" y="34"/>
                    <a:pt x="25" y="29"/>
                  </a:cubicBezTo>
                  <a:cubicBezTo>
                    <a:pt x="22" y="28"/>
                    <a:pt x="18" y="30"/>
                    <a:pt x="16" y="27"/>
                  </a:cubicBezTo>
                  <a:cubicBezTo>
                    <a:pt x="12" y="30"/>
                    <a:pt x="10" y="33"/>
                    <a:pt x="10" y="36"/>
                  </a:cubicBezTo>
                  <a:cubicBezTo>
                    <a:pt x="13" y="37"/>
                    <a:pt x="12" y="30"/>
                    <a:pt x="16" y="32"/>
                  </a:cubicBezTo>
                  <a:cubicBezTo>
                    <a:pt x="18" y="35"/>
                    <a:pt x="14" y="36"/>
                    <a:pt x="15" y="38"/>
                  </a:cubicBezTo>
                  <a:cubicBezTo>
                    <a:pt x="16" y="38"/>
                    <a:pt x="18" y="37"/>
                    <a:pt x="18" y="38"/>
                  </a:cubicBezTo>
                  <a:cubicBezTo>
                    <a:pt x="7" y="44"/>
                    <a:pt x="7" y="53"/>
                    <a:pt x="0" y="60"/>
                  </a:cubicBezTo>
                  <a:cubicBezTo>
                    <a:pt x="6" y="57"/>
                    <a:pt x="12" y="53"/>
                    <a:pt x="17" y="57"/>
                  </a:cubicBezTo>
                  <a:cubicBezTo>
                    <a:pt x="19" y="53"/>
                    <a:pt x="8" y="52"/>
                    <a:pt x="13" y="47"/>
                  </a:cubicBezTo>
                  <a:cubicBezTo>
                    <a:pt x="14" y="52"/>
                    <a:pt x="22" y="50"/>
                    <a:pt x="25" y="56"/>
                  </a:cubicBezTo>
                  <a:cubicBezTo>
                    <a:pt x="22" y="58"/>
                    <a:pt x="19" y="61"/>
                    <a:pt x="16" y="63"/>
                  </a:cubicBezTo>
                  <a:cubicBezTo>
                    <a:pt x="12" y="59"/>
                    <a:pt x="7" y="64"/>
                    <a:pt x="3" y="64"/>
                  </a:cubicBezTo>
                  <a:cubicBezTo>
                    <a:pt x="6" y="67"/>
                    <a:pt x="2" y="72"/>
                    <a:pt x="7" y="70"/>
                  </a:cubicBezTo>
                  <a:cubicBezTo>
                    <a:pt x="7" y="64"/>
                    <a:pt x="24" y="64"/>
                    <a:pt x="26" y="70"/>
                  </a:cubicBezTo>
                  <a:cubicBezTo>
                    <a:pt x="28" y="68"/>
                    <a:pt x="31" y="66"/>
                    <a:pt x="34" y="64"/>
                  </a:cubicBezTo>
                  <a:cubicBezTo>
                    <a:pt x="36" y="70"/>
                    <a:pt x="40" y="64"/>
                    <a:pt x="43" y="67"/>
                  </a:cubicBezTo>
                  <a:cubicBezTo>
                    <a:pt x="43" y="74"/>
                    <a:pt x="40" y="69"/>
                    <a:pt x="36" y="71"/>
                  </a:cubicBezTo>
                  <a:cubicBezTo>
                    <a:pt x="35" y="73"/>
                    <a:pt x="35" y="75"/>
                    <a:pt x="37" y="78"/>
                  </a:cubicBezTo>
                  <a:cubicBezTo>
                    <a:pt x="41" y="73"/>
                    <a:pt x="44" y="75"/>
                    <a:pt x="48" y="71"/>
                  </a:cubicBezTo>
                  <a:cubicBezTo>
                    <a:pt x="46" y="68"/>
                    <a:pt x="42" y="60"/>
                    <a:pt x="50" y="60"/>
                  </a:cubicBezTo>
                  <a:cubicBezTo>
                    <a:pt x="48" y="57"/>
                    <a:pt x="44" y="54"/>
                    <a:pt x="47" y="51"/>
                  </a:cubicBezTo>
                  <a:cubicBezTo>
                    <a:pt x="52" y="53"/>
                    <a:pt x="52" y="44"/>
                    <a:pt x="56" y="46"/>
                  </a:cubicBezTo>
                  <a:cubicBezTo>
                    <a:pt x="54" y="48"/>
                    <a:pt x="56" y="49"/>
                    <a:pt x="55" y="50"/>
                  </a:cubicBezTo>
                  <a:cubicBezTo>
                    <a:pt x="54" y="51"/>
                    <a:pt x="51" y="50"/>
                    <a:pt x="52" y="53"/>
                  </a:cubicBezTo>
                  <a:cubicBezTo>
                    <a:pt x="56" y="53"/>
                    <a:pt x="50" y="69"/>
                    <a:pt x="49" y="75"/>
                  </a:cubicBezTo>
                  <a:cubicBezTo>
                    <a:pt x="55" y="75"/>
                    <a:pt x="57" y="68"/>
                    <a:pt x="59" y="76"/>
                  </a:cubicBezTo>
                  <a:cubicBezTo>
                    <a:pt x="62" y="70"/>
                    <a:pt x="68" y="71"/>
                    <a:pt x="65" y="65"/>
                  </a:cubicBezTo>
                  <a:cubicBezTo>
                    <a:pt x="62" y="65"/>
                    <a:pt x="61" y="66"/>
                    <a:pt x="60" y="68"/>
                  </a:cubicBezTo>
                  <a:cubicBezTo>
                    <a:pt x="60" y="66"/>
                    <a:pt x="53" y="66"/>
                    <a:pt x="56" y="63"/>
                  </a:cubicBezTo>
                  <a:cubicBezTo>
                    <a:pt x="62" y="62"/>
                    <a:pt x="61" y="61"/>
                    <a:pt x="62" y="56"/>
                  </a:cubicBezTo>
                  <a:cubicBezTo>
                    <a:pt x="64" y="58"/>
                    <a:pt x="67" y="54"/>
                    <a:pt x="69" y="58"/>
                  </a:cubicBezTo>
                  <a:cubicBezTo>
                    <a:pt x="62" y="62"/>
                    <a:pt x="67" y="64"/>
                    <a:pt x="71" y="63"/>
                  </a:cubicBezTo>
                  <a:cubicBezTo>
                    <a:pt x="67" y="67"/>
                    <a:pt x="66" y="72"/>
                    <a:pt x="65" y="76"/>
                  </a:cubicBezTo>
                  <a:cubicBezTo>
                    <a:pt x="72" y="78"/>
                    <a:pt x="75" y="64"/>
                    <a:pt x="82" y="73"/>
                  </a:cubicBezTo>
                  <a:cubicBezTo>
                    <a:pt x="81" y="75"/>
                    <a:pt x="78" y="74"/>
                    <a:pt x="79" y="76"/>
                  </a:cubicBezTo>
                  <a:cubicBezTo>
                    <a:pt x="81" y="75"/>
                    <a:pt x="80" y="77"/>
                    <a:pt x="81" y="79"/>
                  </a:cubicBezTo>
                  <a:cubicBezTo>
                    <a:pt x="85" y="73"/>
                    <a:pt x="89" y="72"/>
                    <a:pt x="92" y="65"/>
                  </a:cubicBezTo>
                  <a:cubicBezTo>
                    <a:pt x="95" y="66"/>
                    <a:pt x="98" y="63"/>
                    <a:pt x="101" y="64"/>
                  </a:cubicBezTo>
                  <a:cubicBezTo>
                    <a:pt x="96" y="67"/>
                    <a:pt x="97" y="72"/>
                    <a:pt x="95" y="76"/>
                  </a:cubicBezTo>
                  <a:cubicBezTo>
                    <a:pt x="93" y="77"/>
                    <a:pt x="87" y="74"/>
                    <a:pt x="88" y="78"/>
                  </a:cubicBezTo>
                  <a:cubicBezTo>
                    <a:pt x="90" y="76"/>
                    <a:pt x="91" y="81"/>
                    <a:pt x="93" y="80"/>
                  </a:cubicBezTo>
                  <a:cubicBezTo>
                    <a:pt x="95" y="79"/>
                    <a:pt x="97" y="77"/>
                    <a:pt x="99" y="76"/>
                  </a:cubicBezTo>
                  <a:cubicBezTo>
                    <a:pt x="102" y="79"/>
                    <a:pt x="99" y="80"/>
                    <a:pt x="103" y="81"/>
                  </a:cubicBezTo>
                  <a:cubicBezTo>
                    <a:pt x="107" y="79"/>
                    <a:pt x="108" y="78"/>
                    <a:pt x="108" y="74"/>
                  </a:cubicBezTo>
                  <a:cubicBezTo>
                    <a:pt x="115" y="75"/>
                    <a:pt x="110" y="78"/>
                    <a:pt x="117" y="82"/>
                  </a:cubicBezTo>
                  <a:cubicBezTo>
                    <a:pt x="121" y="77"/>
                    <a:pt x="124" y="82"/>
                    <a:pt x="128" y="77"/>
                  </a:cubicBezTo>
                  <a:cubicBezTo>
                    <a:pt x="129" y="78"/>
                    <a:pt x="128" y="80"/>
                    <a:pt x="131" y="82"/>
                  </a:cubicBezTo>
                  <a:cubicBezTo>
                    <a:pt x="134" y="81"/>
                    <a:pt x="138" y="80"/>
                    <a:pt x="141" y="81"/>
                  </a:cubicBezTo>
                  <a:cubicBezTo>
                    <a:pt x="138" y="78"/>
                    <a:pt x="145" y="73"/>
                    <a:pt x="148" y="76"/>
                  </a:cubicBezTo>
                  <a:cubicBezTo>
                    <a:pt x="148" y="81"/>
                    <a:pt x="140" y="75"/>
                    <a:pt x="143" y="81"/>
                  </a:cubicBezTo>
                  <a:cubicBezTo>
                    <a:pt x="154" y="79"/>
                    <a:pt x="164" y="84"/>
                    <a:pt x="176" y="81"/>
                  </a:cubicBezTo>
                  <a:cubicBezTo>
                    <a:pt x="171" y="78"/>
                    <a:pt x="175" y="75"/>
                    <a:pt x="176" y="72"/>
                  </a:cubicBezTo>
                  <a:cubicBezTo>
                    <a:pt x="175" y="79"/>
                    <a:pt x="187" y="90"/>
                    <a:pt x="187" y="80"/>
                  </a:cubicBezTo>
                  <a:cubicBezTo>
                    <a:pt x="182" y="83"/>
                    <a:pt x="184" y="72"/>
                    <a:pt x="180" y="71"/>
                  </a:cubicBezTo>
                  <a:cubicBezTo>
                    <a:pt x="181" y="70"/>
                    <a:pt x="182" y="68"/>
                    <a:pt x="182" y="67"/>
                  </a:cubicBezTo>
                  <a:cubicBezTo>
                    <a:pt x="182" y="71"/>
                    <a:pt x="184" y="70"/>
                    <a:pt x="187" y="71"/>
                  </a:cubicBezTo>
                  <a:cubicBezTo>
                    <a:pt x="181" y="75"/>
                    <a:pt x="189" y="79"/>
                    <a:pt x="192" y="77"/>
                  </a:cubicBezTo>
                  <a:cubicBezTo>
                    <a:pt x="190" y="79"/>
                    <a:pt x="189" y="81"/>
                    <a:pt x="192" y="83"/>
                  </a:cubicBezTo>
                  <a:cubicBezTo>
                    <a:pt x="193" y="83"/>
                    <a:pt x="194" y="82"/>
                    <a:pt x="195" y="83"/>
                  </a:cubicBezTo>
                  <a:cubicBezTo>
                    <a:pt x="196" y="75"/>
                    <a:pt x="204" y="76"/>
                    <a:pt x="203" y="65"/>
                  </a:cubicBezTo>
                  <a:cubicBezTo>
                    <a:pt x="203" y="66"/>
                    <a:pt x="204" y="67"/>
                    <a:pt x="205" y="66"/>
                  </a:cubicBezTo>
                  <a:cubicBezTo>
                    <a:pt x="204" y="68"/>
                    <a:pt x="204" y="71"/>
                    <a:pt x="208" y="74"/>
                  </a:cubicBezTo>
                  <a:cubicBezTo>
                    <a:pt x="211" y="72"/>
                    <a:pt x="221" y="72"/>
                    <a:pt x="218" y="77"/>
                  </a:cubicBezTo>
                  <a:cubicBezTo>
                    <a:pt x="214" y="72"/>
                    <a:pt x="209" y="78"/>
                    <a:pt x="201" y="76"/>
                  </a:cubicBezTo>
                  <a:cubicBezTo>
                    <a:pt x="199" y="78"/>
                    <a:pt x="200" y="80"/>
                    <a:pt x="199" y="81"/>
                  </a:cubicBezTo>
                  <a:cubicBezTo>
                    <a:pt x="205" y="86"/>
                    <a:pt x="212" y="82"/>
                    <a:pt x="218" y="84"/>
                  </a:cubicBezTo>
                  <a:cubicBezTo>
                    <a:pt x="217" y="83"/>
                    <a:pt x="216" y="82"/>
                    <a:pt x="218" y="80"/>
                  </a:cubicBezTo>
                  <a:cubicBezTo>
                    <a:pt x="227" y="77"/>
                    <a:pt x="225" y="91"/>
                    <a:pt x="225" y="91"/>
                  </a:cubicBezTo>
                  <a:cubicBezTo>
                    <a:pt x="228" y="88"/>
                    <a:pt x="234" y="85"/>
                    <a:pt x="227" y="85"/>
                  </a:cubicBezTo>
                  <a:cubicBezTo>
                    <a:pt x="228" y="81"/>
                    <a:pt x="233" y="78"/>
                    <a:pt x="235" y="86"/>
                  </a:cubicBezTo>
                  <a:cubicBezTo>
                    <a:pt x="246" y="83"/>
                    <a:pt x="253" y="88"/>
                    <a:pt x="263" y="82"/>
                  </a:cubicBezTo>
                  <a:cubicBezTo>
                    <a:pt x="264" y="87"/>
                    <a:pt x="273" y="86"/>
                    <a:pt x="278" y="85"/>
                  </a:cubicBezTo>
                  <a:cubicBezTo>
                    <a:pt x="279" y="79"/>
                    <a:pt x="281" y="81"/>
                    <a:pt x="279" y="78"/>
                  </a:cubicBezTo>
                  <a:cubicBezTo>
                    <a:pt x="281" y="77"/>
                    <a:pt x="282" y="75"/>
                    <a:pt x="284" y="74"/>
                  </a:cubicBezTo>
                  <a:cubicBezTo>
                    <a:pt x="284" y="77"/>
                    <a:pt x="286" y="79"/>
                    <a:pt x="289" y="76"/>
                  </a:cubicBezTo>
                  <a:cubicBezTo>
                    <a:pt x="289" y="72"/>
                    <a:pt x="287" y="74"/>
                    <a:pt x="284" y="72"/>
                  </a:cubicBezTo>
                  <a:cubicBezTo>
                    <a:pt x="286" y="70"/>
                    <a:pt x="285" y="68"/>
                    <a:pt x="288" y="66"/>
                  </a:cubicBezTo>
                  <a:cubicBezTo>
                    <a:pt x="288" y="72"/>
                    <a:pt x="294" y="80"/>
                    <a:pt x="286" y="86"/>
                  </a:cubicBezTo>
                  <a:cubicBezTo>
                    <a:pt x="289" y="91"/>
                    <a:pt x="289" y="81"/>
                    <a:pt x="292" y="88"/>
                  </a:cubicBezTo>
                  <a:cubicBezTo>
                    <a:pt x="296" y="87"/>
                    <a:pt x="296" y="81"/>
                    <a:pt x="298" y="83"/>
                  </a:cubicBezTo>
                  <a:cubicBezTo>
                    <a:pt x="300" y="91"/>
                    <a:pt x="301" y="82"/>
                    <a:pt x="307" y="83"/>
                  </a:cubicBezTo>
                  <a:cubicBezTo>
                    <a:pt x="308" y="85"/>
                    <a:pt x="306" y="86"/>
                    <a:pt x="305" y="87"/>
                  </a:cubicBezTo>
                  <a:cubicBezTo>
                    <a:pt x="315" y="93"/>
                    <a:pt x="308" y="77"/>
                    <a:pt x="316" y="74"/>
                  </a:cubicBezTo>
                  <a:cubicBezTo>
                    <a:pt x="309" y="67"/>
                    <a:pt x="309" y="86"/>
                    <a:pt x="301" y="79"/>
                  </a:cubicBezTo>
                  <a:cubicBezTo>
                    <a:pt x="309" y="80"/>
                    <a:pt x="307" y="68"/>
                    <a:pt x="315" y="70"/>
                  </a:cubicBezTo>
                  <a:cubicBezTo>
                    <a:pt x="316" y="66"/>
                    <a:pt x="317" y="62"/>
                    <a:pt x="320" y="58"/>
                  </a:cubicBezTo>
                  <a:cubicBezTo>
                    <a:pt x="323" y="62"/>
                    <a:pt x="316" y="67"/>
                    <a:pt x="323" y="66"/>
                  </a:cubicBezTo>
                  <a:cubicBezTo>
                    <a:pt x="320" y="70"/>
                    <a:pt x="318" y="66"/>
                    <a:pt x="316" y="67"/>
                  </a:cubicBezTo>
                  <a:cubicBezTo>
                    <a:pt x="324" y="75"/>
                    <a:pt x="309" y="81"/>
                    <a:pt x="316" y="89"/>
                  </a:cubicBezTo>
                  <a:cubicBezTo>
                    <a:pt x="320" y="86"/>
                    <a:pt x="323" y="82"/>
                    <a:pt x="321" y="78"/>
                  </a:cubicBezTo>
                  <a:cubicBezTo>
                    <a:pt x="325" y="74"/>
                    <a:pt x="328" y="76"/>
                    <a:pt x="331" y="77"/>
                  </a:cubicBezTo>
                  <a:cubicBezTo>
                    <a:pt x="326" y="79"/>
                    <a:pt x="330" y="82"/>
                    <a:pt x="326" y="85"/>
                  </a:cubicBezTo>
                  <a:cubicBezTo>
                    <a:pt x="325" y="83"/>
                    <a:pt x="324" y="81"/>
                    <a:pt x="323" y="82"/>
                  </a:cubicBezTo>
                  <a:cubicBezTo>
                    <a:pt x="326" y="87"/>
                    <a:pt x="322" y="84"/>
                    <a:pt x="323" y="89"/>
                  </a:cubicBezTo>
                  <a:cubicBezTo>
                    <a:pt x="327" y="88"/>
                    <a:pt x="333" y="89"/>
                    <a:pt x="334" y="86"/>
                  </a:cubicBezTo>
                  <a:cubicBezTo>
                    <a:pt x="333" y="83"/>
                    <a:pt x="331" y="84"/>
                    <a:pt x="329" y="84"/>
                  </a:cubicBezTo>
                  <a:cubicBezTo>
                    <a:pt x="335" y="84"/>
                    <a:pt x="332" y="78"/>
                    <a:pt x="335" y="80"/>
                  </a:cubicBezTo>
                  <a:cubicBezTo>
                    <a:pt x="336" y="82"/>
                    <a:pt x="336" y="85"/>
                    <a:pt x="336" y="88"/>
                  </a:cubicBezTo>
                  <a:cubicBezTo>
                    <a:pt x="359" y="87"/>
                    <a:pt x="382" y="90"/>
                    <a:pt x="405" y="88"/>
                  </a:cubicBezTo>
                  <a:cubicBezTo>
                    <a:pt x="400" y="82"/>
                    <a:pt x="408" y="79"/>
                    <a:pt x="410" y="79"/>
                  </a:cubicBezTo>
                  <a:cubicBezTo>
                    <a:pt x="411" y="84"/>
                    <a:pt x="407" y="84"/>
                    <a:pt x="405" y="88"/>
                  </a:cubicBezTo>
                  <a:cubicBezTo>
                    <a:pt x="408" y="93"/>
                    <a:pt x="412" y="88"/>
                    <a:pt x="414" y="85"/>
                  </a:cubicBezTo>
                  <a:cubicBezTo>
                    <a:pt x="418" y="86"/>
                    <a:pt x="415" y="90"/>
                    <a:pt x="419" y="85"/>
                  </a:cubicBezTo>
                  <a:cubicBezTo>
                    <a:pt x="419" y="93"/>
                    <a:pt x="428" y="85"/>
                    <a:pt x="432" y="90"/>
                  </a:cubicBezTo>
                  <a:cubicBezTo>
                    <a:pt x="432" y="89"/>
                    <a:pt x="438" y="87"/>
                    <a:pt x="439" y="83"/>
                  </a:cubicBezTo>
                  <a:cubicBezTo>
                    <a:pt x="440" y="85"/>
                    <a:pt x="442" y="85"/>
                    <a:pt x="443" y="86"/>
                  </a:cubicBezTo>
                  <a:cubicBezTo>
                    <a:pt x="442" y="88"/>
                    <a:pt x="437" y="85"/>
                    <a:pt x="438" y="89"/>
                  </a:cubicBezTo>
                  <a:cubicBezTo>
                    <a:pt x="441" y="88"/>
                    <a:pt x="439" y="91"/>
                    <a:pt x="441" y="93"/>
                  </a:cubicBezTo>
                  <a:cubicBezTo>
                    <a:pt x="448" y="88"/>
                    <a:pt x="460" y="95"/>
                    <a:pt x="464" y="89"/>
                  </a:cubicBezTo>
                  <a:cubicBezTo>
                    <a:pt x="462" y="85"/>
                    <a:pt x="448" y="89"/>
                    <a:pt x="446" y="83"/>
                  </a:cubicBezTo>
                  <a:cubicBezTo>
                    <a:pt x="454" y="87"/>
                    <a:pt x="463" y="84"/>
                    <a:pt x="472" y="83"/>
                  </a:cubicBezTo>
                  <a:cubicBezTo>
                    <a:pt x="470" y="84"/>
                    <a:pt x="469" y="85"/>
                    <a:pt x="467" y="87"/>
                  </a:cubicBezTo>
                  <a:cubicBezTo>
                    <a:pt x="469" y="89"/>
                    <a:pt x="471" y="91"/>
                    <a:pt x="472" y="93"/>
                  </a:cubicBezTo>
                  <a:cubicBezTo>
                    <a:pt x="478" y="91"/>
                    <a:pt x="472" y="86"/>
                    <a:pt x="476" y="84"/>
                  </a:cubicBezTo>
                  <a:cubicBezTo>
                    <a:pt x="477" y="85"/>
                    <a:pt x="475" y="86"/>
                    <a:pt x="477" y="88"/>
                  </a:cubicBezTo>
                  <a:cubicBezTo>
                    <a:pt x="485" y="83"/>
                    <a:pt x="479" y="72"/>
                    <a:pt x="485" y="71"/>
                  </a:cubicBezTo>
                  <a:cubicBezTo>
                    <a:pt x="482" y="76"/>
                    <a:pt x="486" y="83"/>
                    <a:pt x="479" y="88"/>
                  </a:cubicBezTo>
                  <a:cubicBezTo>
                    <a:pt x="485" y="95"/>
                    <a:pt x="486" y="85"/>
                    <a:pt x="491" y="93"/>
                  </a:cubicBezTo>
                  <a:cubicBezTo>
                    <a:pt x="494" y="90"/>
                    <a:pt x="496" y="92"/>
                    <a:pt x="499" y="88"/>
                  </a:cubicBezTo>
                  <a:cubicBezTo>
                    <a:pt x="500" y="93"/>
                    <a:pt x="511" y="95"/>
                    <a:pt x="513" y="89"/>
                  </a:cubicBezTo>
                  <a:cubicBezTo>
                    <a:pt x="517" y="92"/>
                    <a:pt x="524" y="95"/>
                    <a:pt x="528" y="88"/>
                  </a:cubicBezTo>
                  <a:cubicBezTo>
                    <a:pt x="529" y="93"/>
                    <a:pt x="536" y="93"/>
                    <a:pt x="536" y="87"/>
                  </a:cubicBezTo>
                  <a:cubicBezTo>
                    <a:pt x="538" y="89"/>
                    <a:pt x="539" y="91"/>
                    <a:pt x="539" y="92"/>
                  </a:cubicBezTo>
                  <a:cubicBezTo>
                    <a:pt x="545" y="84"/>
                    <a:pt x="568" y="91"/>
                    <a:pt x="563" y="77"/>
                  </a:cubicBezTo>
                  <a:cubicBezTo>
                    <a:pt x="565" y="76"/>
                    <a:pt x="566" y="79"/>
                    <a:pt x="567" y="81"/>
                  </a:cubicBezTo>
                  <a:cubicBezTo>
                    <a:pt x="570" y="79"/>
                    <a:pt x="568" y="77"/>
                    <a:pt x="569" y="76"/>
                  </a:cubicBezTo>
                  <a:cubicBezTo>
                    <a:pt x="571" y="76"/>
                    <a:pt x="574" y="73"/>
                    <a:pt x="576" y="76"/>
                  </a:cubicBezTo>
                  <a:cubicBezTo>
                    <a:pt x="572" y="79"/>
                    <a:pt x="570" y="81"/>
                    <a:pt x="571" y="87"/>
                  </a:cubicBezTo>
                  <a:cubicBezTo>
                    <a:pt x="567" y="86"/>
                    <a:pt x="563" y="90"/>
                    <a:pt x="560" y="90"/>
                  </a:cubicBezTo>
                  <a:cubicBezTo>
                    <a:pt x="571" y="93"/>
                    <a:pt x="591" y="94"/>
                    <a:pt x="603" y="84"/>
                  </a:cubicBezTo>
                  <a:cubicBezTo>
                    <a:pt x="605" y="90"/>
                    <a:pt x="609" y="79"/>
                    <a:pt x="612" y="82"/>
                  </a:cubicBezTo>
                  <a:cubicBezTo>
                    <a:pt x="608" y="85"/>
                    <a:pt x="604" y="88"/>
                    <a:pt x="604" y="92"/>
                  </a:cubicBezTo>
                  <a:cubicBezTo>
                    <a:pt x="606" y="91"/>
                    <a:pt x="609" y="89"/>
                    <a:pt x="611" y="92"/>
                  </a:cubicBezTo>
                  <a:cubicBezTo>
                    <a:pt x="618" y="87"/>
                    <a:pt x="615" y="77"/>
                    <a:pt x="623" y="78"/>
                  </a:cubicBezTo>
                  <a:cubicBezTo>
                    <a:pt x="624" y="74"/>
                    <a:pt x="622" y="64"/>
                    <a:pt x="630" y="64"/>
                  </a:cubicBezTo>
                  <a:cubicBezTo>
                    <a:pt x="626" y="75"/>
                    <a:pt x="631" y="82"/>
                    <a:pt x="616" y="90"/>
                  </a:cubicBezTo>
                  <a:cubicBezTo>
                    <a:pt x="623" y="95"/>
                    <a:pt x="634" y="89"/>
                    <a:pt x="639" y="82"/>
                  </a:cubicBezTo>
                  <a:cubicBezTo>
                    <a:pt x="637" y="78"/>
                    <a:pt x="634" y="82"/>
                    <a:pt x="633" y="78"/>
                  </a:cubicBezTo>
                  <a:cubicBezTo>
                    <a:pt x="634" y="78"/>
                    <a:pt x="633" y="76"/>
                    <a:pt x="634" y="76"/>
                  </a:cubicBezTo>
                  <a:cubicBezTo>
                    <a:pt x="641" y="77"/>
                    <a:pt x="651" y="76"/>
                    <a:pt x="655" y="68"/>
                  </a:cubicBezTo>
                  <a:cubicBezTo>
                    <a:pt x="659" y="71"/>
                    <a:pt x="656" y="74"/>
                    <a:pt x="653" y="77"/>
                  </a:cubicBezTo>
                  <a:cubicBezTo>
                    <a:pt x="652" y="75"/>
                    <a:pt x="653" y="73"/>
                    <a:pt x="650" y="75"/>
                  </a:cubicBezTo>
                  <a:cubicBezTo>
                    <a:pt x="648" y="81"/>
                    <a:pt x="652" y="78"/>
                    <a:pt x="655" y="81"/>
                  </a:cubicBezTo>
                  <a:cubicBezTo>
                    <a:pt x="652" y="82"/>
                    <a:pt x="650" y="87"/>
                    <a:pt x="648" y="84"/>
                  </a:cubicBezTo>
                  <a:cubicBezTo>
                    <a:pt x="645" y="82"/>
                    <a:pt x="649" y="80"/>
                    <a:pt x="647" y="78"/>
                  </a:cubicBezTo>
                  <a:cubicBezTo>
                    <a:pt x="636" y="79"/>
                    <a:pt x="644" y="86"/>
                    <a:pt x="639" y="91"/>
                  </a:cubicBezTo>
                  <a:cubicBezTo>
                    <a:pt x="645" y="93"/>
                    <a:pt x="655" y="83"/>
                    <a:pt x="659" y="78"/>
                  </a:cubicBezTo>
                  <a:cubicBezTo>
                    <a:pt x="661" y="79"/>
                    <a:pt x="662" y="78"/>
                    <a:pt x="664" y="81"/>
                  </a:cubicBezTo>
                  <a:cubicBezTo>
                    <a:pt x="667" y="73"/>
                    <a:pt x="673" y="67"/>
                    <a:pt x="679" y="62"/>
                  </a:cubicBezTo>
                  <a:cubicBezTo>
                    <a:pt x="676" y="57"/>
                    <a:pt x="674" y="61"/>
                    <a:pt x="672" y="64"/>
                  </a:cubicBezTo>
                  <a:cubicBezTo>
                    <a:pt x="666" y="57"/>
                    <a:pt x="673" y="52"/>
                    <a:pt x="679" y="50"/>
                  </a:cubicBezTo>
                  <a:cubicBezTo>
                    <a:pt x="681" y="54"/>
                    <a:pt x="673" y="52"/>
                    <a:pt x="678" y="58"/>
                  </a:cubicBezTo>
                  <a:cubicBezTo>
                    <a:pt x="680" y="56"/>
                    <a:pt x="681" y="57"/>
                    <a:pt x="683" y="55"/>
                  </a:cubicBezTo>
                  <a:cubicBezTo>
                    <a:pt x="681" y="46"/>
                    <a:pt x="692" y="39"/>
                    <a:pt x="686" y="29"/>
                  </a:cubicBezTo>
                  <a:cubicBezTo>
                    <a:pt x="689" y="27"/>
                    <a:pt x="691" y="27"/>
                    <a:pt x="692" y="30"/>
                  </a:cubicBezTo>
                  <a:cubicBezTo>
                    <a:pt x="688" y="32"/>
                    <a:pt x="693" y="35"/>
                    <a:pt x="695" y="35"/>
                  </a:cubicBezTo>
                  <a:cubicBezTo>
                    <a:pt x="692" y="37"/>
                    <a:pt x="689" y="39"/>
                    <a:pt x="691" y="42"/>
                  </a:cubicBezTo>
                  <a:cubicBezTo>
                    <a:pt x="696" y="41"/>
                    <a:pt x="697" y="36"/>
                    <a:pt x="703" y="32"/>
                  </a:cubicBezTo>
                  <a:cubicBezTo>
                    <a:pt x="705" y="34"/>
                    <a:pt x="706" y="36"/>
                    <a:pt x="708" y="36"/>
                  </a:cubicBezTo>
                  <a:cubicBezTo>
                    <a:pt x="711" y="33"/>
                    <a:pt x="714" y="35"/>
                    <a:pt x="715" y="31"/>
                  </a:cubicBezTo>
                  <a:cubicBezTo>
                    <a:pt x="713" y="25"/>
                    <a:pt x="710" y="33"/>
                    <a:pt x="709" y="30"/>
                  </a:cubicBezTo>
                  <a:cubicBezTo>
                    <a:pt x="710" y="28"/>
                    <a:pt x="713" y="26"/>
                    <a:pt x="712" y="23"/>
                  </a:cubicBezTo>
                  <a:cubicBezTo>
                    <a:pt x="705" y="24"/>
                    <a:pt x="699" y="32"/>
                    <a:pt x="693" y="31"/>
                  </a:cubicBezTo>
                  <a:cubicBezTo>
                    <a:pt x="697" y="25"/>
                    <a:pt x="689" y="26"/>
                    <a:pt x="686" y="24"/>
                  </a:cubicBezTo>
                  <a:cubicBezTo>
                    <a:pt x="687" y="23"/>
                    <a:pt x="688" y="22"/>
                    <a:pt x="687" y="21"/>
                  </a:cubicBezTo>
                  <a:cubicBezTo>
                    <a:pt x="682" y="27"/>
                    <a:pt x="685" y="34"/>
                    <a:pt x="684" y="40"/>
                  </a:cubicBezTo>
                  <a:cubicBezTo>
                    <a:pt x="680" y="41"/>
                    <a:pt x="676" y="50"/>
                    <a:pt x="670" y="43"/>
                  </a:cubicBezTo>
                  <a:cubicBezTo>
                    <a:pt x="674" y="41"/>
                    <a:pt x="670" y="38"/>
                    <a:pt x="669" y="35"/>
                  </a:cubicBezTo>
                  <a:cubicBezTo>
                    <a:pt x="663" y="40"/>
                    <a:pt x="665" y="46"/>
                    <a:pt x="664" y="52"/>
                  </a:cubicBezTo>
                  <a:cubicBezTo>
                    <a:pt x="667" y="51"/>
                    <a:pt x="666" y="45"/>
                    <a:pt x="670" y="47"/>
                  </a:cubicBezTo>
                  <a:cubicBezTo>
                    <a:pt x="671" y="52"/>
                    <a:pt x="667" y="51"/>
                    <a:pt x="663" y="55"/>
                  </a:cubicBezTo>
                  <a:cubicBezTo>
                    <a:pt x="663" y="58"/>
                    <a:pt x="669" y="56"/>
                    <a:pt x="666" y="59"/>
                  </a:cubicBezTo>
                  <a:cubicBezTo>
                    <a:pt x="656" y="64"/>
                    <a:pt x="651" y="68"/>
                    <a:pt x="642" y="72"/>
                  </a:cubicBezTo>
                  <a:cubicBezTo>
                    <a:pt x="642" y="70"/>
                    <a:pt x="645" y="67"/>
                    <a:pt x="645" y="65"/>
                  </a:cubicBezTo>
                  <a:cubicBezTo>
                    <a:pt x="650" y="64"/>
                    <a:pt x="663" y="60"/>
                    <a:pt x="662" y="56"/>
                  </a:cubicBezTo>
                  <a:cubicBezTo>
                    <a:pt x="655" y="55"/>
                    <a:pt x="654" y="59"/>
                    <a:pt x="647" y="58"/>
                  </a:cubicBezTo>
                  <a:cubicBezTo>
                    <a:pt x="650" y="52"/>
                    <a:pt x="654" y="55"/>
                    <a:pt x="659" y="52"/>
                  </a:cubicBezTo>
                  <a:cubicBezTo>
                    <a:pt x="664" y="47"/>
                    <a:pt x="662" y="38"/>
                    <a:pt x="660" y="35"/>
                  </a:cubicBezTo>
                  <a:cubicBezTo>
                    <a:pt x="662" y="35"/>
                    <a:pt x="664" y="34"/>
                    <a:pt x="667" y="32"/>
                  </a:cubicBezTo>
                  <a:cubicBezTo>
                    <a:pt x="668" y="35"/>
                    <a:pt x="670" y="35"/>
                    <a:pt x="673" y="33"/>
                  </a:cubicBezTo>
                  <a:cubicBezTo>
                    <a:pt x="671" y="29"/>
                    <a:pt x="663" y="33"/>
                    <a:pt x="664" y="28"/>
                  </a:cubicBezTo>
                  <a:cubicBezTo>
                    <a:pt x="667" y="29"/>
                    <a:pt x="671" y="31"/>
                    <a:pt x="674" y="30"/>
                  </a:cubicBezTo>
                  <a:cubicBezTo>
                    <a:pt x="673" y="27"/>
                    <a:pt x="672" y="24"/>
                    <a:pt x="673" y="21"/>
                  </a:cubicBezTo>
                  <a:cubicBezTo>
                    <a:pt x="669" y="26"/>
                    <a:pt x="666" y="23"/>
                    <a:pt x="663" y="22"/>
                  </a:cubicBezTo>
                  <a:cubicBezTo>
                    <a:pt x="660" y="24"/>
                    <a:pt x="662" y="26"/>
                    <a:pt x="658" y="28"/>
                  </a:cubicBezTo>
                  <a:cubicBezTo>
                    <a:pt x="659" y="29"/>
                    <a:pt x="661" y="30"/>
                    <a:pt x="662" y="30"/>
                  </a:cubicBezTo>
                  <a:cubicBezTo>
                    <a:pt x="656" y="30"/>
                    <a:pt x="660" y="36"/>
                    <a:pt x="656" y="39"/>
                  </a:cubicBezTo>
                  <a:cubicBezTo>
                    <a:pt x="652" y="33"/>
                    <a:pt x="657" y="34"/>
                    <a:pt x="651" y="30"/>
                  </a:cubicBezTo>
                  <a:cubicBezTo>
                    <a:pt x="645" y="32"/>
                    <a:pt x="638" y="33"/>
                    <a:pt x="636" y="25"/>
                  </a:cubicBezTo>
                  <a:cubicBezTo>
                    <a:pt x="635" y="26"/>
                    <a:pt x="633" y="26"/>
                    <a:pt x="632" y="27"/>
                  </a:cubicBezTo>
                  <a:cubicBezTo>
                    <a:pt x="631" y="31"/>
                    <a:pt x="635" y="32"/>
                    <a:pt x="635" y="35"/>
                  </a:cubicBezTo>
                  <a:cubicBezTo>
                    <a:pt x="629" y="33"/>
                    <a:pt x="621" y="45"/>
                    <a:pt x="611" y="39"/>
                  </a:cubicBezTo>
                  <a:cubicBezTo>
                    <a:pt x="616" y="41"/>
                    <a:pt x="617" y="30"/>
                    <a:pt x="623" y="32"/>
                  </a:cubicBezTo>
                  <a:cubicBezTo>
                    <a:pt x="622" y="33"/>
                    <a:pt x="620" y="34"/>
                    <a:pt x="621" y="35"/>
                  </a:cubicBezTo>
                  <a:cubicBezTo>
                    <a:pt x="623" y="34"/>
                    <a:pt x="624" y="37"/>
                    <a:pt x="627" y="34"/>
                  </a:cubicBezTo>
                  <a:cubicBezTo>
                    <a:pt x="625" y="22"/>
                    <a:pt x="641" y="24"/>
                    <a:pt x="641" y="20"/>
                  </a:cubicBezTo>
                  <a:cubicBezTo>
                    <a:pt x="633" y="24"/>
                    <a:pt x="625" y="19"/>
                    <a:pt x="617" y="22"/>
                  </a:cubicBezTo>
                  <a:cubicBezTo>
                    <a:pt x="618" y="23"/>
                    <a:pt x="616" y="24"/>
                    <a:pt x="615" y="25"/>
                  </a:cubicBezTo>
                  <a:cubicBezTo>
                    <a:pt x="616" y="27"/>
                    <a:pt x="617" y="28"/>
                    <a:pt x="616" y="30"/>
                  </a:cubicBezTo>
                  <a:cubicBezTo>
                    <a:pt x="612" y="31"/>
                    <a:pt x="611" y="37"/>
                    <a:pt x="610" y="35"/>
                  </a:cubicBezTo>
                  <a:cubicBezTo>
                    <a:pt x="610" y="33"/>
                    <a:pt x="613" y="31"/>
                    <a:pt x="610" y="29"/>
                  </a:cubicBezTo>
                  <a:cubicBezTo>
                    <a:pt x="609" y="29"/>
                    <a:pt x="608" y="31"/>
                    <a:pt x="607" y="30"/>
                  </a:cubicBezTo>
                  <a:cubicBezTo>
                    <a:pt x="603" y="33"/>
                    <a:pt x="604" y="39"/>
                    <a:pt x="598" y="37"/>
                  </a:cubicBezTo>
                  <a:cubicBezTo>
                    <a:pt x="597" y="34"/>
                    <a:pt x="604" y="33"/>
                    <a:pt x="602" y="30"/>
                  </a:cubicBezTo>
                  <a:cubicBezTo>
                    <a:pt x="598" y="34"/>
                    <a:pt x="596" y="28"/>
                    <a:pt x="593" y="32"/>
                  </a:cubicBezTo>
                  <a:cubicBezTo>
                    <a:pt x="595" y="35"/>
                    <a:pt x="597" y="37"/>
                    <a:pt x="593" y="39"/>
                  </a:cubicBezTo>
                  <a:cubicBezTo>
                    <a:pt x="594" y="30"/>
                    <a:pt x="586" y="38"/>
                    <a:pt x="592" y="29"/>
                  </a:cubicBezTo>
                  <a:cubicBezTo>
                    <a:pt x="598" y="32"/>
                    <a:pt x="606" y="23"/>
                    <a:pt x="612" y="29"/>
                  </a:cubicBezTo>
                  <a:cubicBezTo>
                    <a:pt x="616" y="28"/>
                    <a:pt x="611" y="20"/>
                    <a:pt x="610" y="22"/>
                  </a:cubicBezTo>
                  <a:cubicBezTo>
                    <a:pt x="610" y="24"/>
                    <a:pt x="603" y="24"/>
                    <a:pt x="602" y="26"/>
                  </a:cubicBezTo>
                  <a:cubicBezTo>
                    <a:pt x="600" y="24"/>
                    <a:pt x="602" y="23"/>
                    <a:pt x="602" y="21"/>
                  </a:cubicBezTo>
                  <a:cubicBezTo>
                    <a:pt x="601" y="21"/>
                    <a:pt x="601" y="22"/>
                    <a:pt x="600" y="21"/>
                  </a:cubicBezTo>
                  <a:cubicBezTo>
                    <a:pt x="599" y="21"/>
                    <a:pt x="598" y="21"/>
                    <a:pt x="597" y="21"/>
                  </a:cubicBezTo>
                  <a:cubicBezTo>
                    <a:pt x="598" y="23"/>
                    <a:pt x="601" y="25"/>
                    <a:pt x="599" y="27"/>
                  </a:cubicBezTo>
                  <a:cubicBezTo>
                    <a:pt x="598" y="25"/>
                    <a:pt x="597" y="27"/>
                    <a:pt x="595" y="26"/>
                  </a:cubicBezTo>
                  <a:cubicBezTo>
                    <a:pt x="593" y="24"/>
                    <a:pt x="595" y="23"/>
                    <a:pt x="593" y="21"/>
                  </a:cubicBezTo>
                  <a:cubicBezTo>
                    <a:pt x="589" y="20"/>
                    <a:pt x="591" y="23"/>
                    <a:pt x="587" y="25"/>
                  </a:cubicBezTo>
                  <a:cubicBezTo>
                    <a:pt x="589" y="19"/>
                    <a:pt x="570" y="21"/>
                    <a:pt x="579" y="24"/>
                  </a:cubicBezTo>
                  <a:cubicBezTo>
                    <a:pt x="578" y="25"/>
                    <a:pt x="576" y="27"/>
                    <a:pt x="575" y="28"/>
                  </a:cubicBezTo>
                  <a:cubicBezTo>
                    <a:pt x="572" y="22"/>
                    <a:pt x="567" y="27"/>
                    <a:pt x="564" y="25"/>
                  </a:cubicBezTo>
                  <a:cubicBezTo>
                    <a:pt x="563" y="24"/>
                    <a:pt x="565" y="23"/>
                    <a:pt x="564" y="21"/>
                  </a:cubicBezTo>
                  <a:cubicBezTo>
                    <a:pt x="561" y="21"/>
                    <a:pt x="558" y="26"/>
                    <a:pt x="555" y="21"/>
                  </a:cubicBezTo>
                  <a:cubicBezTo>
                    <a:pt x="551" y="22"/>
                    <a:pt x="553" y="28"/>
                    <a:pt x="550" y="26"/>
                  </a:cubicBezTo>
                  <a:cubicBezTo>
                    <a:pt x="551" y="18"/>
                    <a:pt x="533" y="18"/>
                    <a:pt x="528" y="26"/>
                  </a:cubicBezTo>
                  <a:cubicBezTo>
                    <a:pt x="523" y="27"/>
                    <a:pt x="529" y="20"/>
                    <a:pt x="525" y="22"/>
                  </a:cubicBezTo>
                  <a:cubicBezTo>
                    <a:pt x="527" y="24"/>
                    <a:pt x="520" y="26"/>
                    <a:pt x="520" y="24"/>
                  </a:cubicBezTo>
                  <a:cubicBezTo>
                    <a:pt x="521" y="22"/>
                    <a:pt x="519" y="20"/>
                    <a:pt x="519" y="19"/>
                  </a:cubicBezTo>
                  <a:cubicBezTo>
                    <a:pt x="514" y="20"/>
                    <a:pt x="521" y="23"/>
                    <a:pt x="516" y="25"/>
                  </a:cubicBezTo>
                  <a:cubicBezTo>
                    <a:pt x="516" y="23"/>
                    <a:pt x="514" y="24"/>
                    <a:pt x="514" y="23"/>
                  </a:cubicBezTo>
                  <a:cubicBezTo>
                    <a:pt x="518" y="22"/>
                    <a:pt x="514" y="16"/>
                    <a:pt x="515" y="20"/>
                  </a:cubicBezTo>
                  <a:cubicBezTo>
                    <a:pt x="512" y="21"/>
                    <a:pt x="513" y="27"/>
                    <a:pt x="509" y="25"/>
                  </a:cubicBezTo>
                  <a:cubicBezTo>
                    <a:pt x="508" y="22"/>
                    <a:pt x="512" y="18"/>
                    <a:pt x="507" y="17"/>
                  </a:cubicBezTo>
                  <a:cubicBezTo>
                    <a:pt x="506" y="23"/>
                    <a:pt x="498" y="29"/>
                    <a:pt x="495" y="23"/>
                  </a:cubicBezTo>
                  <a:cubicBezTo>
                    <a:pt x="493" y="26"/>
                    <a:pt x="493" y="34"/>
                    <a:pt x="488" y="30"/>
                  </a:cubicBezTo>
                  <a:cubicBezTo>
                    <a:pt x="490" y="29"/>
                    <a:pt x="491" y="28"/>
                    <a:pt x="489" y="26"/>
                  </a:cubicBezTo>
                  <a:cubicBezTo>
                    <a:pt x="488" y="27"/>
                    <a:pt x="487" y="28"/>
                    <a:pt x="486" y="27"/>
                  </a:cubicBezTo>
                  <a:cubicBezTo>
                    <a:pt x="487" y="18"/>
                    <a:pt x="500" y="25"/>
                    <a:pt x="500" y="17"/>
                  </a:cubicBezTo>
                  <a:cubicBezTo>
                    <a:pt x="494" y="20"/>
                    <a:pt x="489" y="16"/>
                    <a:pt x="484" y="20"/>
                  </a:cubicBezTo>
                  <a:cubicBezTo>
                    <a:pt x="482" y="21"/>
                    <a:pt x="483" y="23"/>
                    <a:pt x="482" y="24"/>
                  </a:cubicBezTo>
                  <a:cubicBezTo>
                    <a:pt x="478" y="20"/>
                    <a:pt x="477" y="34"/>
                    <a:pt x="471" y="26"/>
                  </a:cubicBezTo>
                  <a:cubicBezTo>
                    <a:pt x="478" y="26"/>
                    <a:pt x="475" y="21"/>
                    <a:pt x="482" y="19"/>
                  </a:cubicBezTo>
                  <a:cubicBezTo>
                    <a:pt x="475" y="15"/>
                    <a:pt x="468" y="20"/>
                    <a:pt x="461" y="19"/>
                  </a:cubicBezTo>
                  <a:cubicBezTo>
                    <a:pt x="463" y="24"/>
                    <a:pt x="466" y="17"/>
                    <a:pt x="467" y="22"/>
                  </a:cubicBezTo>
                  <a:cubicBezTo>
                    <a:pt x="466" y="22"/>
                    <a:pt x="466" y="24"/>
                    <a:pt x="466" y="24"/>
                  </a:cubicBezTo>
                  <a:cubicBezTo>
                    <a:pt x="462" y="21"/>
                    <a:pt x="455" y="23"/>
                    <a:pt x="458" y="16"/>
                  </a:cubicBezTo>
                  <a:cubicBezTo>
                    <a:pt x="457" y="17"/>
                    <a:pt x="456" y="17"/>
                    <a:pt x="456" y="16"/>
                  </a:cubicBezTo>
                  <a:cubicBezTo>
                    <a:pt x="454" y="17"/>
                    <a:pt x="453" y="16"/>
                    <a:pt x="452" y="17"/>
                  </a:cubicBezTo>
                  <a:cubicBezTo>
                    <a:pt x="454" y="19"/>
                    <a:pt x="453" y="20"/>
                    <a:pt x="451" y="22"/>
                  </a:cubicBezTo>
                  <a:cubicBezTo>
                    <a:pt x="455" y="24"/>
                    <a:pt x="455" y="26"/>
                    <a:pt x="450" y="30"/>
                  </a:cubicBezTo>
                  <a:cubicBezTo>
                    <a:pt x="450" y="27"/>
                    <a:pt x="449" y="26"/>
                    <a:pt x="446" y="25"/>
                  </a:cubicBezTo>
                  <a:cubicBezTo>
                    <a:pt x="451" y="24"/>
                    <a:pt x="448" y="21"/>
                    <a:pt x="449" y="19"/>
                  </a:cubicBezTo>
                  <a:cubicBezTo>
                    <a:pt x="446" y="16"/>
                    <a:pt x="444" y="13"/>
                    <a:pt x="440" y="17"/>
                  </a:cubicBezTo>
                  <a:cubicBezTo>
                    <a:pt x="442" y="22"/>
                    <a:pt x="444" y="19"/>
                    <a:pt x="446" y="20"/>
                  </a:cubicBezTo>
                  <a:cubicBezTo>
                    <a:pt x="441" y="21"/>
                    <a:pt x="448" y="24"/>
                    <a:pt x="443" y="26"/>
                  </a:cubicBezTo>
                  <a:cubicBezTo>
                    <a:pt x="443" y="23"/>
                    <a:pt x="444" y="19"/>
                    <a:pt x="440" y="21"/>
                  </a:cubicBezTo>
                  <a:cubicBezTo>
                    <a:pt x="441" y="25"/>
                    <a:pt x="433" y="23"/>
                    <a:pt x="434" y="28"/>
                  </a:cubicBezTo>
                  <a:cubicBezTo>
                    <a:pt x="429" y="21"/>
                    <a:pt x="429" y="32"/>
                    <a:pt x="425" y="28"/>
                  </a:cubicBezTo>
                  <a:cubicBezTo>
                    <a:pt x="427" y="25"/>
                    <a:pt x="423" y="22"/>
                    <a:pt x="426" y="20"/>
                  </a:cubicBezTo>
                  <a:cubicBezTo>
                    <a:pt x="425" y="22"/>
                    <a:pt x="427" y="25"/>
                    <a:pt x="430" y="25"/>
                  </a:cubicBezTo>
                  <a:cubicBezTo>
                    <a:pt x="433" y="20"/>
                    <a:pt x="435" y="24"/>
                    <a:pt x="439" y="18"/>
                  </a:cubicBezTo>
                  <a:cubicBezTo>
                    <a:pt x="431" y="16"/>
                    <a:pt x="422" y="16"/>
                    <a:pt x="417" y="19"/>
                  </a:cubicBezTo>
                  <a:cubicBezTo>
                    <a:pt x="413" y="12"/>
                    <a:pt x="397" y="12"/>
                    <a:pt x="394" y="23"/>
                  </a:cubicBezTo>
                  <a:cubicBezTo>
                    <a:pt x="394" y="17"/>
                    <a:pt x="391" y="23"/>
                    <a:pt x="389" y="21"/>
                  </a:cubicBezTo>
                  <a:cubicBezTo>
                    <a:pt x="386" y="17"/>
                    <a:pt x="393" y="18"/>
                    <a:pt x="392" y="15"/>
                  </a:cubicBezTo>
                  <a:cubicBezTo>
                    <a:pt x="386" y="15"/>
                    <a:pt x="385" y="24"/>
                    <a:pt x="379" y="22"/>
                  </a:cubicBezTo>
                  <a:cubicBezTo>
                    <a:pt x="379" y="19"/>
                    <a:pt x="383" y="20"/>
                    <a:pt x="383" y="15"/>
                  </a:cubicBezTo>
                  <a:cubicBezTo>
                    <a:pt x="381" y="17"/>
                    <a:pt x="379" y="16"/>
                    <a:pt x="377" y="18"/>
                  </a:cubicBezTo>
                  <a:cubicBezTo>
                    <a:pt x="378" y="20"/>
                    <a:pt x="380" y="27"/>
                    <a:pt x="375" y="25"/>
                  </a:cubicBezTo>
                  <a:cubicBezTo>
                    <a:pt x="375" y="21"/>
                    <a:pt x="378" y="17"/>
                    <a:pt x="374" y="13"/>
                  </a:cubicBezTo>
                  <a:cubicBezTo>
                    <a:pt x="370" y="16"/>
                    <a:pt x="368" y="13"/>
                    <a:pt x="364" y="15"/>
                  </a:cubicBezTo>
                  <a:cubicBezTo>
                    <a:pt x="366" y="21"/>
                    <a:pt x="374" y="14"/>
                    <a:pt x="372" y="20"/>
                  </a:cubicBezTo>
                  <a:cubicBezTo>
                    <a:pt x="370" y="19"/>
                    <a:pt x="357" y="23"/>
                    <a:pt x="365" y="23"/>
                  </a:cubicBezTo>
                  <a:cubicBezTo>
                    <a:pt x="361" y="25"/>
                    <a:pt x="362" y="32"/>
                    <a:pt x="357" y="29"/>
                  </a:cubicBezTo>
                  <a:cubicBezTo>
                    <a:pt x="363" y="25"/>
                    <a:pt x="353" y="20"/>
                    <a:pt x="363" y="16"/>
                  </a:cubicBezTo>
                  <a:cubicBezTo>
                    <a:pt x="358" y="12"/>
                    <a:pt x="352" y="15"/>
                    <a:pt x="346" y="15"/>
                  </a:cubicBezTo>
                  <a:cubicBezTo>
                    <a:pt x="349" y="19"/>
                    <a:pt x="352" y="18"/>
                    <a:pt x="356" y="20"/>
                  </a:cubicBezTo>
                  <a:cubicBezTo>
                    <a:pt x="352" y="20"/>
                    <a:pt x="354" y="21"/>
                    <a:pt x="351" y="24"/>
                  </a:cubicBezTo>
                  <a:cubicBezTo>
                    <a:pt x="352" y="17"/>
                    <a:pt x="347" y="25"/>
                    <a:pt x="345" y="23"/>
                  </a:cubicBezTo>
                  <a:cubicBezTo>
                    <a:pt x="341" y="19"/>
                    <a:pt x="346" y="17"/>
                    <a:pt x="343" y="14"/>
                  </a:cubicBezTo>
                  <a:cubicBezTo>
                    <a:pt x="338" y="13"/>
                    <a:pt x="339" y="20"/>
                    <a:pt x="334" y="19"/>
                  </a:cubicBezTo>
                  <a:cubicBezTo>
                    <a:pt x="333" y="17"/>
                    <a:pt x="335" y="15"/>
                    <a:pt x="334" y="13"/>
                  </a:cubicBezTo>
                  <a:cubicBezTo>
                    <a:pt x="331" y="19"/>
                    <a:pt x="326" y="19"/>
                    <a:pt x="324" y="12"/>
                  </a:cubicBezTo>
                  <a:cubicBezTo>
                    <a:pt x="317" y="15"/>
                    <a:pt x="317" y="12"/>
                    <a:pt x="311" y="19"/>
                  </a:cubicBezTo>
                  <a:cubicBezTo>
                    <a:pt x="311" y="15"/>
                    <a:pt x="304" y="14"/>
                    <a:pt x="301" y="12"/>
                  </a:cubicBezTo>
                  <a:cubicBezTo>
                    <a:pt x="295" y="16"/>
                    <a:pt x="296" y="19"/>
                    <a:pt x="292" y="19"/>
                  </a:cubicBezTo>
                  <a:cubicBezTo>
                    <a:pt x="297" y="15"/>
                    <a:pt x="287" y="14"/>
                    <a:pt x="289" y="11"/>
                  </a:cubicBezTo>
                  <a:cubicBezTo>
                    <a:pt x="284" y="13"/>
                    <a:pt x="280" y="17"/>
                    <a:pt x="276" y="11"/>
                  </a:cubicBezTo>
                  <a:cubicBezTo>
                    <a:pt x="272" y="15"/>
                    <a:pt x="267" y="18"/>
                    <a:pt x="263" y="13"/>
                  </a:cubicBezTo>
                  <a:cubicBezTo>
                    <a:pt x="260" y="15"/>
                    <a:pt x="258" y="17"/>
                    <a:pt x="255" y="19"/>
                  </a:cubicBezTo>
                  <a:cubicBezTo>
                    <a:pt x="253" y="14"/>
                    <a:pt x="249" y="18"/>
                    <a:pt x="247" y="15"/>
                  </a:cubicBezTo>
                  <a:cubicBezTo>
                    <a:pt x="250" y="13"/>
                    <a:pt x="256" y="16"/>
                    <a:pt x="254" y="11"/>
                  </a:cubicBezTo>
                  <a:cubicBezTo>
                    <a:pt x="247" y="10"/>
                    <a:pt x="239" y="17"/>
                    <a:pt x="232" y="10"/>
                  </a:cubicBezTo>
                  <a:cubicBezTo>
                    <a:pt x="227" y="15"/>
                    <a:pt x="225" y="18"/>
                    <a:pt x="220" y="14"/>
                  </a:cubicBezTo>
                  <a:cubicBezTo>
                    <a:pt x="223" y="13"/>
                    <a:pt x="229" y="13"/>
                    <a:pt x="227" y="8"/>
                  </a:cubicBezTo>
                  <a:cubicBezTo>
                    <a:pt x="224" y="10"/>
                    <a:pt x="220" y="9"/>
                    <a:pt x="217" y="11"/>
                  </a:cubicBezTo>
                  <a:cubicBezTo>
                    <a:pt x="217" y="17"/>
                    <a:pt x="221" y="18"/>
                    <a:pt x="222" y="20"/>
                  </a:cubicBezTo>
                  <a:cubicBezTo>
                    <a:pt x="218" y="17"/>
                    <a:pt x="213" y="23"/>
                    <a:pt x="210" y="18"/>
                  </a:cubicBezTo>
                  <a:cubicBezTo>
                    <a:pt x="212" y="17"/>
                    <a:pt x="214" y="19"/>
                    <a:pt x="217" y="16"/>
                  </a:cubicBezTo>
                  <a:cubicBezTo>
                    <a:pt x="213" y="12"/>
                    <a:pt x="214" y="10"/>
                    <a:pt x="210" y="7"/>
                  </a:cubicBezTo>
                  <a:cubicBezTo>
                    <a:pt x="207" y="10"/>
                    <a:pt x="201" y="9"/>
                    <a:pt x="195" y="10"/>
                  </a:cubicBezTo>
                  <a:cubicBezTo>
                    <a:pt x="194" y="15"/>
                    <a:pt x="191" y="20"/>
                    <a:pt x="184" y="20"/>
                  </a:cubicBezTo>
                  <a:cubicBezTo>
                    <a:pt x="187" y="18"/>
                    <a:pt x="185" y="17"/>
                    <a:pt x="188" y="17"/>
                  </a:cubicBezTo>
                  <a:cubicBezTo>
                    <a:pt x="187" y="13"/>
                    <a:pt x="184" y="13"/>
                    <a:pt x="182" y="13"/>
                  </a:cubicBezTo>
                  <a:cubicBezTo>
                    <a:pt x="182" y="12"/>
                    <a:pt x="183" y="12"/>
                    <a:pt x="182" y="11"/>
                  </a:cubicBezTo>
                  <a:cubicBezTo>
                    <a:pt x="186" y="11"/>
                    <a:pt x="192" y="16"/>
                    <a:pt x="193" y="9"/>
                  </a:cubicBezTo>
                  <a:cubicBezTo>
                    <a:pt x="187" y="6"/>
                    <a:pt x="183" y="10"/>
                    <a:pt x="179" y="7"/>
                  </a:cubicBezTo>
                  <a:cubicBezTo>
                    <a:pt x="176" y="12"/>
                    <a:pt x="169" y="13"/>
                    <a:pt x="165" y="12"/>
                  </a:cubicBezTo>
                  <a:cubicBezTo>
                    <a:pt x="168" y="14"/>
                    <a:pt x="164" y="16"/>
                    <a:pt x="164" y="18"/>
                  </a:cubicBezTo>
                  <a:cubicBezTo>
                    <a:pt x="161" y="9"/>
                    <a:pt x="169" y="12"/>
                    <a:pt x="171" y="7"/>
                  </a:cubicBezTo>
                  <a:cubicBezTo>
                    <a:pt x="161" y="8"/>
                    <a:pt x="156" y="3"/>
                    <a:pt x="154" y="13"/>
                  </a:cubicBezTo>
                  <a:cubicBezTo>
                    <a:pt x="154" y="11"/>
                    <a:pt x="154" y="9"/>
                    <a:pt x="153" y="7"/>
                  </a:cubicBezTo>
                  <a:cubicBezTo>
                    <a:pt x="149" y="12"/>
                    <a:pt x="146" y="6"/>
                    <a:pt x="143" y="5"/>
                  </a:cubicBezTo>
                  <a:cubicBezTo>
                    <a:pt x="139" y="6"/>
                    <a:pt x="138" y="13"/>
                    <a:pt x="136" y="11"/>
                  </a:cubicBezTo>
                  <a:cubicBezTo>
                    <a:pt x="134" y="9"/>
                    <a:pt x="137" y="4"/>
                    <a:pt x="133" y="6"/>
                  </a:cubicBezTo>
                  <a:cubicBezTo>
                    <a:pt x="133" y="7"/>
                    <a:pt x="132" y="13"/>
                    <a:pt x="129" y="11"/>
                  </a:cubicBezTo>
                  <a:cubicBezTo>
                    <a:pt x="128" y="9"/>
                    <a:pt x="132" y="7"/>
                    <a:pt x="128" y="4"/>
                  </a:cubicBezTo>
                  <a:cubicBezTo>
                    <a:pt x="126" y="11"/>
                    <a:pt x="120" y="11"/>
                    <a:pt x="117" y="18"/>
                  </a:cubicBezTo>
                  <a:cubicBezTo>
                    <a:pt x="117" y="15"/>
                    <a:pt x="116" y="17"/>
                    <a:pt x="114" y="14"/>
                  </a:cubicBezTo>
                  <a:cubicBezTo>
                    <a:pt x="119" y="11"/>
                    <a:pt x="117" y="9"/>
                    <a:pt x="122" y="8"/>
                  </a:cubicBezTo>
                  <a:cubicBezTo>
                    <a:pt x="118" y="7"/>
                    <a:pt x="110" y="0"/>
                    <a:pt x="108" y="7"/>
                  </a:cubicBezTo>
                  <a:cubicBezTo>
                    <a:pt x="110" y="6"/>
                    <a:pt x="111" y="8"/>
                    <a:pt x="110" y="9"/>
                  </a:cubicBezTo>
                  <a:cubicBezTo>
                    <a:pt x="103" y="8"/>
                    <a:pt x="102" y="17"/>
                    <a:pt x="98" y="21"/>
                  </a:cubicBezTo>
                  <a:cubicBezTo>
                    <a:pt x="90" y="13"/>
                    <a:pt x="105" y="12"/>
                    <a:pt x="104" y="6"/>
                  </a:cubicBezTo>
                  <a:cubicBezTo>
                    <a:pt x="95" y="2"/>
                    <a:pt x="78" y="12"/>
                    <a:pt x="84" y="22"/>
                  </a:cubicBezTo>
                  <a:cubicBezTo>
                    <a:pt x="80" y="21"/>
                    <a:pt x="75" y="24"/>
                    <a:pt x="71" y="20"/>
                  </a:cubicBezTo>
                  <a:cubicBezTo>
                    <a:pt x="80" y="15"/>
                    <a:pt x="84" y="13"/>
                    <a:pt x="84" y="4"/>
                  </a:cubicBezTo>
                  <a:cubicBezTo>
                    <a:pt x="75" y="5"/>
                    <a:pt x="77" y="11"/>
                    <a:pt x="68" y="15"/>
                  </a:cubicBezTo>
                  <a:cubicBezTo>
                    <a:pt x="66" y="13"/>
                    <a:pt x="65" y="14"/>
                    <a:pt x="63" y="12"/>
                  </a:cubicBezTo>
                  <a:cubicBezTo>
                    <a:pt x="69" y="13"/>
                    <a:pt x="65" y="5"/>
                    <a:pt x="70" y="6"/>
                  </a:cubicBezTo>
                  <a:cubicBezTo>
                    <a:pt x="61" y="4"/>
                    <a:pt x="52" y="7"/>
                    <a:pt x="44" y="5"/>
                  </a:cubicBezTo>
                  <a:cubicBezTo>
                    <a:pt x="40" y="15"/>
                    <a:pt x="20" y="7"/>
                    <a:pt x="19" y="17"/>
                  </a:cubicBezTo>
                  <a:close/>
                  <a:moveTo>
                    <a:pt x="667" y="62"/>
                  </a:moveTo>
                  <a:cubicBezTo>
                    <a:pt x="667" y="64"/>
                    <a:pt x="667" y="65"/>
                    <a:pt x="669" y="67"/>
                  </a:cubicBezTo>
                  <a:cubicBezTo>
                    <a:pt x="667" y="67"/>
                    <a:pt x="666" y="68"/>
                    <a:pt x="665" y="69"/>
                  </a:cubicBezTo>
                  <a:cubicBezTo>
                    <a:pt x="664" y="68"/>
                    <a:pt x="663" y="67"/>
                    <a:pt x="662" y="68"/>
                  </a:cubicBezTo>
                  <a:cubicBezTo>
                    <a:pt x="660" y="66"/>
                    <a:pt x="666" y="64"/>
                    <a:pt x="667" y="62"/>
                  </a:cubicBezTo>
                  <a:close/>
                  <a:moveTo>
                    <a:pt x="394" y="88"/>
                  </a:moveTo>
                  <a:cubicBezTo>
                    <a:pt x="392" y="84"/>
                    <a:pt x="388" y="88"/>
                    <a:pt x="388" y="83"/>
                  </a:cubicBezTo>
                  <a:cubicBezTo>
                    <a:pt x="395" y="86"/>
                    <a:pt x="400" y="82"/>
                    <a:pt x="403" y="77"/>
                  </a:cubicBezTo>
                  <a:cubicBezTo>
                    <a:pt x="404" y="82"/>
                    <a:pt x="399" y="85"/>
                    <a:pt x="394" y="88"/>
                  </a:cubicBezTo>
                  <a:close/>
                  <a:moveTo>
                    <a:pt x="413" y="77"/>
                  </a:moveTo>
                  <a:cubicBezTo>
                    <a:pt x="412" y="73"/>
                    <a:pt x="419" y="70"/>
                    <a:pt x="421" y="74"/>
                  </a:cubicBezTo>
                  <a:cubicBezTo>
                    <a:pt x="422" y="73"/>
                    <a:pt x="421" y="72"/>
                    <a:pt x="420" y="71"/>
                  </a:cubicBezTo>
                  <a:cubicBezTo>
                    <a:pt x="423" y="67"/>
                    <a:pt x="424" y="71"/>
                    <a:pt x="427" y="69"/>
                  </a:cubicBezTo>
                  <a:cubicBezTo>
                    <a:pt x="426" y="72"/>
                    <a:pt x="422" y="73"/>
                    <a:pt x="419" y="78"/>
                  </a:cubicBezTo>
                  <a:cubicBezTo>
                    <a:pt x="417" y="77"/>
                    <a:pt x="415" y="74"/>
                    <a:pt x="413" y="77"/>
                  </a:cubicBezTo>
                  <a:close/>
                  <a:moveTo>
                    <a:pt x="426" y="66"/>
                  </a:moveTo>
                  <a:cubicBezTo>
                    <a:pt x="428" y="65"/>
                    <a:pt x="429" y="64"/>
                    <a:pt x="431" y="63"/>
                  </a:cubicBezTo>
                  <a:cubicBezTo>
                    <a:pt x="433" y="68"/>
                    <a:pt x="427" y="67"/>
                    <a:pt x="434" y="71"/>
                  </a:cubicBezTo>
                  <a:cubicBezTo>
                    <a:pt x="434" y="71"/>
                    <a:pt x="435" y="70"/>
                    <a:pt x="436" y="70"/>
                  </a:cubicBezTo>
                  <a:cubicBezTo>
                    <a:pt x="438" y="73"/>
                    <a:pt x="433" y="70"/>
                    <a:pt x="431" y="73"/>
                  </a:cubicBezTo>
                  <a:cubicBezTo>
                    <a:pt x="432" y="70"/>
                    <a:pt x="428" y="69"/>
                    <a:pt x="429" y="73"/>
                  </a:cubicBezTo>
                  <a:cubicBezTo>
                    <a:pt x="428" y="76"/>
                    <a:pt x="428" y="68"/>
                    <a:pt x="426" y="66"/>
                  </a:cubicBezTo>
                  <a:close/>
                  <a:moveTo>
                    <a:pt x="420" y="84"/>
                  </a:moveTo>
                  <a:cubicBezTo>
                    <a:pt x="418" y="81"/>
                    <a:pt x="422" y="78"/>
                    <a:pt x="425" y="78"/>
                  </a:cubicBezTo>
                  <a:cubicBezTo>
                    <a:pt x="427" y="81"/>
                    <a:pt x="422" y="84"/>
                    <a:pt x="420" y="84"/>
                  </a:cubicBezTo>
                  <a:close/>
                  <a:moveTo>
                    <a:pt x="434" y="82"/>
                  </a:moveTo>
                  <a:cubicBezTo>
                    <a:pt x="434" y="80"/>
                    <a:pt x="434" y="79"/>
                    <a:pt x="433" y="77"/>
                  </a:cubicBezTo>
                  <a:cubicBezTo>
                    <a:pt x="436" y="74"/>
                    <a:pt x="438" y="76"/>
                    <a:pt x="440" y="75"/>
                  </a:cubicBezTo>
                  <a:cubicBezTo>
                    <a:pt x="442" y="78"/>
                    <a:pt x="436" y="79"/>
                    <a:pt x="434" y="82"/>
                  </a:cubicBezTo>
                  <a:close/>
                  <a:moveTo>
                    <a:pt x="458" y="56"/>
                  </a:moveTo>
                  <a:cubicBezTo>
                    <a:pt x="456" y="52"/>
                    <a:pt x="462" y="54"/>
                    <a:pt x="463" y="54"/>
                  </a:cubicBezTo>
                  <a:cubicBezTo>
                    <a:pt x="463" y="56"/>
                    <a:pt x="462" y="58"/>
                    <a:pt x="463" y="61"/>
                  </a:cubicBezTo>
                  <a:cubicBezTo>
                    <a:pt x="462" y="67"/>
                    <a:pt x="462" y="50"/>
                    <a:pt x="458" y="56"/>
                  </a:cubicBezTo>
                  <a:close/>
                  <a:moveTo>
                    <a:pt x="470" y="46"/>
                  </a:moveTo>
                  <a:cubicBezTo>
                    <a:pt x="473" y="50"/>
                    <a:pt x="471" y="54"/>
                    <a:pt x="470" y="57"/>
                  </a:cubicBezTo>
                  <a:cubicBezTo>
                    <a:pt x="467" y="53"/>
                    <a:pt x="465" y="49"/>
                    <a:pt x="470" y="46"/>
                  </a:cubicBezTo>
                  <a:close/>
                  <a:moveTo>
                    <a:pt x="458" y="81"/>
                  </a:moveTo>
                  <a:cubicBezTo>
                    <a:pt x="457" y="80"/>
                    <a:pt x="461" y="76"/>
                    <a:pt x="456" y="79"/>
                  </a:cubicBezTo>
                  <a:cubicBezTo>
                    <a:pt x="456" y="73"/>
                    <a:pt x="450" y="78"/>
                    <a:pt x="453" y="73"/>
                  </a:cubicBezTo>
                  <a:cubicBezTo>
                    <a:pt x="462" y="72"/>
                    <a:pt x="460" y="74"/>
                    <a:pt x="467" y="72"/>
                  </a:cubicBezTo>
                  <a:cubicBezTo>
                    <a:pt x="469" y="71"/>
                    <a:pt x="467" y="75"/>
                    <a:pt x="470" y="74"/>
                  </a:cubicBezTo>
                  <a:cubicBezTo>
                    <a:pt x="469" y="80"/>
                    <a:pt x="459" y="72"/>
                    <a:pt x="458" y="81"/>
                  </a:cubicBezTo>
                  <a:close/>
                  <a:moveTo>
                    <a:pt x="473" y="62"/>
                  </a:moveTo>
                  <a:cubicBezTo>
                    <a:pt x="474" y="63"/>
                    <a:pt x="473" y="64"/>
                    <a:pt x="472" y="65"/>
                  </a:cubicBezTo>
                  <a:cubicBezTo>
                    <a:pt x="473" y="65"/>
                    <a:pt x="474" y="66"/>
                    <a:pt x="476" y="67"/>
                  </a:cubicBezTo>
                  <a:cubicBezTo>
                    <a:pt x="471" y="72"/>
                    <a:pt x="467" y="64"/>
                    <a:pt x="473" y="62"/>
                  </a:cubicBezTo>
                  <a:close/>
                  <a:moveTo>
                    <a:pt x="476" y="78"/>
                  </a:moveTo>
                  <a:cubicBezTo>
                    <a:pt x="475" y="79"/>
                    <a:pt x="472" y="78"/>
                    <a:pt x="473" y="80"/>
                  </a:cubicBezTo>
                  <a:cubicBezTo>
                    <a:pt x="469" y="83"/>
                    <a:pt x="471" y="74"/>
                    <a:pt x="473" y="78"/>
                  </a:cubicBezTo>
                  <a:cubicBezTo>
                    <a:pt x="473" y="76"/>
                    <a:pt x="473" y="67"/>
                    <a:pt x="478" y="73"/>
                  </a:cubicBezTo>
                  <a:cubicBezTo>
                    <a:pt x="477" y="74"/>
                    <a:pt x="477" y="73"/>
                    <a:pt x="476" y="72"/>
                  </a:cubicBezTo>
                  <a:cubicBezTo>
                    <a:pt x="476" y="74"/>
                    <a:pt x="476" y="76"/>
                    <a:pt x="476" y="78"/>
                  </a:cubicBezTo>
                  <a:close/>
                  <a:moveTo>
                    <a:pt x="486" y="69"/>
                  </a:moveTo>
                  <a:cubicBezTo>
                    <a:pt x="487" y="67"/>
                    <a:pt x="489" y="66"/>
                    <a:pt x="488" y="65"/>
                  </a:cubicBezTo>
                  <a:cubicBezTo>
                    <a:pt x="493" y="62"/>
                    <a:pt x="490" y="72"/>
                    <a:pt x="494" y="69"/>
                  </a:cubicBezTo>
                  <a:cubicBezTo>
                    <a:pt x="495" y="72"/>
                    <a:pt x="487" y="73"/>
                    <a:pt x="486" y="69"/>
                  </a:cubicBezTo>
                  <a:close/>
                  <a:moveTo>
                    <a:pt x="503" y="64"/>
                  </a:moveTo>
                  <a:cubicBezTo>
                    <a:pt x="501" y="61"/>
                    <a:pt x="500" y="58"/>
                    <a:pt x="503" y="56"/>
                  </a:cubicBezTo>
                  <a:cubicBezTo>
                    <a:pt x="506" y="59"/>
                    <a:pt x="508" y="62"/>
                    <a:pt x="503" y="64"/>
                  </a:cubicBezTo>
                  <a:close/>
                  <a:moveTo>
                    <a:pt x="528" y="44"/>
                  </a:moveTo>
                  <a:cubicBezTo>
                    <a:pt x="529" y="50"/>
                    <a:pt x="522" y="47"/>
                    <a:pt x="520" y="47"/>
                  </a:cubicBezTo>
                  <a:cubicBezTo>
                    <a:pt x="519" y="43"/>
                    <a:pt x="526" y="46"/>
                    <a:pt x="528" y="44"/>
                  </a:cubicBezTo>
                  <a:close/>
                  <a:moveTo>
                    <a:pt x="516" y="54"/>
                  </a:moveTo>
                  <a:cubicBezTo>
                    <a:pt x="517" y="51"/>
                    <a:pt x="523" y="52"/>
                    <a:pt x="527" y="49"/>
                  </a:cubicBezTo>
                  <a:cubicBezTo>
                    <a:pt x="529" y="54"/>
                    <a:pt x="523" y="52"/>
                    <a:pt x="520" y="56"/>
                  </a:cubicBezTo>
                  <a:cubicBezTo>
                    <a:pt x="518" y="55"/>
                    <a:pt x="517" y="53"/>
                    <a:pt x="516" y="54"/>
                  </a:cubicBezTo>
                  <a:close/>
                  <a:moveTo>
                    <a:pt x="517" y="71"/>
                  </a:moveTo>
                  <a:cubicBezTo>
                    <a:pt x="513" y="71"/>
                    <a:pt x="515" y="73"/>
                    <a:pt x="512" y="75"/>
                  </a:cubicBezTo>
                  <a:cubicBezTo>
                    <a:pt x="511" y="74"/>
                    <a:pt x="511" y="73"/>
                    <a:pt x="510" y="71"/>
                  </a:cubicBezTo>
                  <a:cubicBezTo>
                    <a:pt x="515" y="72"/>
                    <a:pt x="510" y="67"/>
                    <a:pt x="515" y="65"/>
                  </a:cubicBezTo>
                  <a:cubicBezTo>
                    <a:pt x="514" y="65"/>
                    <a:pt x="512" y="63"/>
                    <a:pt x="511" y="61"/>
                  </a:cubicBezTo>
                  <a:cubicBezTo>
                    <a:pt x="512" y="61"/>
                    <a:pt x="514" y="61"/>
                    <a:pt x="513" y="60"/>
                  </a:cubicBezTo>
                  <a:cubicBezTo>
                    <a:pt x="515" y="59"/>
                    <a:pt x="516" y="61"/>
                    <a:pt x="517" y="60"/>
                  </a:cubicBezTo>
                  <a:cubicBezTo>
                    <a:pt x="518" y="62"/>
                    <a:pt x="516" y="62"/>
                    <a:pt x="516" y="61"/>
                  </a:cubicBezTo>
                  <a:cubicBezTo>
                    <a:pt x="518" y="65"/>
                    <a:pt x="514" y="68"/>
                    <a:pt x="517" y="71"/>
                  </a:cubicBezTo>
                  <a:close/>
                  <a:moveTo>
                    <a:pt x="504" y="76"/>
                  </a:moveTo>
                  <a:cubicBezTo>
                    <a:pt x="497" y="80"/>
                    <a:pt x="493" y="77"/>
                    <a:pt x="488" y="81"/>
                  </a:cubicBezTo>
                  <a:cubicBezTo>
                    <a:pt x="488" y="75"/>
                    <a:pt x="499" y="74"/>
                    <a:pt x="504" y="76"/>
                  </a:cubicBezTo>
                  <a:close/>
                  <a:moveTo>
                    <a:pt x="488" y="88"/>
                  </a:moveTo>
                  <a:cubicBezTo>
                    <a:pt x="486" y="86"/>
                    <a:pt x="489" y="85"/>
                    <a:pt x="488" y="83"/>
                  </a:cubicBezTo>
                  <a:cubicBezTo>
                    <a:pt x="492" y="84"/>
                    <a:pt x="495" y="86"/>
                    <a:pt x="499" y="85"/>
                  </a:cubicBezTo>
                  <a:cubicBezTo>
                    <a:pt x="499" y="92"/>
                    <a:pt x="492" y="84"/>
                    <a:pt x="488" y="88"/>
                  </a:cubicBezTo>
                  <a:close/>
                  <a:moveTo>
                    <a:pt x="520" y="62"/>
                  </a:moveTo>
                  <a:cubicBezTo>
                    <a:pt x="518" y="55"/>
                    <a:pt x="523" y="61"/>
                    <a:pt x="527" y="56"/>
                  </a:cubicBezTo>
                  <a:cubicBezTo>
                    <a:pt x="527" y="60"/>
                    <a:pt x="527" y="62"/>
                    <a:pt x="531" y="64"/>
                  </a:cubicBezTo>
                  <a:cubicBezTo>
                    <a:pt x="534" y="62"/>
                    <a:pt x="535" y="60"/>
                    <a:pt x="534" y="58"/>
                  </a:cubicBezTo>
                  <a:cubicBezTo>
                    <a:pt x="538" y="57"/>
                    <a:pt x="536" y="62"/>
                    <a:pt x="536" y="64"/>
                  </a:cubicBezTo>
                  <a:cubicBezTo>
                    <a:pt x="526" y="68"/>
                    <a:pt x="528" y="61"/>
                    <a:pt x="520" y="62"/>
                  </a:cubicBezTo>
                  <a:close/>
                  <a:moveTo>
                    <a:pt x="551" y="41"/>
                  </a:moveTo>
                  <a:cubicBezTo>
                    <a:pt x="551" y="44"/>
                    <a:pt x="549" y="46"/>
                    <a:pt x="546" y="48"/>
                  </a:cubicBezTo>
                  <a:cubicBezTo>
                    <a:pt x="545" y="47"/>
                    <a:pt x="544" y="46"/>
                    <a:pt x="543" y="45"/>
                  </a:cubicBezTo>
                  <a:cubicBezTo>
                    <a:pt x="546" y="42"/>
                    <a:pt x="548" y="44"/>
                    <a:pt x="551" y="41"/>
                  </a:cubicBezTo>
                  <a:close/>
                  <a:moveTo>
                    <a:pt x="567" y="43"/>
                  </a:moveTo>
                  <a:cubicBezTo>
                    <a:pt x="564" y="45"/>
                    <a:pt x="561" y="46"/>
                    <a:pt x="559" y="42"/>
                  </a:cubicBezTo>
                  <a:cubicBezTo>
                    <a:pt x="562" y="39"/>
                    <a:pt x="565" y="39"/>
                    <a:pt x="567" y="43"/>
                  </a:cubicBezTo>
                  <a:close/>
                  <a:moveTo>
                    <a:pt x="508" y="85"/>
                  </a:moveTo>
                  <a:cubicBezTo>
                    <a:pt x="510" y="79"/>
                    <a:pt x="517" y="78"/>
                    <a:pt x="520" y="73"/>
                  </a:cubicBezTo>
                  <a:cubicBezTo>
                    <a:pt x="524" y="80"/>
                    <a:pt x="512" y="79"/>
                    <a:pt x="516" y="84"/>
                  </a:cubicBezTo>
                  <a:cubicBezTo>
                    <a:pt x="513" y="88"/>
                    <a:pt x="511" y="84"/>
                    <a:pt x="508" y="85"/>
                  </a:cubicBezTo>
                  <a:close/>
                  <a:moveTo>
                    <a:pt x="542" y="60"/>
                  </a:moveTo>
                  <a:cubicBezTo>
                    <a:pt x="549" y="57"/>
                    <a:pt x="546" y="53"/>
                    <a:pt x="551" y="50"/>
                  </a:cubicBezTo>
                  <a:cubicBezTo>
                    <a:pt x="554" y="53"/>
                    <a:pt x="558" y="53"/>
                    <a:pt x="562" y="48"/>
                  </a:cubicBezTo>
                  <a:cubicBezTo>
                    <a:pt x="566" y="57"/>
                    <a:pt x="556" y="51"/>
                    <a:pt x="551" y="55"/>
                  </a:cubicBezTo>
                  <a:cubicBezTo>
                    <a:pt x="549" y="57"/>
                    <a:pt x="556" y="57"/>
                    <a:pt x="557" y="58"/>
                  </a:cubicBezTo>
                  <a:cubicBezTo>
                    <a:pt x="555" y="61"/>
                    <a:pt x="561" y="65"/>
                    <a:pt x="556" y="68"/>
                  </a:cubicBezTo>
                  <a:cubicBezTo>
                    <a:pt x="555" y="58"/>
                    <a:pt x="549" y="61"/>
                    <a:pt x="542" y="60"/>
                  </a:cubicBezTo>
                  <a:close/>
                  <a:moveTo>
                    <a:pt x="560" y="62"/>
                  </a:moveTo>
                  <a:cubicBezTo>
                    <a:pt x="562" y="62"/>
                    <a:pt x="563" y="61"/>
                    <a:pt x="564" y="60"/>
                  </a:cubicBezTo>
                  <a:cubicBezTo>
                    <a:pt x="566" y="63"/>
                    <a:pt x="567" y="61"/>
                    <a:pt x="567" y="64"/>
                  </a:cubicBezTo>
                  <a:cubicBezTo>
                    <a:pt x="565" y="65"/>
                    <a:pt x="562" y="65"/>
                    <a:pt x="560" y="62"/>
                  </a:cubicBezTo>
                  <a:close/>
                  <a:moveTo>
                    <a:pt x="528" y="86"/>
                  </a:moveTo>
                  <a:cubicBezTo>
                    <a:pt x="527" y="81"/>
                    <a:pt x="526" y="83"/>
                    <a:pt x="525" y="79"/>
                  </a:cubicBezTo>
                  <a:cubicBezTo>
                    <a:pt x="532" y="82"/>
                    <a:pt x="539" y="71"/>
                    <a:pt x="545" y="66"/>
                  </a:cubicBezTo>
                  <a:cubicBezTo>
                    <a:pt x="548" y="72"/>
                    <a:pt x="538" y="73"/>
                    <a:pt x="537" y="77"/>
                  </a:cubicBezTo>
                  <a:cubicBezTo>
                    <a:pt x="539" y="80"/>
                    <a:pt x="540" y="79"/>
                    <a:pt x="542" y="80"/>
                  </a:cubicBezTo>
                  <a:cubicBezTo>
                    <a:pt x="547" y="77"/>
                    <a:pt x="547" y="74"/>
                    <a:pt x="550" y="70"/>
                  </a:cubicBezTo>
                  <a:cubicBezTo>
                    <a:pt x="555" y="75"/>
                    <a:pt x="546" y="77"/>
                    <a:pt x="552" y="82"/>
                  </a:cubicBezTo>
                  <a:cubicBezTo>
                    <a:pt x="543" y="80"/>
                    <a:pt x="538" y="85"/>
                    <a:pt x="528" y="86"/>
                  </a:cubicBezTo>
                  <a:close/>
                  <a:moveTo>
                    <a:pt x="553" y="74"/>
                  </a:moveTo>
                  <a:cubicBezTo>
                    <a:pt x="558" y="69"/>
                    <a:pt x="559" y="71"/>
                    <a:pt x="563" y="66"/>
                  </a:cubicBezTo>
                  <a:cubicBezTo>
                    <a:pt x="565" y="68"/>
                    <a:pt x="563" y="69"/>
                    <a:pt x="561" y="71"/>
                  </a:cubicBezTo>
                  <a:cubicBezTo>
                    <a:pt x="562" y="72"/>
                    <a:pt x="563" y="71"/>
                    <a:pt x="563" y="71"/>
                  </a:cubicBezTo>
                  <a:cubicBezTo>
                    <a:pt x="563" y="72"/>
                    <a:pt x="555" y="73"/>
                    <a:pt x="555" y="79"/>
                  </a:cubicBezTo>
                  <a:cubicBezTo>
                    <a:pt x="551" y="81"/>
                    <a:pt x="557" y="75"/>
                    <a:pt x="553" y="74"/>
                  </a:cubicBezTo>
                  <a:close/>
                  <a:moveTo>
                    <a:pt x="567" y="66"/>
                  </a:moveTo>
                  <a:cubicBezTo>
                    <a:pt x="571" y="62"/>
                    <a:pt x="576" y="63"/>
                    <a:pt x="577" y="55"/>
                  </a:cubicBezTo>
                  <a:cubicBezTo>
                    <a:pt x="578" y="59"/>
                    <a:pt x="581" y="56"/>
                    <a:pt x="583" y="56"/>
                  </a:cubicBezTo>
                  <a:cubicBezTo>
                    <a:pt x="581" y="60"/>
                    <a:pt x="575" y="68"/>
                    <a:pt x="567" y="66"/>
                  </a:cubicBezTo>
                  <a:close/>
                  <a:moveTo>
                    <a:pt x="587" y="85"/>
                  </a:moveTo>
                  <a:cubicBezTo>
                    <a:pt x="583" y="82"/>
                    <a:pt x="588" y="80"/>
                    <a:pt x="587" y="78"/>
                  </a:cubicBezTo>
                  <a:cubicBezTo>
                    <a:pt x="584" y="76"/>
                    <a:pt x="587" y="82"/>
                    <a:pt x="582" y="83"/>
                  </a:cubicBezTo>
                  <a:cubicBezTo>
                    <a:pt x="579" y="80"/>
                    <a:pt x="581" y="78"/>
                    <a:pt x="583" y="75"/>
                  </a:cubicBezTo>
                  <a:cubicBezTo>
                    <a:pt x="587" y="76"/>
                    <a:pt x="590" y="79"/>
                    <a:pt x="594" y="82"/>
                  </a:cubicBezTo>
                  <a:cubicBezTo>
                    <a:pt x="593" y="85"/>
                    <a:pt x="590" y="84"/>
                    <a:pt x="587" y="85"/>
                  </a:cubicBezTo>
                  <a:close/>
                  <a:moveTo>
                    <a:pt x="611" y="59"/>
                  </a:moveTo>
                  <a:cubicBezTo>
                    <a:pt x="612" y="63"/>
                    <a:pt x="611" y="67"/>
                    <a:pt x="606" y="70"/>
                  </a:cubicBezTo>
                  <a:cubicBezTo>
                    <a:pt x="605" y="67"/>
                    <a:pt x="603" y="66"/>
                    <a:pt x="600" y="67"/>
                  </a:cubicBezTo>
                  <a:cubicBezTo>
                    <a:pt x="600" y="66"/>
                    <a:pt x="608" y="63"/>
                    <a:pt x="611" y="59"/>
                  </a:cubicBezTo>
                  <a:close/>
                  <a:moveTo>
                    <a:pt x="593" y="79"/>
                  </a:moveTo>
                  <a:cubicBezTo>
                    <a:pt x="592" y="77"/>
                    <a:pt x="594" y="75"/>
                    <a:pt x="593" y="73"/>
                  </a:cubicBezTo>
                  <a:cubicBezTo>
                    <a:pt x="595" y="72"/>
                    <a:pt x="597" y="73"/>
                    <a:pt x="598" y="76"/>
                  </a:cubicBezTo>
                  <a:cubicBezTo>
                    <a:pt x="596" y="79"/>
                    <a:pt x="595" y="78"/>
                    <a:pt x="593" y="79"/>
                  </a:cubicBezTo>
                  <a:close/>
                  <a:moveTo>
                    <a:pt x="612" y="69"/>
                  </a:moveTo>
                  <a:cubicBezTo>
                    <a:pt x="613" y="65"/>
                    <a:pt x="616" y="62"/>
                    <a:pt x="615" y="58"/>
                  </a:cubicBezTo>
                  <a:cubicBezTo>
                    <a:pt x="616" y="57"/>
                    <a:pt x="616" y="59"/>
                    <a:pt x="616" y="59"/>
                  </a:cubicBezTo>
                  <a:cubicBezTo>
                    <a:pt x="619" y="61"/>
                    <a:pt x="623" y="58"/>
                    <a:pt x="625" y="62"/>
                  </a:cubicBezTo>
                  <a:cubicBezTo>
                    <a:pt x="620" y="62"/>
                    <a:pt x="617" y="68"/>
                    <a:pt x="612" y="69"/>
                  </a:cubicBezTo>
                  <a:close/>
                  <a:moveTo>
                    <a:pt x="620" y="74"/>
                  </a:moveTo>
                  <a:cubicBezTo>
                    <a:pt x="616" y="78"/>
                    <a:pt x="614" y="73"/>
                    <a:pt x="610" y="78"/>
                  </a:cubicBezTo>
                  <a:cubicBezTo>
                    <a:pt x="609" y="76"/>
                    <a:pt x="609" y="74"/>
                    <a:pt x="610" y="73"/>
                  </a:cubicBezTo>
                  <a:cubicBezTo>
                    <a:pt x="613" y="72"/>
                    <a:pt x="617" y="71"/>
                    <a:pt x="620" y="74"/>
                  </a:cubicBezTo>
                  <a:close/>
                  <a:moveTo>
                    <a:pt x="642" y="62"/>
                  </a:moveTo>
                  <a:cubicBezTo>
                    <a:pt x="639" y="63"/>
                    <a:pt x="636" y="62"/>
                    <a:pt x="633" y="65"/>
                  </a:cubicBezTo>
                  <a:cubicBezTo>
                    <a:pt x="632" y="63"/>
                    <a:pt x="634" y="62"/>
                    <a:pt x="633" y="60"/>
                  </a:cubicBezTo>
                  <a:cubicBezTo>
                    <a:pt x="636" y="58"/>
                    <a:pt x="639" y="58"/>
                    <a:pt x="642" y="62"/>
                  </a:cubicBezTo>
                  <a:close/>
                  <a:moveTo>
                    <a:pt x="659" y="41"/>
                  </a:moveTo>
                  <a:cubicBezTo>
                    <a:pt x="653" y="42"/>
                    <a:pt x="658" y="46"/>
                    <a:pt x="653" y="49"/>
                  </a:cubicBezTo>
                  <a:cubicBezTo>
                    <a:pt x="652" y="49"/>
                    <a:pt x="651" y="48"/>
                    <a:pt x="649" y="49"/>
                  </a:cubicBezTo>
                  <a:cubicBezTo>
                    <a:pt x="648" y="44"/>
                    <a:pt x="654" y="34"/>
                    <a:pt x="659" y="41"/>
                  </a:cubicBezTo>
                  <a:close/>
                  <a:moveTo>
                    <a:pt x="646" y="35"/>
                  </a:moveTo>
                  <a:cubicBezTo>
                    <a:pt x="646" y="39"/>
                    <a:pt x="643" y="42"/>
                    <a:pt x="639" y="45"/>
                  </a:cubicBezTo>
                  <a:cubicBezTo>
                    <a:pt x="638" y="44"/>
                    <a:pt x="639" y="43"/>
                    <a:pt x="640" y="42"/>
                  </a:cubicBezTo>
                  <a:cubicBezTo>
                    <a:pt x="641" y="40"/>
                    <a:pt x="639" y="41"/>
                    <a:pt x="638" y="38"/>
                  </a:cubicBezTo>
                  <a:cubicBezTo>
                    <a:pt x="640" y="37"/>
                    <a:pt x="639" y="35"/>
                    <a:pt x="641" y="34"/>
                  </a:cubicBezTo>
                  <a:cubicBezTo>
                    <a:pt x="643" y="34"/>
                    <a:pt x="644" y="36"/>
                    <a:pt x="646" y="35"/>
                  </a:cubicBezTo>
                  <a:close/>
                  <a:moveTo>
                    <a:pt x="643" y="43"/>
                  </a:moveTo>
                  <a:cubicBezTo>
                    <a:pt x="643" y="52"/>
                    <a:pt x="632" y="57"/>
                    <a:pt x="622" y="56"/>
                  </a:cubicBezTo>
                  <a:cubicBezTo>
                    <a:pt x="622" y="51"/>
                    <a:pt x="631" y="55"/>
                    <a:pt x="633" y="49"/>
                  </a:cubicBezTo>
                  <a:cubicBezTo>
                    <a:pt x="632" y="47"/>
                    <a:pt x="630" y="47"/>
                    <a:pt x="628" y="47"/>
                  </a:cubicBezTo>
                  <a:cubicBezTo>
                    <a:pt x="628" y="45"/>
                    <a:pt x="629" y="43"/>
                    <a:pt x="632" y="41"/>
                  </a:cubicBezTo>
                  <a:cubicBezTo>
                    <a:pt x="633" y="46"/>
                    <a:pt x="638" y="48"/>
                    <a:pt x="643" y="43"/>
                  </a:cubicBezTo>
                  <a:close/>
                  <a:moveTo>
                    <a:pt x="621" y="42"/>
                  </a:moveTo>
                  <a:cubicBezTo>
                    <a:pt x="627" y="46"/>
                    <a:pt x="618" y="47"/>
                    <a:pt x="622" y="51"/>
                  </a:cubicBezTo>
                  <a:cubicBezTo>
                    <a:pt x="620" y="52"/>
                    <a:pt x="617" y="51"/>
                    <a:pt x="618" y="53"/>
                  </a:cubicBezTo>
                  <a:cubicBezTo>
                    <a:pt x="617" y="54"/>
                    <a:pt x="616" y="52"/>
                    <a:pt x="615" y="51"/>
                  </a:cubicBezTo>
                  <a:cubicBezTo>
                    <a:pt x="620" y="48"/>
                    <a:pt x="615" y="45"/>
                    <a:pt x="621" y="42"/>
                  </a:cubicBezTo>
                  <a:close/>
                  <a:moveTo>
                    <a:pt x="610" y="52"/>
                  </a:moveTo>
                  <a:cubicBezTo>
                    <a:pt x="612" y="56"/>
                    <a:pt x="605" y="56"/>
                    <a:pt x="604" y="58"/>
                  </a:cubicBezTo>
                  <a:cubicBezTo>
                    <a:pt x="600" y="52"/>
                    <a:pt x="609" y="54"/>
                    <a:pt x="610" y="52"/>
                  </a:cubicBezTo>
                  <a:close/>
                  <a:moveTo>
                    <a:pt x="594" y="67"/>
                  </a:moveTo>
                  <a:cubicBezTo>
                    <a:pt x="595" y="66"/>
                    <a:pt x="588" y="65"/>
                    <a:pt x="587" y="73"/>
                  </a:cubicBezTo>
                  <a:cubicBezTo>
                    <a:pt x="578" y="68"/>
                    <a:pt x="598" y="57"/>
                    <a:pt x="600" y="50"/>
                  </a:cubicBezTo>
                  <a:cubicBezTo>
                    <a:pt x="602" y="56"/>
                    <a:pt x="597" y="61"/>
                    <a:pt x="594" y="67"/>
                  </a:cubicBezTo>
                  <a:close/>
                  <a:moveTo>
                    <a:pt x="608" y="47"/>
                  </a:moveTo>
                  <a:cubicBezTo>
                    <a:pt x="607" y="51"/>
                    <a:pt x="602" y="47"/>
                    <a:pt x="604" y="50"/>
                  </a:cubicBezTo>
                  <a:cubicBezTo>
                    <a:pt x="600" y="53"/>
                    <a:pt x="603" y="43"/>
                    <a:pt x="598" y="46"/>
                  </a:cubicBezTo>
                  <a:cubicBezTo>
                    <a:pt x="596" y="43"/>
                    <a:pt x="601" y="46"/>
                    <a:pt x="603" y="42"/>
                  </a:cubicBezTo>
                  <a:cubicBezTo>
                    <a:pt x="604" y="46"/>
                    <a:pt x="606" y="44"/>
                    <a:pt x="608" y="47"/>
                  </a:cubicBezTo>
                  <a:close/>
                  <a:moveTo>
                    <a:pt x="608" y="45"/>
                  </a:moveTo>
                  <a:cubicBezTo>
                    <a:pt x="606" y="40"/>
                    <a:pt x="605" y="41"/>
                    <a:pt x="604" y="37"/>
                  </a:cubicBezTo>
                  <a:cubicBezTo>
                    <a:pt x="607" y="36"/>
                    <a:pt x="613" y="42"/>
                    <a:pt x="608" y="45"/>
                  </a:cubicBezTo>
                  <a:close/>
                  <a:moveTo>
                    <a:pt x="590" y="56"/>
                  </a:moveTo>
                  <a:cubicBezTo>
                    <a:pt x="585" y="52"/>
                    <a:pt x="591" y="49"/>
                    <a:pt x="588" y="45"/>
                  </a:cubicBezTo>
                  <a:cubicBezTo>
                    <a:pt x="594" y="43"/>
                    <a:pt x="594" y="53"/>
                    <a:pt x="590" y="56"/>
                  </a:cubicBezTo>
                  <a:close/>
                  <a:moveTo>
                    <a:pt x="575" y="51"/>
                  </a:moveTo>
                  <a:cubicBezTo>
                    <a:pt x="572" y="43"/>
                    <a:pt x="582" y="48"/>
                    <a:pt x="585" y="43"/>
                  </a:cubicBezTo>
                  <a:cubicBezTo>
                    <a:pt x="587" y="51"/>
                    <a:pt x="576" y="43"/>
                    <a:pt x="575" y="51"/>
                  </a:cubicBezTo>
                  <a:close/>
                  <a:moveTo>
                    <a:pt x="577" y="40"/>
                  </a:moveTo>
                  <a:cubicBezTo>
                    <a:pt x="586" y="38"/>
                    <a:pt x="577" y="35"/>
                    <a:pt x="583" y="31"/>
                  </a:cubicBezTo>
                  <a:cubicBezTo>
                    <a:pt x="584" y="31"/>
                    <a:pt x="585" y="32"/>
                    <a:pt x="586" y="33"/>
                  </a:cubicBezTo>
                  <a:cubicBezTo>
                    <a:pt x="585" y="37"/>
                    <a:pt x="585" y="49"/>
                    <a:pt x="577" y="40"/>
                  </a:cubicBezTo>
                  <a:close/>
                  <a:moveTo>
                    <a:pt x="585" y="25"/>
                  </a:moveTo>
                  <a:cubicBezTo>
                    <a:pt x="590" y="29"/>
                    <a:pt x="583" y="33"/>
                    <a:pt x="581" y="28"/>
                  </a:cubicBezTo>
                  <a:cubicBezTo>
                    <a:pt x="582" y="25"/>
                    <a:pt x="582" y="27"/>
                    <a:pt x="585" y="25"/>
                  </a:cubicBezTo>
                  <a:close/>
                  <a:moveTo>
                    <a:pt x="577" y="33"/>
                  </a:moveTo>
                  <a:cubicBezTo>
                    <a:pt x="578" y="38"/>
                    <a:pt x="573" y="40"/>
                    <a:pt x="569" y="39"/>
                  </a:cubicBezTo>
                  <a:cubicBezTo>
                    <a:pt x="571" y="35"/>
                    <a:pt x="570" y="34"/>
                    <a:pt x="574" y="29"/>
                  </a:cubicBezTo>
                  <a:cubicBezTo>
                    <a:pt x="574" y="29"/>
                    <a:pt x="574" y="35"/>
                    <a:pt x="577" y="33"/>
                  </a:cubicBezTo>
                  <a:close/>
                  <a:moveTo>
                    <a:pt x="566" y="30"/>
                  </a:moveTo>
                  <a:cubicBezTo>
                    <a:pt x="565" y="32"/>
                    <a:pt x="567" y="35"/>
                    <a:pt x="567" y="38"/>
                  </a:cubicBezTo>
                  <a:cubicBezTo>
                    <a:pt x="564" y="41"/>
                    <a:pt x="563" y="37"/>
                    <a:pt x="560" y="39"/>
                  </a:cubicBezTo>
                  <a:cubicBezTo>
                    <a:pt x="560" y="37"/>
                    <a:pt x="560" y="36"/>
                    <a:pt x="562" y="34"/>
                  </a:cubicBezTo>
                  <a:cubicBezTo>
                    <a:pt x="560" y="34"/>
                    <a:pt x="559" y="33"/>
                    <a:pt x="557" y="31"/>
                  </a:cubicBezTo>
                  <a:cubicBezTo>
                    <a:pt x="552" y="33"/>
                    <a:pt x="556" y="36"/>
                    <a:pt x="552" y="38"/>
                  </a:cubicBezTo>
                  <a:cubicBezTo>
                    <a:pt x="547" y="23"/>
                    <a:pt x="559" y="31"/>
                    <a:pt x="566" y="30"/>
                  </a:cubicBezTo>
                  <a:close/>
                  <a:moveTo>
                    <a:pt x="544" y="23"/>
                  </a:moveTo>
                  <a:cubicBezTo>
                    <a:pt x="549" y="21"/>
                    <a:pt x="542" y="27"/>
                    <a:pt x="540" y="28"/>
                  </a:cubicBezTo>
                  <a:cubicBezTo>
                    <a:pt x="542" y="32"/>
                    <a:pt x="545" y="26"/>
                    <a:pt x="546" y="30"/>
                  </a:cubicBezTo>
                  <a:cubicBezTo>
                    <a:pt x="540" y="33"/>
                    <a:pt x="549" y="37"/>
                    <a:pt x="544" y="39"/>
                  </a:cubicBezTo>
                  <a:cubicBezTo>
                    <a:pt x="541" y="32"/>
                    <a:pt x="537" y="28"/>
                    <a:pt x="536" y="24"/>
                  </a:cubicBezTo>
                  <a:cubicBezTo>
                    <a:pt x="539" y="20"/>
                    <a:pt x="541" y="29"/>
                    <a:pt x="544" y="23"/>
                  </a:cubicBezTo>
                  <a:close/>
                  <a:moveTo>
                    <a:pt x="530" y="28"/>
                  </a:moveTo>
                  <a:cubicBezTo>
                    <a:pt x="528" y="31"/>
                    <a:pt x="534" y="35"/>
                    <a:pt x="529" y="38"/>
                  </a:cubicBezTo>
                  <a:cubicBezTo>
                    <a:pt x="531" y="39"/>
                    <a:pt x="532" y="37"/>
                    <a:pt x="534" y="40"/>
                  </a:cubicBezTo>
                  <a:cubicBezTo>
                    <a:pt x="536" y="39"/>
                    <a:pt x="535" y="37"/>
                    <a:pt x="534" y="36"/>
                  </a:cubicBezTo>
                  <a:cubicBezTo>
                    <a:pt x="539" y="36"/>
                    <a:pt x="537" y="41"/>
                    <a:pt x="545" y="42"/>
                  </a:cubicBezTo>
                  <a:cubicBezTo>
                    <a:pt x="541" y="45"/>
                    <a:pt x="540" y="48"/>
                    <a:pt x="543" y="51"/>
                  </a:cubicBezTo>
                  <a:cubicBezTo>
                    <a:pt x="540" y="52"/>
                    <a:pt x="537" y="54"/>
                    <a:pt x="535" y="51"/>
                  </a:cubicBezTo>
                  <a:cubicBezTo>
                    <a:pt x="539" y="49"/>
                    <a:pt x="537" y="44"/>
                    <a:pt x="541" y="45"/>
                  </a:cubicBezTo>
                  <a:cubicBezTo>
                    <a:pt x="536" y="38"/>
                    <a:pt x="529" y="48"/>
                    <a:pt x="524" y="39"/>
                  </a:cubicBezTo>
                  <a:cubicBezTo>
                    <a:pt x="529" y="35"/>
                    <a:pt x="523" y="29"/>
                    <a:pt x="530" y="28"/>
                  </a:cubicBezTo>
                  <a:close/>
                  <a:moveTo>
                    <a:pt x="519" y="33"/>
                  </a:moveTo>
                  <a:cubicBezTo>
                    <a:pt x="520" y="40"/>
                    <a:pt x="513" y="40"/>
                    <a:pt x="511" y="47"/>
                  </a:cubicBezTo>
                  <a:cubicBezTo>
                    <a:pt x="506" y="44"/>
                    <a:pt x="512" y="41"/>
                    <a:pt x="511" y="38"/>
                  </a:cubicBezTo>
                  <a:cubicBezTo>
                    <a:pt x="517" y="39"/>
                    <a:pt x="515" y="34"/>
                    <a:pt x="519" y="33"/>
                  </a:cubicBezTo>
                  <a:close/>
                  <a:moveTo>
                    <a:pt x="505" y="42"/>
                  </a:moveTo>
                  <a:cubicBezTo>
                    <a:pt x="502" y="48"/>
                    <a:pt x="506" y="48"/>
                    <a:pt x="502" y="52"/>
                  </a:cubicBezTo>
                  <a:cubicBezTo>
                    <a:pt x="501" y="49"/>
                    <a:pt x="504" y="44"/>
                    <a:pt x="499" y="46"/>
                  </a:cubicBezTo>
                  <a:cubicBezTo>
                    <a:pt x="494" y="44"/>
                    <a:pt x="503" y="46"/>
                    <a:pt x="505" y="42"/>
                  </a:cubicBezTo>
                  <a:close/>
                  <a:moveTo>
                    <a:pt x="492" y="54"/>
                  </a:moveTo>
                  <a:cubicBezTo>
                    <a:pt x="496" y="50"/>
                    <a:pt x="495" y="51"/>
                    <a:pt x="500" y="48"/>
                  </a:cubicBezTo>
                  <a:cubicBezTo>
                    <a:pt x="502" y="52"/>
                    <a:pt x="495" y="55"/>
                    <a:pt x="494" y="58"/>
                  </a:cubicBezTo>
                  <a:cubicBezTo>
                    <a:pt x="493" y="56"/>
                    <a:pt x="491" y="55"/>
                    <a:pt x="489" y="57"/>
                  </a:cubicBezTo>
                  <a:cubicBezTo>
                    <a:pt x="487" y="49"/>
                    <a:pt x="484" y="54"/>
                    <a:pt x="481" y="54"/>
                  </a:cubicBezTo>
                  <a:cubicBezTo>
                    <a:pt x="477" y="49"/>
                    <a:pt x="485" y="52"/>
                    <a:pt x="487" y="47"/>
                  </a:cubicBezTo>
                  <a:cubicBezTo>
                    <a:pt x="488" y="53"/>
                    <a:pt x="492" y="49"/>
                    <a:pt x="492" y="54"/>
                  </a:cubicBezTo>
                  <a:close/>
                  <a:moveTo>
                    <a:pt x="507" y="32"/>
                  </a:moveTo>
                  <a:cubicBezTo>
                    <a:pt x="508" y="34"/>
                    <a:pt x="505" y="34"/>
                    <a:pt x="504" y="32"/>
                  </a:cubicBezTo>
                  <a:cubicBezTo>
                    <a:pt x="504" y="35"/>
                    <a:pt x="505" y="37"/>
                    <a:pt x="501" y="37"/>
                  </a:cubicBezTo>
                  <a:cubicBezTo>
                    <a:pt x="501" y="35"/>
                    <a:pt x="502" y="34"/>
                    <a:pt x="500" y="32"/>
                  </a:cubicBezTo>
                  <a:cubicBezTo>
                    <a:pt x="503" y="28"/>
                    <a:pt x="505" y="34"/>
                    <a:pt x="507" y="32"/>
                  </a:cubicBezTo>
                  <a:close/>
                  <a:moveTo>
                    <a:pt x="485" y="29"/>
                  </a:moveTo>
                  <a:cubicBezTo>
                    <a:pt x="489" y="32"/>
                    <a:pt x="483" y="33"/>
                    <a:pt x="484" y="36"/>
                  </a:cubicBezTo>
                  <a:cubicBezTo>
                    <a:pt x="485" y="36"/>
                    <a:pt x="488" y="37"/>
                    <a:pt x="486" y="39"/>
                  </a:cubicBezTo>
                  <a:cubicBezTo>
                    <a:pt x="491" y="40"/>
                    <a:pt x="494" y="34"/>
                    <a:pt x="500" y="39"/>
                  </a:cubicBezTo>
                  <a:cubicBezTo>
                    <a:pt x="496" y="39"/>
                    <a:pt x="489" y="42"/>
                    <a:pt x="486" y="46"/>
                  </a:cubicBezTo>
                  <a:cubicBezTo>
                    <a:pt x="482" y="42"/>
                    <a:pt x="483" y="34"/>
                    <a:pt x="476" y="36"/>
                  </a:cubicBezTo>
                  <a:cubicBezTo>
                    <a:pt x="477" y="32"/>
                    <a:pt x="483" y="35"/>
                    <a:pt x="485" y="29"/>
                  </a:cubicBezTo>
                  <a:close/>
                  <a:moveTo>
                    <a:pt x="474" y="33"/>
                  </a:moveTo>
                  <a:cubicBezTo>
                    <a:pt x="471" y="36"/>
                    <a:pt x="468" y="36"/>
                    <a:pt x="474" y="42"/>
                  </a:cubicBezTo>
                  <a:cubicBezTo>
                    <a:pt x="472" y="46"/>
                    <a:pt x="469" y="46"/>
                    <a:pt x="465" y="43"/>
                  </a:cubicBezTo>
                  <a:cubicBezTo>
                    <a:pt x="468" y="41"/>
                    <a:pt x="467" y="40"/>
                    <a:pt x="466" y="41"/>
                  </a:cubicBezTo>
                  <a:cubicBezTo>
                    <a:pt x="467" y="37"/>
                    <a:pt x="470" y="33"/>
                    <a:pt x="469" y="29"/>
                  </a:cubicBezTo>
                  <a:cubicBezTo>
                    <a:pt x="472" y="26"/>
                    <a:pt x="470" y="35"/>
                    <a:pt x="474" y="33"/>
                  </a:cubicBezTo>
                  <a:close/>
                  <a:moveTo>
                    <a:pt x="457" y="39"/>
                  </a:moveTo>
                  <a:cubicBezTo>
                    <a:pt x="461" y="47"/>
                    <a:pt x="449" y="43"/>
                    <a:pt x="445" y="44"/>
                  </a:cubicBezTo>
                  <a:cubicBezTo>
                    <a:pt x="445" y="37"/>
                    <a:pt x="442" y="48"/>
                    <a:pt x="438" y="42"/>
                  </a:cubicBezTo>
                  <a:cubicBezTo>
                    <a:pt x="446" y="36"/>
                    <a:pt x="450" y="47"/>
                    <a:pt x="457" y="39"/>
                  </a:cubicBezTo>
                  <a:close/>
                  <a:moveTo>
                    <a:pt x="393" y="75"/>
                  </a:moveTo>
                  <a:cubicBezTo>
                    <a:pt x="392" y="74"/>
                    <a:pt x="391" y="73"/>
                    <a:pt x="390" y="71"/>
                  </a:cubicBezTo>
                  <a:cubicBezTo>
                    <a:pt x="390" y="76"/>
                    <a:pt x="386" y="78"/>
                    <a:pt x="382" y="79"/>
                  </a:cubicBezTo>
                  <a:cubicBezTo>
                    <a:pt x="380" y="72"/>
                    <a:pt x="392" y="73"/>
                    <a:pt x="391" y="68"/>
                  </a:cubicBezTo>
                  <a:cubicBezTo>
                    <a:pt x="395" y="67"/>
                    <a:pt x="399" y="73"/>
                    <a:pt x="393" y="75"/>
                  </a:cubicBezTo>
                  <a:close/>
                  <a:moveTo>
                    <a:pt x="421" y="50"/>
                  </a:moveTo>
                  <a:cubicBezTo>
                    <a:pt x="417" y="56"/>
                    <a:pt x="415" y="48"/>
                    <a:pt x="411" y="52"/>
                  </a:cubicBezTo>
                  <a:cubicBezTo>
                    <a:pt x="410" y="50"/>
                    <a:pt x="412" y="48"/>
                    <a:pt x="415" y="46"/>
                  </a:cubicBezTo>
                  <a:cubicBezTo>
                    <a:pt x="419" y="47"/>
                    <a:pt x="417" y="48"/>
                    <a:pt x="421" y="50"/>
                  </a:cubicBezTo>
                  <a:close/>
                  <a:moveTo>
                    <a:pt x="441" y="30"/>
                  </a:moveTo>
                  <a:cubicBezTo>
                    <a:pt x="443" y="34"/>
                    <a:pt x="435" y="35"/>
                    <a:pt x="434" y="37"/>
                  </a:cubicBezTo>
                  <a:cubicBezTo>
                    <a:pt x="432" y="34"/>
                    <a:pt x="432" y="31"/>
                    <a:pt x="435" y="29"/>
                  </a:cubicBezTo>
                  <a:cubicBezTo>
                    <a:pt x="433" y="35"/>
                    <a:pt x="438" y="34"/>
                    <a:pt x="441" y="30"/>
                  </a:cubicBezTo>
                  <a:close/>
                  <a:moveTo>
                    <a:pt x="375" y="79"/>
                  </a:moveTo>
                  <a:cubicBezTo>
                    <a:pt x="375" y="82"/>
                    <a:pt x="364" y="82"/>
                    <a:pt x="365" y="78"/>
                  </a:cubicBezTo>
                  <a:cubicBezTo>
                    <a:pt x="367" y="79"/>
                    <a:pt x="370" y="79"/>
                    <a:pt x="373" y="75"/>
                  </a:cubicBezTo>
                  <a:cubicBezTo>
                    <a:pt x="375" y="76"/>
                    <a:pt x="371" y="81"/>
                    <a:pt x="375" y="79"/>
                  </a:cubicBezTo>
                  <a:close/>
                  <a:moveTo>
                    <a:pt x="389" y="59"/>
                  </a:moveTo>
                  <a:cubicBezTo>
                    <a:pt x="388" y="57"/>
                    <a:pt x="397" y="55"/>
                    <a:pt x="391" y="54"/>
                  </a:cubicBezTo>
                  <a:cubicBezTo>
                    <a:pt x="390" y="49"/>
                    <a:pt x="396" y="55"/>
                    <a:pt x="398" y="54"/>
                  </a:cubicBezTo>
                  <a:cubicBezTo>
                    <a:pt x="400" y="50"/>
                    <a:pt x="404" y="44"/>
                    <a:pt x="408" y="48"/>
                  </a:cubicBezTo>
                  <a:cubicBezTo>
                    <a:pt x="402" y="58"/>
                    <a:pt x="397" y="53"/>
                    <a:pt x="389" y="59"/>
                  </a:cubicBezTo>
                  <a:close/>
                  <a:moveTo>
                    <a:pt x="417" y="37"/>
                  </a:moveTo>
                  <a:cubicBezTo>
                    <a:pt x="418" y="40"/>
                    <a:pt x="411" y="43"/>
                    <a:pt x="409" y="38"/>
                  </a:cubicBezTo>
                  <a:cubicBezTo>
                    <a:pt x="412" y="35"/>
                    <a:pt x="415" y="39"/>
                    <a:pt x="417" y="37"/>
                  </a:cubicBezTo>
                  <a:close/>
                  <a:moveTo>
                    <a:pt x="358" y="76"/>
                  </a:moveTo>
                  <a:cubicBezTo>
                    <a:pt x="358" y="77"/>
                    <a:pt x="359" y="77"/>
                    <a:pt x="360" y="76"/>
                  </a:cubicBezTo>
                  <a:cubicBezTo>
                    <a:pt x="361" y="78"/>
                    <a:pt x="359" y="78"/>
                    <a:pt x="359" y="77"/>
                  </a:cubicBezTo>
                  <a:cubicBezTo>
                    <a:pt x="356" y="79"/>
                    <a:pt x="361" y="80"/>
                    <a:pt x="362" y="80"/>
                  </a:cubicBezTo>
                  <a:cubicBezTo>
                    <a:pt x="363" y="81"/>
                    <a:pt x="361" y="83"/>
                    <a:pt x="360" y="82"/>
                  </a:cubicBezTo>
                  <a:cubicBezTo>
                    <a:pt x="359" y="82"/>
                    <a:pt x="359" y="83"/>
                    <a:pt x="360" y="84"/>
                  </a:cubicBezTo>
                  <a:cubicBezTo>
                    <a:pt x="359" y="84"/>
                    <a:pt x="358" y="83"/>
                    <a:pt x="359" y="82"/>
                  </a:cubicBezTo>
                  <a:cubicBezTo>
                    <a:pt x="357" y="80"/>
                    <a:pt x="355" y="83"/>
                    <a:pt x="353" y="80"/>
                  </a:cubicBezTo>
                  <a:cubicBezTo>
                    <a:pt x="356" y="80"/>
                    <a:pt x="357" y="78"/>
                    <a:pt x="357" y="75"/>
                  </a:cubicBezTo>
                  <a:cubicBezTo>
                    <a:pt x="358" y="74"/>
                    <a:pt x="358" y="76"/>
                    <a:pt x="358" y="76"/>
                  </a:cubicBezTo>
                  <a:close/>
                  <a:moveTo>
                    <a:pt x="360" y="62"/>
                  </a:moveTo>
                  <a:cubicBezTo>
                    <a:pt x="360" y="60"/>
                    <a:pt x="361" y="60"/>
                    <a:pt x="364" y="57"/>
                  </a:cubicBezTo>
                  <a:cubicBezTo>
                    <a:pt x="365" y="58"/>
                    <a:pt x="364" y="59"/>
                    <a:pt x="363" y="60"/>
                  </a:cubicBezTo>
                  <a:cubicBezTo>
                    <a:pt x="368" y="59"/>
                    <a:pt x="367" y="66"/>
                    <a:pt x="373" y="63"/>
                  </a:cubicBezTo>
                  <a:cubicBezTo>
                    <a:pt x="369" y="71"/>
                    <a:pt x="366" y="57"/>
                    <a:pt x="360" y="62"/>
                  </a:cubicBezTo>
                  <a:close/>
                  <a:moveTo>
                    <a:pt x="411" y="24"/>
                  </a:moveTo>
                  <a:cubicBezTo>
                    <a:pt x="414" y="24"/>
                    <a:pt x="417" y="24"/>
                    <a:pt x="420" y="24"/>
                  </a:cubicBezTo>
                  <a:cubicBezTo>
                    <a:pt x="420" y="33"/>
                    <a:pt x="415" y="24"/>
                    <a:pt x="411" y="26"/>
                  </a:cubicBezTo>
                  <a:cubicBezTo>
                    <a:pt x="411" y="24"/>
                    <a:pt x="409" y="22"/>
                    <a:pt x="410" y="21"/>
                  </a:cubicBezTo>
                  <a:cubicBezTo>
                    <a:pt x="409" y="16"/>
                    <a:pt x="413" y="23"/>
                    <a:pt x="411" y="24"/>
                  </a:cubicBezTo>
                  <a:close/>
                  <a:moveTo>
                    <a:pt x="345" y="72"/>
                  </a:moveTo>
                  <a:cubicBezTo>
                    <a:pt x="348" y="76"/>
                    <a:pt x="353" y="68"/>
                    <a:pt x="356" y="72"/>
                  </a:cubicBezTo>
                  <a:cubicBezTo>
                    <a:pt x="347" y="73"/>
                    <a:pt x="349" y="82"/>
                    <a:pt x="342" y="79"/>
                  </a:cubicBezTo>
                  <a:cubicBezTo>
                    <a:pt x="343" y="77"/>
                    <a:pt x="344" y="77"/>
                    <a:pt x="345" y="79"/>
                  </a:cubicBezTo>
                  <a:cubicBezTo>
                    <a:pt x="344" y="69"/>
                    <a:pt x="333" y="76"/>
                    <a:pt x="328" y="73"/>
                  </a:cubicBezTo>
                  <a:cubicBezTo>
                    <a:pt x="337" y="69"/>
                    <a:pt x="343" y="70"/>
                    <a:pt x="347" y="67"/>
                  </a:cubicBezTo>
                  <a:cubicBezTo>
                    <a:pt x="347" y="68"/>
                    <a:pt x="346" y="70"/>
                    <a:pt x="345" y="72"/>
                  </a:cubicBezTo>
                  <a:close/>
                  <a:moveTo>
                    <a:pt x="359" y="55"/>
                  </a:moveTo>
                  <a:cubicBezTo>
                    <a:pt x="358" y="52"/>
                    <a:pt x="355" y="49"/>
                    <a:pt x="361" y="48"/>
                  </a:cubicBezTo>
                  <a:cubicBezTo>
                    <a:pt x="364" y="51"/>
                    <a:pt x="363" y="53"/>
                    <a:pt x="359" y="55"/>
                  </a:cubicBezTo>
                  <a:close/>
                  <a:moveTo>
                    <a:pt x="383" y="32"/>
                  </a:moveTo>
                  <a:cubicBezTo>
                    <a:pt x="384" y="37"/>
                    <a:pt x="378" y="37"/>
                    <a:pt x="376" y="35"/>
                  </a:cubicBezTo>
                  <a:cubicBezTo>
                    <a:pt x="377" y="38"/>
                    <a:pt x="371" y="40"/>
                    <a:pt x="374" y="44"/>
                  </a:cubicBezTo>
                  <a:cubicBezTo>
                    <a:pt x="372" y="44"/>
                    <a:pt x="371" y="42"/>
                    <a:pt x="369" y="44"/>
                  </a:cubicBezTo>
                  <a:cubicBezTo>
                    <a:pt x="371" y="38"/>
                    <a:pt x="376" y="32"/>
                    <a:pt x="383" y="32"/>
                  </a:cubicBezTo>
                  <a:close/>
                  <a:moveTo>
                    <a:pt x="237" y="77"/>
                  </a:moveTo>
                  <a:cubicBezTo>
                    <a:pt x="235" y="74"/>
                    <a:pt x="241" y="76"/>
                    <a:pt x="242" y="74"/>
                  </a:cubicBezTo>
                  <a:cubicBezTo>
                    <a:pt x="244" y="77"/>
                    <a:pt x="246" y="79"/>
                    <a:pt x="242" y="81"/>
                  </a:cubicBezTo>
                  <a:cubicBezTo>
                    <a:pt x="241" y="80"/>
                    <a:pt x="239" y="75"/>
                    <a:pt x="237" y="77"/>
                  </a:cubicBezTo>
                  <a:close/>
                  <a:moveTo>
                    <a:pt x="260" y="64"/>
                  </a:moveTo>
                  <a:cubicBezTo>
                    <a:pt x="263" y="62"/>
                    <a:pt x="265" y="60"/>
                    <a:pt x="264" y="58"/>
                  </a:cubicBezTo>
                  <a:cubicBezTo>
                    <a:pt x="269" y="59"/>
                    <a:pt x="262" y="67"/>
                    <a:pt x="261" y="70"/>
                  </a:cubicBezTo>
                  <a:cubicBezTo>
                    <a:pt x="260" y="69"/>
                    <a:pt x="259" y="68"/>
                    <a:pt x="258" y="67"/>
                  </a:cubicBezTo>
                  <a:cubicBezTo>
                    <a:pt x="260" y="66"/>
                    <a:pt x="260" y="68"/>
                    <a:pt x="261" y="68"/>
                  </a:cubicBezTo>
                  <a:cubicBezTo>
                    <a:pt x="263" y="67"/>
                    <a:pt x="261" y="66"/>
                    <a:pt x="260" y="64"/>
                  </a:cubicBezTo>
                  <a:close/>
                  <a:moveTo>
                    <a:pt x="248" y="82"/>
                  </a:moveTo>
                  <a:cubicBezTo>
                    <a:pt x="246" y="79"/>
                    <a:pt x="249" y="77"/>
                    <a:pt x="251" y="74"/>
                  </a:cubicBezTo>
                  <a:cubicBezTo>
                    <a:pt x="254" y="79"/>
                    <a:pt x="253" y="81"/>
                    <a:pt x="248" y="82"/>
                  </a:cubicBezTo>
                  <a:close/>
                  <a:moveTo>
                    <a:pt x="272" y="64"/>
                  </a:moveTo>
                  <a:cubicBezTo>
                    <a:pt x="267" y="59"/>
                    <a:pt x="278" y="60"/>
                    <a:pt x="275" y="58"/>
                  </a:cubicBezTo>
                  <a:cubicBezTo>
                    <a:pt x="281" y="58"/>
                    <a:pt x="276" y="64"/>
                    <a:pt x="272" y="64"/>
                  </a:cubicBezTo>
                  <a:close/>
                  <a:moveTo>
                    <a:pt x="288" y="47"/>
                  </a:moveTo>
                  <a:cubicBezTo>
                    <a:pt x="290" y="49"/>
                    <a:pt x="293" y="49"/>
                    <a:pt x="289" y="43"/>
                  </a:cubicBezTo>
                  <a:cubicBezTo>
                    <a:pt x="293" y="42"/>
                    <a:pt x="291" y="44"/>
                    <a:pt x="293" y="47"/>
                  </a:cubicBezTo>
                  <a:cubicBezTo>
                    <a:pt x="294" y="45"/>
                    <a:pt x="293" y="44"/>
                    <a:pt x="295" y="42"/>
                  </a:cubicBezTo>
                  <a:cubicBezTo>
                    <a:pt x="294" y="46"/>
                    <a:pt x="299" y="44"/>
                    <a:pt x="301" y="48"/>
                  </a:cubicBezTo>
                  <a:cubicBezTo>
                    <a:pt x="301" y="50"/>
                    <a:pt x="300" y="51"/>
                    <a:pt x="298" y="53"/>
                  </a:cubicBezTo>
                  <a:cubicBezTo>
                    <a:pt x="301" y="45"/>
                    <a:pt x="291" y="50"/>
                    <a:pt x="291" y="53"/>
                  </a:cubicBezTo>
                  <a:cubicBezTo>
                    <a:pt x="286" y="54"/>
                    <a:pt x="290" y="49"/>
                    <a:pt x="288" y="47"/>
                  </a:cubicBezTo>
                  <a:close/>
                  <a:moveTo>
                    <a:pt x="270" y="69"/>
                  </a:moveTo>
                  <a:cubicBezTo>
                    <a:pt x="271" y="70"/>
                    <a:pt x="270" y="71"/>
                    <a:pt x="269" y="71"/>
                  </a:cubicBezTo>
                  <a:cubicBezTo>
                    <a:pt x="270" y="72"/>
                    <a:pt x="272" y="72"/>
                    <a:pt x="273" y="74"/>
                  </a:cubicBezTo>
                  <a:cubicBezTo>
                    <a:pt x="273" y="72"/>
                    <a:pt x="274" y="71"/>
                    <a:pt x="276" y="73"/>
                  </a:cubicBezTo>
                  <a:cubicBezTo>
                    <a:pt x="271" y="76"/>
                    <a:pt x="270" y="79"/>
                    <a:pt x="267" y="82"/>
                  </a:cubicBezTo>
                  <a:cubicBezTo>
                    <a:pt x="266" y="77"/>
                    <a:pt x="267" y="73"/>
                    <a:pt x="270" y="69"/>
                  </a:cubicBezTo>
                  <a:close/>
                  <a:moveTo>
                    <a:pt x="303" y="47"/>
                  </a:moveTo>
                  <a:cubicBezTo>
                    <a:pt x="304" y="45"/>
                    <a:pt x="306" y="45"/>
                    <a:pt x="308" y="47"/>
                  </a:cubicBezTo>
                  <a:cubicBezTo>
                    <a:pt x="307" y="48"/>
                    <a:pt x="306" y="47"/>
                    <a:pt x="306" y="46"/>
                  </a:cubicBezTo>
                  <a:cubicBezTo>
                    <a:pt x="305" y="48"/>
                    <a:pt x="311" y="52"/>
                    <a:pt x="306" y="56"/>
                  </a:cubicBezTo>
                  <a:cubicBezTo>
                    <a:pt x="302" y="52"/>
                    <a:pt x="307" y="50"/>
                    <a:pt x="303" y="47"/>
                  </a:cubicBezTo>
                  <a:close/>
                  <a:moveTo>
                    <a:pt x="329" y="32"/>
                  </a:moveTo>
                  <a:cubicBezTo>
                    <a:pt x="331" y="34"/>
                    <a:pt x="329" y="35"/>
                    <a:pt x="328" y="36"/>
                  </a:cubicBezTo>
                  <a:cubicBezTo>
                    <a:pt x="330" y="40"/>
                    <a:pt x="332" y="38"/>
                    <a:pt x="334" y="41"/>
                  </a:cubicBezTo>
                  <a:cubicBezTo>
                    <a:pt x="329" y="42"/>
                    <a:pt x="323" y="36"/>
                    <a:pt x="329" y="32"/>
                  </a:cubicBezTo>
                  <a:close/>
                  <a:moveTo>
                    <a:pt x="326" y="47"/>
                  </a:moveTo>
                  <a:cubicBezTo>
                    <a:pt x="316" y="49"/>
                    <a:pt x="319" y="57"/>
                    <a:pt x="314" y="62"/>
                  </a:cubicBezTo>
                  <a:cubicBezTo>
                    <a:pt x="312" y="62"/>
                    <a:pt x="312" y="61"/>
                    <a:pt x="313" y="61"/>
                  </a:cubicBezTo>
                  <a:cubicBezTo>
                    <a:pt x="312" y="60"/>
                    <a:pt x="311" y="61"/>
                    <a:pt x="310" y="61"/>
                  </a:cubicBezTo>
                  <a:cubicBezTo>
                    <a:pt x="308" y="57"/>
                    <a:pt x="315" y="55"/>
                    <a:pt x="317" y="54"/>
                  </a:cubicBezTo>
                  <a:cubicBezTo>
                    <a:pt x="315" y="53"/>
                    <a:pt x="314" y="53"/>
                    <a:pt x="312" y="54"/>
                  </a:cubicBezTo>
                  <a:cubicBezTo>
                    <a:pt x="316" y="51"/>
                    <a:pt x="319" y="39"/>
                    <a:pt x="326" y="47"/>
                  </a:cubicBezTo>
                  <a:close/>
                  <a:moveTo>
                    <a:pt x="296" y="76"/>
                  </a:moveTo>
                  <a:cubicBezTo>
                    <a:pt x="295" y="74"/>
                    <a:pt x="297" y="75"/>
                    <a:pt x="298" y="74"/>
                  </a:cubicBezTo>
                  <a:cubicBezTo>
                    <a:pt x="294" y="73"/>
                    <a:pt x="294" y="74"/>
                    <a:pt x="293" y="69"/>
                  </a:cubicBezTo>
                  <a:cubicBezTo>
                    <a:pt x="294" y="68"/>
                    <a:pt x="295" y="70"/>
                    <a:pt x="296" y="71"/>
                  </a:cubicBezTo>
                  <a:cubicBezTo>
                    <a:pt x="297" y="70"/>
                    <a:pt x="296" y="69"/>
                    <a:pt x="296" y="69"/>
                  </a:cubicBezTo>
                  <a:cubicBezTo>
                    <a:pt x="297" y="68"/>
                    <a:pt x="299" y="70"/>
                    <a:pt x="298" y="71"/>
                  </a:cubicBezTo>
                  <a:cubicBezTo>
                    <a:pt x="298" y="72"/>
                    <a:pt x="299" y="73"/>
                    <a:pt x="300" y="72"/>
                  </a:cubicBezTo>
                  <a:cubicBezTo>
                    <a:pt x="302" y="75"/>
                    <a:pt x="297" y="76"/>
                    <a:pt x="296" y="76"/>
                  </a:cubicBezTo>
                  <a:close/>
                  <a:moveTo>
                    <a:pt x="334" y="66"/>
                  </a:moveTo>
                  <a:cubicBezTo>
                    <a:pt x="330" y="68"/>
                    <a:pt x="327" y="68"/>
                    <a:pt x="324" y="65"/>
                  </a:cubicBezTo>
                  <a:cubicBezTo>
                    <a:pt x="327" y="63"/>
                    <a:pt x="333" y="65"/>
                    <a:pt x="330" y="59"/>
                  </a:cubicBezTo>
                  <a:cubicBezTo>
                    <a:pt x="332" y="56"/>
                    <a:pt x="333" y="62"/>
                    <a:pt x="335" y="63"/>
                  </a:cubicBezTo>
                  <a:cubicBezTo>
                    <a:pt x="334" y="64"/>
                    <a:pt x="333" y="65"/>
                    <a:pt x="334" y="66"/>
                  </a:cubicBezTo>
                  <a:close/>
                  <a:moveTo>
                    <a:pt x="347" y="54"/>
                  </a:moveTo>
                  <a:cubicBezTo>
                    <a:pt x="345" y="50"/>
                    <a:pt x="346" y="47"/>
                    <a:pt x="345" y="44"/>
                  </a:cubicBezTo>
                  <a:cubicBezTo>
                    <a:pt x="351" y="43"/>
                    <a:pt x="351" y="50"/>
                    <a:pt x="347" y="54"/>
                  </a:cubicBezTo>
                  <a:close/>
                  <a:moveTo>
                    <a:pt x="356" y="34"/>
                  </a:moveTo>
                  <a:cubicBezTo>
                    <a:pt x="359" y="38"/>
                    <a:pt x="355" y="40"/>
                    <a:pt x="356" y="43"/>
                  </a:cubicBezTo>
                  <a:cubicBezTo>
                    <a:pt x="354" y="44"/>
                    <a:pt x="353" y="42"/>
                    <a:pt x="352" y="41"/>
                  </a:cubicBezTo>
                  <a:cubicBezTo>
                    <a:pt x="357" y="39"/>
                    <a:pt x="352" y="36"/>
                    <a:pt x="356" y="34"/>
                  </a:cubicBezTo>
                  <a:close/>
                  <a:moveTo>
                    <a:pt x="340" y="49"/>
                  </a:moveTo>
                  <a:cubicBezTo>
                    <a:pt x="338" y="52"/>
                    <a:pt x="335" y="55"/>
                    <a:pt x="339" y="59"/>
                  </a:cubicBezTo>
                  <a:cubicBezTo>
                    <a:pt x="334" y="59"/>
                    <a:pt x="334" y="51"/>
                    <a:pt x="334" y="48"/>
                  </a:cubicBezTo>
                  <a:cubicBezTo>
                    <a:pt x="330" y="47"/>
                    <a:pt x="330" y="48"/>
                    <a:pt x="327" y="51"/>
                  </a:cubicBezTo>
                  <a:cubicBezTo>
                    <a:pt x="326" y="49"/>
                    <a:pt x="331" y="47"/>
                    <a:pt x="329" y="44"/>
                  </a:cubicBezTo>
                  <a:cubicBezTo>
                    <a:pt x="331" y="44"/>
                    <a:pt x="337" y="50"/>
                    <a:pt x="336" y="44"/>
                  </a:cubicBezTo>
                  <a:cubicBezTo>
                    <a:pt x="339" y="42"/>
                    <a:pt x="336" y="47"/>
                    <a:pt x="340" y="49"/>
                  </a:cubicBezTo>
                  <a:close/>
                  <a:moveTo>
                    <a:pt x="348" y="29"/>
                  </a:moveTo>
                  <a:cubicBezTo>
                    <a:pt x="347" y="34"/>
                    <a:pt x="343" y="37"/>
                    <a:pt x="338" y="41"/>
                  </a:cubicBezTo>
                  <a:cubicBezTo>
                    <a:pt x="339" y="34"/>
                    <a:pt x="343" y="30"/>
                    <a:pt x="348" y="26"/>
                  </a:cubicBezTo>
                  <a:cubicBezTo>
                    <a:pt x="349" y="28"/>
                    <a:pt x="342" y="33"/>
                    <a:pt x="348" y="29"/>
                  </a:cubicBezTo>
                  <a:close/>
                  <a:moveTo>
                    <a:pt x="332" y="37"/>
                  </a:moveTo>
                  <a:cubicBezTo>
                    <a:pt x="331" y="30"/>
                    <a:pt x="333" y="26"/>
                    <a:pt x="336" y="23"/>
                  </a:cubicBezTo>
                  <a:cubicBezTo>
                    <a:pt x="335" y="27"/>
                    <a:pt x="338" y="31"/>
                    <a:pt x="332" y="37"/>
                  </a:cubicBezTo>
                  <a:close/>
                  <a:moveTo>
                    <a:pt x="332" y="24"/>
                  </a:moveTo>
                  <a:cubicBezTo>
                    <a:pt x="330" y="24"/>
                    <a:pt x="329" y="25"/>
                    <a:pt x="329" y="26"/>
                  </a:cubicBezTo>
                  <a:cubicBezTo>
                    <a:pt x="328" y="27"/>
                    <a:pt x="327" y="24"/>
                    <a:pt x="325" y="26"/>
                  </a:cubicBezTo>
                  <a:cubicBezTo>
                    <a:pt x="325" y="27"/>
                    <a:pt x="325" y="28"/>
                    <a:pt x="323" y="29"/>
                  </a:cubicBezTo>
                  <a:cubicBezTo>
                    <a:pt x="321" y="26"/>
                    <a:pt x="325" y="23"/>
                    <a:pt x="326" y="20"/>
                  </a:cubicBezTo>
                  <a:cubicBezTo>
                    <a:pt x="328" y="23"/>
                    <a:pt x="330" y="21"/>
                    <a:pt x="332" y="24"/>
                  </a:cubicBezTo>
                  <a:close/>
                  <a:moveTo>
                    <a:pt x="319" y="27"/>
                  </a:moveTo>
                  <a:cubicBezTo>
                    <a:pt x="317" y="29"/>
                    <a:pt x="316" y="28"/>
                    <a:pt x="317" y="27"/>
                  </a:cubicBezTo>
                  <a:cubicBezTo>
                    <a:pt x="317" y="25"/>
                    <a:pt x="310" y="31"/>
                    <a:pt x="314" y="29"/>
                  </a:cubicBezTo>
                  <a:cubicBezTo>
                    <a:pt x="316" y="32"/>
                    <a:pt x="310" y="31"/>
                    <a:pt x="309" y="28"/>
                  </a:cubicBezTo>
                  <a:cubicBezTo>
                    <a:pt x="313" y="24"/>
                    <a:pt x="316" y="23"/>
                    <a:pt x="319" y="27"/>
                  </a:cubicBezTo>
                  <a:close/>
                  <a:moveTo>
                    <a:pt x="304" y="30"/>
                  </a:moveTo>
                  <a:cubicBezTo>
                    <a:pt x="302" y="37"/>
                    <a:pt x="308" y="34"/>
                    <a:pt x="309" y="40"/>
                  </a:cubicBezTo>
                  <a:cubicBezTo>
                    <a:pt x="311" y="33"/>
                    <a:pt x="316" y="36"/>
                    <a:pt x="323" y="31"/>
                  </a:cubicBezTo>
                  <a:cubicBezTo>
                    <a:pt x="323" y="33"/>
                    <a:pt x="322" y="35"/>
                    <a:pt x="323" y="36"/>
                  </a:cubicBezTo>
                  <a:cubicBezTo>
                    <a:pt x="320" y="38"/>
                    <a:pt x="313" y="35"/>
                    <a:pt x="315" y="41"/>
                  </a:cubicBezTo>
                  <a:cubicBezTo>
                    <a:pt x="314" y="42"/>
                    <a:pt x="308" y="38"/>
                    <a:pt x="309" y="42"/>
                  </a:cubicBezTo>
                  <a:cubicBezTo>
                    <a:pt x="306" y="39"/>
                    <a:pt x="302" y="42"/>
                    <a:pt x="299" y="39"/>
                  </a:cubicBezTo>
                  <a:cubicBezTo>
                    <a:pt x="304" y="36"/>
                    <a:pt x="297" y="32"/>
                    <a:pt x="304" y="30"/>
                  </a:cubicBezTo>
                  <a:close/>
                  <a:moveTo>
                    <a:pt x="278" y="50"/>
                  </a:moveTo>
                  <a:cubicBezTo>
                    <a:pt x="276" y="50"/>
                    <a:pt x="275" y="49"/>
                    <a:pt x="273" y="47"/>
                  </a:cubicBezTo>
                  <a:cubicBezTo>
                    <a:pt x="276" y="45"/>
                    <a:pt x="277" y="46"/>
                    <a:pt x="277" y="49"/>
                  </a:cubicBezTo>
                  <a:cubicBezTo>
                    <a:pt x="277" y="42"/>
                    <a:pt x="283" y="46"/>
                    <a:pt x="284" y="44"/>
                  </a:cubicBezTo>
                  <a:cubicBezTo>
                    <a:pt x="290" y="47"/>
                    <a:pt x="282" y="46"/>
                    <a:pt x="278" y="50"/>
                  </a:cubicBezTo>
                  <a:close/>
                  <a:moveTo>
                    <a:pt x="298" y="25"/>
                  </a:moveTo>
                  <a:cubicBezTo>
                    <a:pt x="303" y="25"/>
                    <a:pt x="295" y="32"/>
                    <a:pt x="295" y="35"/>
                  </a:cubicBezTo>
                  <a:cubicBezTo>
                    <a:pt x="292" y="34"/>
                    <a:pt x="289" y="37"/>
                    <a:pt x="286" y="33"/>
                  </a:cubicBezTo>
                  <a:cubicBezTo>
                    <a:pt x="288" y="32"/>
                    <a:pt x="289" y="31"/>
                    <a:pt x="288" y="29"/>
                  </a:cubicBezTo>
                  <a:cubicBezTo>
                    <a:pt x="292" y="35"/>
                    <a:pt x="294" y="26"/>
                    <a:pt x="298" y="25"/>
                  </a:cubicBezTo>
                  <a:close/>
                  <a:moveTo>
                    <a:pt x="272" y="47"/>
                  </a:moveTo>
                  <a:cubicBezTo>
                    <a:pt x="269" y="51"/>
                    <a:pt x="267" y="48"/>
                    <a:pt x="265" y="50"/>
                  </a:cubicBezTo>
                  <a:cubicBezTo>
                    <a:pt x="262" y="45"/>
                    <a:pt x="270" y="44"/>
                    <a:pt x="272" y="47"/>
                  </a:cubicBezTo>
                  <a:close/>
                  <a:moveTo>
                    <a:pt x="230" y="75"/>
                  </a:moveTo>
                  <a:cubicBezTo>
                    <a:pt x="231" y="76"/>
                    <a:pt x="230" y="76"/>
                    <a:pt x="230" y="77"/>
                  </a:cubicBezTo>
                  <a:cubicBezTo>
                    <a:pt x="229" y="77"/>
                    <a:pt x="229" y="78"/>
                    <a:pt x="230" y="79"/>
                  </a:cubicBezTo>
                  <a:cubicBezTo>
                    <a:pt x="228" y="79"/>
                    <a:pt x="224" y="71"/>
                    <a:pt x="219" y="72"/>
                  </a:cubicBezTo>
                  <a:cubicBezTo>
                    <a:pt x="219" y="67"/>
                    <a:pt x="226" y="60"/>
                    <a:pt x="230" y="66"/>
                  </a:cubicBezTo>
                  <a:cubicBezTo>
                    <a:pt x="229" y="66"/>
                    <a:pt x="228" y="65"/>
                    <a:pt x="227" y="64"/>
                  </a:cubicBezTo>
                  <a:cubicBezTo>
                    <a:pt x="226" y="65"/>
                    <a:pt x="228" y="66"/>
                    <a:pt x="228" y="67"/>
                  </a:cubicBezTo>
                  <a:cubicBezTo>
                    <a:pt x="225" y="68"/>
                    <a:pt x="223" y="67"/>
                    <a:pt x="219" y="70"/>
                  </a:cubicBezTo>
                  <a:cubicBezTo>
                    <a:pt x="221" y="72"/>
                    <a:pt x="224" y="68"/>
                    <a:pt x="226" y="69"/>
                  </a:cubicBezTo>
                  <a:cubicBezTo>
                    <a:pt x="226" y="72"/>
                    <a:pt x="225" y="77"/>
                    <a:pt x="230" y="75"/>
                  </a:cubicBezTo>
                  <a:close/>
                  <a:moveTo>
                    <a:pt x="256" y="49"/>
                  </a:moveTo>
                  <a:cubicBezTo>
                    <a:pt x="255" y="54"/>
                    <a:pt x="254" y="47"/>
                    <a:pt x="252" y="45"/>
                  </a:cubicBezTo>
                  <a:cubicBezTo>
                    <a:pt x="255" y="42"/>
                    <a:pt x="258" y="42"/>
                    <a:pt x="261" y="45"/>
                  </a:cubicBezTo>
                  <a:cubicBezTo>
                    <a:pt x="262" y="48"/>
                    <a:pt x="259" y="45"/>
                    <a:pt x="258" y="44"/>
                  </a:cubicBezTo>
                  <a:cubicBezTo>
                    <a:pt x="256" y="46"/>
                    <a:pt x="255" y="47"/>
                    <a:pt x="256" y="49"/>
                  </a:cubicBezTo>
                  <a:close/>
                  <a:moveTo>
                    <a:pt x="280" y="28"/>
                  </a:moveTo>
                  <a:cubicBezTo>
                    <a:pt x="285" y="18"/>
                    <a:pt x="292" y="27"/>
                    <a:pt x="280" y="28"/>
                  </a:cubicBezTo>
                  <a:close/>
                  <a:moveTo>
                    <a:pt x="277" y="22"/>
                  </a:moveTo>
                  <a:cubicBezTo>
                    <a:pt x="280" y="21"/>
                    <a:pt x="278" y="29"/>
                    <a:pt x="278" y="32"/>
                  </a:cubicBezTo>
                  <a:cubicBezTo>
                    <a:pt x="274" y="34"/>
                    <a:pt x="277" y="28"/>
                    <a:pt x="276" y="27"/>
                  </a:cubicBezTo>
                  <a:cubicBezTo>
                    <a:pt x="272" y="24"/>
                    <a:pt x="273" y="30"/>
                    <a:pt x="270" y="31"/>
                  </a:cubicBezTo>
                  <a:cubicBezTo>
                    <a:pt x="266" y="24"/>
                    <a:pt x="277" y="25"/>
                    <a:pt x="277" y="22"/>
                  </a:cubicBezTo>
                  <a:close/>
                  <a:moveTo>
                    <a:pt x="266" y="32"/>
                  </a:moveTo>
                  <a:cubicBezTo>
                    <a:pt x="269" y="36"/>
                    <a:pt x="267" y="40"/>
                    <a:pt x="271" y="35"/>
                  </a:cubicBezTo>
                  <a:cubicBezTo>
                    <a:pt x="274" y="41"/>
                    <a:pt x="266" y="39"/>
                    <a:pt x="263" y="40"/>
                  </a:cubicBezTo>
                  <a:cubicBezTo>
                    <a:pt x="261" y="36"/>
                    <a:pt x="260" y="38"/>
                    <a:pt x="259" y="34"/>
                  </a:cubicBezTo>
                  <a:cubicBezTo>
                    <a:pt x="262" y="33"/>
                    <a:pt x="264" y="33"/>
                    <a:pt x="266" y="32"/>
                  </a:cubicBezTo>
                  <a:close/>
                  <a:moveTo>
                    <a:pt x="247" y="41"/>
                  </a:moveTo>
                  <a:cubicBezTo>
                    <a:pt x="249" y="44"/>
                    <a:pt x="243" y="46"/>
                    <a:pt x="244" y="49"/>
                  </a:cubicBezTo>
                  <a:cubicBezTo>
                    <a:pt x="243" y="50"/>
                    <a:pt x="242" y="48"/>
                    <a:pt x="243" y="47"/>
                  </a:cubicBezTo>
                  <a:cubicBezTo>
                    <a:pt x="242" y="46"/>
                    <a:pt x="241" y="46"/>
                    <a:pt x="241" y="47"/>
                  </a:cubicBezTo>
                  <a:cubicBezTo>
                    <a:pt x="240" y="45"/>
                    <a:pt x="241" y="45"/>
                    <a:pt x="242" y="46"/>
                  </a:cubicBezTo>
                  <a:cubicBezTo>
                    <a:pt x="246" y="44"/>
                    <a:pt x="244" y="41"/>
                    <a:pt x="247" y="41"/>
                  </a:cubicBezTo>
                  <a:close/>
                  <a:moveTo>
                    <a:pt x="191" y="73"/>
                  </a:moveTo>
                  <a:cubicBezTo>
                    <a:pt x="190" y="69"/>
                    <a:pt x="191" y="71"/>
                    <a:pt x="188" y="74"/>
                  </a:cubicBezTo>
                  <a:cubicBezTo>
                    <a:pt x="187" y="71"/>
                    <a:pt x="187" y="69"/>
                    <a:pt x="189" y="67"/>
                  </a:cubicBezTo>
                  <a:cubicBezTo>
                    <a:pt x="193" y="67"/>
                    <a:pt x="195" y="71"/>
                    <a:pt x="191" y="73"/>
                  </a:cubicBezTo>
                  <a:close/>
                  <a:moveTo>
                    <a:pt x="215" y="53"/>
                  </a:moveTo>
                  <a:cubicBezTo>
                    <a:pt x="214" y="54"/>
                    <a:pt x="213" y="53"/>
                    <a:pt x="213" y="52"/>
                  </a:cubicBezTo>
                  <a:cubicBezTo>
                    <a:pt x="212" y="51"/>
                    <a:pt x="211" y="52"/>
                    <a:pt x="211" y="52"/>
                  </a:cubicBezTo>
                  <a:cubicBezTo>
                    <a:pt x="208" y="51"/>
                    <a:pt x="218" y="49"/>
                    <a:pt x="212" y="49"/>
                  </a:cubicBezTo>
                  <a:cubicBezTo>
                    <a:pt x="212" y="45"/>
                    <a:pt x="221" y="48"/>
                    <a:pt x="222" y="41"/>
                  </a:cubicBezTo>
                  <a:cubicBezTo>
                    <a:pt x="224" y="45"/>
                    <a:pt x="227" y="40"/>
                    <a:pt x="229" y="45"/>
                  </a:cubicBezTo>
                  <a:cubicBezTo>
                    <a:pt x="224" y="46"/>
                    <a:pt x="215" y="46"/>
                    <a:pt x="215" y="53"/>
                  </a:cubicBezTo>
                  <a:close/>
                  <a:moveTo>
                    <a:pt x="259" y="29"/>
                  </a:moveTo>
                  <a:cubicBezTo>
                    <a:pt x="253" y="28"/>
                    <a:pt x="253" y="37"/>
                    <a:pt x="247" y="36"/>
                  </a:cubicBezTo>
                  <a:cubicBezTo>
                    <a:pt x="246" y="34"/>
                    <a:pt x="254" y="24"/>
                    <a:pt x="254" y="29"/>
                  </a:cubicBezTo>
                  <a:cubicBezTo>
                    <a:pt x="255" y="27"/>
                    <a:pt x="257" y="25"/>
                    <a:pt x="256" y="22"/>
                  </a:cubicBezTo>
                  <a:cubicBezTo>
                    <a:pt x="261" y="21"/>
                    <a:pt x="256" y="27"/>
                    <a:pt x="259" y="29"/>
                  </a:cubicBezTo>
                  <a:close/>
                  <a:moveTo>
                    <a:pt x="236" y="29"/>
                  </a:moveTo>
                  <a:cubicBezTo>
                    <a:pt x="239" y="33"/>
                    <a:pt x="234" y="35"/>
                    <a:pt x="237" y="39"/>
                  </a:cubicBezTo>
                  <a:cubicBezTo>
                    <a:pt x="235" y="40"/>
                    <a:pt x="235" y="38"/>
                    <a:pt x="236" y="38"/>
                  </a:cubicBezTo>
                  <a:cubicBezTo>
                    <a:pt x="234" y="35"/>
                    <a:pt x="231" y="43"/>
                    <a:pt x="230" y="37"/>
                  </a:cubicBezTo>
                  <a:cubicBezTo>
                    <a:pt x="230" y="36"/>
                    <a:pt x="231" y="37"/>
                    <a:pt x="232" y="37"/>
                  </a:cubicBezTo>
                  <a:cubicBezTo>
                    <a:pt x="237" y="35"/>
                    <a:pt x="230" y="31"/>
                    <a:pt x="236" y="29"/>
                  </a:cubicBezTo>
                  <a:close/>
                  <a:moveTo>
                    <a:pt x="203" y="54"/>
                  </a:moveTo>
                  <a:cubicBezTo>
                    <a:pt x="203" y="57"/>
                    <a:pt x="205" y="59"/>
                    <a:pt x="205" y="62"/>
                  </a:cubicBezTo>
                  <a:cubicBezTo>
                    <a:pt x="203" y="65"/>
                    <a:pt x="198" y="58"/>
                    <a:pt x="202" y="64"/>
                  </a:cubicBezTo>
                  <a:cubicBezTo>
                    <a:pt x="200" y="65"/>
                    <a:pt x="196" y="61"/>
                    <a:pt x="200" y="66"/>
                  </a:cubicBezTo>
                  <a:cubicBezTo>
                    <a:pt x="197" y="65"/>
                    <a:pt x="192" y="66"/>
                    <a:pt x="192" y="61"/>
                  </a:cubicBezTo>
                  <a:cubicBezTo>
                    <a:pt x="199" y="65"/>
                    <a:pt x="198" y="59"/>
                    <a:pt x="203" y="54"/>
                  </a:cubicBezTo>
                  <a:close/>
                  <a:moveTo>
                    <a:pt x="82" y="61"/>
                  </a:moveTo>
                  <a:cubicBezTo>
                    <a:pt x="76" y="60"/>
                    <a:pt x="82" y="52"/>
                    <a:pt x="75" y="59"/>
                  </a:cubicBezTo>
                  <a:cubicBezTo>
                    <a:pt x="74" y="55"/>
                    <a:pt x="83" y="51"/>
                    <a:pt x="89" y="47"/>
                  </a:cubicBezTo>
                  <a:cubicBezTo>
                    <a:pt x="90" y="50"/>
                    <a:pt x="90" y="52"/>
                    <a:pt x="91" y="54"/>
                  </a:cubicBezTo>
                  <a:cubicBezTo>
                    <a:pt x="85" y="55"/>
                    <a:pt x="83" y="55"/>
                    <a:pt x="82" y="61"/>
                  </a:cubicBezTo>
                  <a:close/>
                  <a:moveTo>
                    <a:pt x="106" y="38"/>
                  </a:moveTo>
                  <a:cubicBezTo>
                    <a:pt x="110" y="35"/>
                    <a:pt x="106" y="44"/>
                    <a:pt x="109" y="41"/>
                  </a:cubicBezTo>
                  <a:cubicBezTo>
                    <a:pt x="110" y="43"/>
                    <a:pt x="107" y="44"/>
                    <a:pt x="106" y="45"/>
                  </a:cubicBezTo>
                  <a:cubicBezTo>
                    <a:pt x="102" y="43"/>
                    <a:pt x="107" y="41"/>
                    <a:pt x="106" y="38"/>
                  </a:cubicBezTo>
                  <a:close/>
                  <a:moveTo>
                    <a:pt x="80" y="70"/>
                  </a:moveTo>
                  <a:cubicBezTo>
                    <a:pt x="75" y="67"/>
                    <a:pt x="86" y="62"/>
                    <a:pt x="88" y="67"/>
                  </a:cubicBezTo>
                  <a:cubicBezTo>
                    <a:pt x="85" y="70"/>
                    <a:pt x="83" y="65"/>
                    <a:pt x="80" y="70"/>
                  </a:cubicBezTo>
                  <a:close/>
                  <a:moveTo>
                    <a:pt x="151" y="43"/>
                  </a:moveTo>
                  <a:cubicBezTo>
                    <a:pt x="156" y="38"/>
                    <a:pt x="151" y="38"/>
                    <a:pt x="159" y="37"/>
                  </a:cubicBezTo>
                  <a:cubicBezTo>
                    <a:pt x="159" y="38"/>
                    <a:pt x="158" y="38"/>
                    <a:pt x="158" y="38"/>
                  </a:cubicBezTo>
                  <a:cubicBezTo>
                    <a:pt x="156" y="39"/>
                    <a:pt x="158" y="40"/>
                    <a:pt x="159" y="42"/>
                  </a:cubicBezTo>
                  <a:cubicBezTo>
                    <a:pt x="156" y="45"/>
                    <a:pt x="154" y="41"/>
                    <a:pt x="151" y="43"/>
                  </a:cubicBezTo>
                  <a:close/>
                  <a:moveTo>
                    <a:pt x="121" y="68"/>
                  </a:moveTo>
                  <a:cubicBezTo>
                    <a:pt x="123" y="69"/>
                    <a:pt x="124" y="71"/>
                    <a:pt x="125" y="72"/>
                  </a:cubicBezTo>
                  <a:cubicBezTo>
                    <a:pt x="121" y="76"/>
                    <a:pt x="116" y="70"/>
                    <a:pt x="121" y="68"/>
                  </a:cubicBezTo>
                  <a:close/>
                  <a:moveTo>
                    <a:pt x="170" y="40"/>
                  </a:moveTo>
                  <a:cubicBezTo>
                    <a:pt x="172" y="45"/>
                    <a:pt x="170" y="45"/>
                    <a:pt x="165" y="48"/>
                  </a:cubicBezTo>
                  <a:cubicBezTo>
                    <a:pt x="161" y="44"/>
                    <a:pt x="169" y="43"/>
                    <a:pt x="170" y="40"/>
                  </a:cubicBezTo>
                  <a:close/>
                  <a:moveTo>
                    <a:pt x="134" y="77"/>
                  </a:moveTo>
                  <a:cubicBezTo>
                    <a:pt x="132" y="75"/>
                    <a:pt x="133" y="74"/>
                    <a:pt x="132" y="72"/>
                  </a:cubicBezTo>
                  <a:cubicBezTo>
                    <a:pt x="134" y="72"/>
                    <a:pt x="135" y="71"/>
                    <a:pt x="137" y="70"/>
                  </a:cubicBezTo>
                  <a:cubicBezTo>
                    <a:pt x="140" y="72"/>
                    <a:pt x="139" y="73"/>
                    <a:pt x="140" y="75"/>
                  </a:cubicBezTo>
                  <a:cubicBezTo>
                    <a:pt x="138" y="77"/>
                    <a:pt x="136" y="75"/>
                    <a:pt x="134" y="77"/>
                  </a:cubicBezTo>
                  <a:close/>
                  <a:moveTo>
                    <a:pt x="142" y="71"/>
                  </a:moveTo>
                  <a:cubicBezTo>
                    <a:pt x="142" y="65"/>
                    <a:pt x="146" y="71"/>
                    <a:pt x="152" y="67"/>
                  </a:cubicBezTo>
                  <a:cubicBezTo>
                    <a:pt x="150" y="67"/>
                    <a:pt x="148" y="68"/>
                    <a:pt x="147" y="66"/>
                  </a:cubicBezTo>
                  <a:cubicBezTo>
                    <a:pt x="149" y="64"/>
                    <a:pt x="151" y="64"/>
                    <a:pt x="153" y="66"/>
                  </a:cubicBezTo>
                  <a:cubicBezTo>
                    <a:pt x="152" y="72"/>
                    <a:pt x="146" y="68"/>
                    <a:pt x="142" y="71"/>
                  </a:cubicBezTo>
                  <a:close/>
                  <a:moveTo>
                    <a:pt x="159" y="63"/>
                  </a:moveTo>
                  <a:cubicBezTo>
                    <a:pt x="158" y="61"/>
                    <a:pt x="162" y="63"/>
                    <a:pt x="161" y="60"/>
                  </a:cubicBezTo>
                  <a:cubicBezTo>
                    <a:pt x="165" y="64"/>
                    <a:pt x="161" y="69"/>
                    <a:pt x="162" y="74"/>
                  </a:cubicBezTo>
                  <a:cubicBezTo>
                    <a:pt x="159" y="71"/>
                    <a:pt x="161" y="64"/>
                    <a:pt x="159" y="63"/>
                  </a:cubicBezTo>
                  <a:close/>
                  <a:moveTo>
                    <a:pt x="195" y="37"/>
                  </a:moveTo>
                  <a:cubicBezTo>
                    <a:pt x="191" y="34"/>
                    <a:pt x="199" y="30"/>
                    <a:pt x="201" y="31"/>
                  </a:cubicBezTo>
                  <a:cubicBezTo>
                    <a:pt x="203" y="36"/>
                    <a:pt x="198" y="34"/>
                    <a:pt x="195" y="37"/>
                  </a:cubicBezTo>
                  <a:close/>
                  <a:moveTo>
                    <a:pt x="229" y="29"/>
                  </a:moveTo>
                  <a:cubicBezTo>
                    <a:pt x="227" y="31"/>
                    <a:pt x="225" y="29"/>
                    <a:pt x="223" y="31"/>
                  </a:cubicBezTo>
                  <a:cubicBezTo>
                    <a:pt x="221" y="33"/>
                    <a:pt x="228" y="28"/>
                    <a:pt x="224" y="25"/>
                  </a:cubicBezTo>
                  <a:cubicBezTo>
                    <a:pt x="226" y="24"/>
                    <a:pt x="228" y="22"/>
                    <a:pt x="230" y="21"/>
                  </a:cubicBezTo>
                  <a:cubicBezTo>
                    <a:pt x="227" y="21"/>
                    <a:pt x="227" y="19"/>
                    <a:pt x="229" y="18"/>
                  </a:cubicBezTo>
                  <a:cubicBezTo>
                    <a:pt x="233" y="22"/>
                    <a:pt x="226" y="25"/>
                    <a:pt x="229" y="29"/>
                  </a:cubicBezTo>
                  <a:close/>
                  <a:moveTo>
                    <a:pt x="182" y="51"/>
                  </a:moveTo>
                  <a:cubicBezTo>
                    <a:pt x="185" y="50"/>
                    <a:pt x="180" y="56"/>
                    <a:pt x="181" y="59"/>
                  </a:cubicBezTo>
                  <a:cubicBezTo>
                    <a:pt x="178" y="61"/>
                    <a:pt x="175" y="56"/>
                    <a:pt x="179" y="53"/>
                  </a:cubicBezTo>
                  <a:cubicBezTo>
                    <a:pt x="180" y="59"/>
                    <a:pt x="179" y="53"/>
                    <a:pt x="182" y="51"/>
                  </a:cubicBezTo>
                  <a:close/>
                  <a:moveTo>
                    <a:pt x="212" y="24"/>
                  </a:moveTo>
                  <a:cubicBezTo>
                    <a:pt x="218" y="25"/>
                    <a:pt x="209" y="27"/>
                    <a:pt x="206" y="30"/>
                  </a:cubicBezTo>
                  <a:cubicBezTo>
                    <a:pt x="206" y="29"/>
                    <a:pt x="206" y="28"/>
                    <a:pt x="205" y="26"/>
                  </a:cubicBezTo>
                  <a:cubicBezTo>
                    <a:pt x="207" y="21"/>
                    <a:pt x="213" y="30"/>
                    <a:pt x="212" y="24"/>
                  </a:cubicBezTo>
                  <a:close/>
                  <a:moveTo>
                    <a:pt x="184" y="44"/>
                  </a:moveTo>
                  <a:cubicBezTo>
                    <a:pt x="182" y="48"/>
                    <a:pt x="176" y="42"/>
                    <a:pt x="177" y="48"/>
                  </a:cubicBezTo>
                  <a:cubicBezTo>
                    <a:pt x="172" y="49"/>
                    <a:pt x="175" y="44"/>
                    <a:pt x="178" y="43"/>
                  </a:cubicBezTo>
                  <a:cubicBezTo>
                    <a:pt x="176" y="41"/>
                    <a:pt x="174" y="44"/>
                    <a:pt x="172" y="40"/>
                  </a:cubicBezTo>
                  <a:cubicBezTo>
                    <a:pt x="174" y="38"/>
                    <a:pt x="176" y="40"/>
                    <a:pt x="174" y="41"/>
                  </a:cubicBezTo>
                  <a:cubicBezTo>
                    <a:pt x="179" y="43"/>
                    <a:pt x="180" y="37"/>
                    <a:pt x="183" y="38"/>
                  </a:cubicBezTo>
                  <a:cubicBezTo>
                    <a:pt x="184" y="40"/>
                    <a:pt x="180" y="41"/>
                    <a:pt x="184" y="44"/>
                  </a:cubicBezTo>
                  <a:close/>
                  <a:moveTo>
                    <a:pt x="194" y="18"/>
                  </a:moveTo>
                  <a:cubicBezTo>
                    <a:pt x="197" y="17"/>
                    <a:pt x="199" y="17"/>
                    <a:pt x="201" y="16"/>
                  </a:cubicBezTo>
                  <a:cubicBezTo>
                    <a:pt x="205" y="24"/>
                    <a:pt x="195" y="20"/>
                    <a:pt x="194" y="29"/>
                  </a:cubicBezTo>
                  <a:cubicBezTo>
                    <a:pt x="190" y="29"/>
                    <a:pt x="190" y="27"/>
                    <a:pt x="190" y="23"/>
                  </a:cubicBezTo>
                  <a:cubicBezTo>
                    <a:pt x="189" y="26"/>
                    <a:pt x="188" y="26"/>
                    <a:pt x="187" y="24"/>
                  </a:cubicBezTo>
                  <a:cubicBezTo>
                    <a:pt x="190" y="23"/>
                    <a:pt x="194" y="22"/>
                    <a:pt x="197" y="21"/>
                  </a:cubicBezTo>
                  <a:cubicBezTo>
                    <a:pt x="198" y="19"/>
                    <a:pt x="196" y="20"/>
                    <a:pt x="194" y="18"/>
                  </a:cubicBezTo>
                  <a:close/>
                  <a:moveTo>
                    <a:pt x="185" y="31"/>
                  </a:moveTo>
                  <a:cubicBezTo>
                    <a:pt x="182" y="32"/>
                    <a:pt x="177" y="31"/>
                    <a:pt x="177" y="28"/>
                  </a:cubicBezTo>
                  <a:cubicBezTo>
                    <a:pt x="180" y="25"/>
                    <a:pt x="185" y="28"/>
                    <a:pt x="185" y="31"/>
                  </a:cubicBezTo>
                  <a:close/>
                  <a:moveTo>
                    <a:pt x="169" y="34"/>
                  </a:moveTo>
                  <a:cubicBezTo>
                    <a:pt x="164" y="30"/>
                    <a:pt x="171" y="28"/>
                    <a:pt x="169" y="25"/>
                  </a:cubicBezTo>
                  <a:cubicBezTo>
                    <a:pt x="171" y="24"/>
                    <a:pt x="171" y="32"/>
                    <a:pt x="169" y="34"/>
                  </a:cubicBezTo>
                  <a:close/>
                  <a:moveTo>
                    <a:pt x="120" y="63"/>
                  </a:moveTo>
                  <a:cubicBezTo>
                    <a:pt x="121" y="66"/>
                    <a:pt x="119" y="64"/>
                    <a:pt x="118" y="63"/>
                  </a:cubicBezTo>
                  <a:cubicBezTo>
                    <a:pt x="114" y="67"/>
                    <a:pt x="114" y="78"/>
                    <a:pt x="107" y="70"/>
                  </a:cubicBezTo>
                  <a:cubicBezTo>
                    <a:pt x="113" y="68"/>
                    <a:pt x="112" y="65"/>
                    <a:pt x="114" y="61"/>
                  </a:cubicBezTo>
                  <a:cubicBezTo>
                    <a:pt x="116" y="59"/>
                    <a:pt x="118" y="64"/>
                    <a:pt x="120" y="63"/>
                  </a:cubicBezTo>
                  <a:close/>
                  <a:moveTo>
                    <a:pt x="137" y="44"/>
                  </a:moveTo>
                  <a:cubicBezTo>
                    <a:pt x="136" y="45"/>
                    <a:pt x="137" y="45"/>
                    <a:pt x="137" y="46"/>
                  </a:cubicBezTo>
                  <a:cubicBezTo>
                    <a:pt x="131" y="45"/>
                    <a:pt x="140" y="43"/>
                    <a:pt x="141" y="40"/>
                  </a:cubicBezTo>
                  <a:cubicBezTo>
                    <a:pt x="145" y="43"/>
                    <a:pt x="140" y="46"/>
                    <a:pt x="137" y="44"/>
                  </a:cubicBezTo>
                  <a:close/>
                  <a:moveTo>
                    <a:pt x="160" y="29"/>
                  </a:moveTo>
                  <a:cubicBezTo>
                    <a:pt x="157" y="30"/>
                    <a:pt x="155" y="32"/>
                    <a:pt x="153" y="34"/>
                  </a:cubicBezTo>
                  <a:cubicBezTo>
                    <a:pt x="151" y="30"/>
                    <a:pt x="156" y="27"/>
                    <a:pt x="156" y="24"/>
                  </a:cubicBezTo>
                  <a:cubicBezTo>
                    <a:pt x="160" y="25"/>
                    <a:pt x="157" y="26"/>
                    <a:pt x="160" y="29"/>
                  </a:cubicBezTo>
                  <a:close/>
                  <a:moveTo>
                    <a:pt x="118" y="54"/>
                  </a:moveTo>
                  <a:cubicBezTo>
                    <a:pt x="121" y="55"/>
                    <a:pt x="121" y="50"/>
                    <a:pt x="125" y="52"/>
                  </a:cubicBezTo>
                  <a:cubicBezTo>
                    <a:pt x="126" y="58"/>
                    <a:pt x="119" y="56"/>
                    <a:pt x="116" y="59"/>
                  </a:cubicBezTo>
                  <a:cubicBezTo>
                    <a:pt x="115" y="57"/>
                    <a:pt x="114" y="56"/>
                    <a:pt x="113" y="54"/>
                  </a:cubicBezTo>
                  <a:cubicBezTo>
                    <a:pt x="115" y="51"/>
                    <a:pt x="116" y="49"/>
                    <a:pt x="117" y="48"/>
                  </a:cubicBezTo>
                  <a:cubicBezTo>
                    <a:pt x="121" y="46"/>
                    <a:pt x="116" y="52"/>
                    <a:pt x="118" y="54"/>
                  </a:cubicBezTo>
                  <a:close/>
                  <a:moveTo>
                    <a:pt x="124" y="36"/>
                  </a:moveTo>
                  <a:cubicBezTo>
                    <a:pt x="128" y="40"/>
                    <a:pt x="124" y="43"/>
                    <a:pt x="124" y="46"/>
                  </a:cubicBezTo>
                  <a:cubicBezTo>
                    <a:pt x="123" y="46"/>
                    <a:pt x="123" y="45"/>
                    <a:pt x="123" y="44"/>
                  </a:cubicBezTo>
                  <a:cubicBezTo>
                    <a:pt x="122" y="44"/>
                    <a:pt x="120" y="44"/>
                    <a:pt x="118" y="45"/>
                  </a:cubicBezTo>
                  <a:cubicBezTo>
                    <a:pt x="117" y="42"/>
                    <a:pt x="120" y="39"/>
                    <a:pt x="124" y="36"/>
                  </a:cubicBezTo>
                  <a:close/>
                  <a:moveTo>
                    <a:pt x="108" y="51"/>
                  </a:moveTo>
                  <a:cubicBezTo>
                    <a:pt x="105" y="55"/>
                    <a:pt x="103" y="61"/>
                    <a:pt x="99" y="62"/>
                  </a:cubicBezTo>
                  <a:cubicBezTo>
                    <a:pt x="99" y="57"/>
                    <a:pt x="96" y="52"/>
                    <a:pt x="102" y="48"/>
                  </a:cubicBezTo>
                  <a:cubicBezTo>
                    <a:pt x="106" y="48"/>
                    <a:pt x="104" y="53"/>
                    <a:pt x="108" y="51"/>
                  </a:cubicBezTo>
                  <a:close/>
                  <a:moveTo>
                    <a:pt x="147" y="15"/>
                  </a:moveTo>
                  <a:cubicBezTo>
                    <a:pt x="145" y="17"/>
                    <a:pt x="144" y="16"/>
                    <a:pt x="145" y="15"/>
                  </a:cubicBezTo>
                  <a:cubicBezTo>
                    <a:pt x="143" y="14"/>
                    <a:pt x="139" y="17"/>
                    <a:pt x="137" y="18"/>
                  </a:cubicBezTo>
                  <a:cubicBezTo>
                    <a:pt x="134" y="14"/>
                    <a:pt x="144" y="9"/>
                    <a:pt x="147" y="15"/>
                  </a:cubicBezTo>
                  <a:close/>
                  <a:moveTo>
                    <a:pt x="134" y="19"/>
                  </a:moveTo>
                  <a:cubicBezTo>
                    <a:pt x="134" y="24"/>
                    <a:pt x="130" y="26"/>
                    <a:pt x="131" y="29"/>
                  </a:cubicBezTo>
                  <a:cubicBezTo>
                    <a:pt x="129" y="31"/>
                    <a:pt x="127" y="33"/>
                    <a:pt x="124" y="34"/>
                  </a:cubicBezTo>
                  <a:cubicBezTo>
                    <a:pt x="122" y="33"/>
                    <a:pt x="122" y="31"/>
                    <a:pt x="124" y="29"/>
                  </a:cubicBezTo>
                  <a:cubicBezTo>
                    <a:pt x="125" y="30"/>
                    <a:pt x="124" y="31"/>
                    <a:pt x="124" y="31"/>
                  </a:cubicBezTo>
                  <a:cubicBezTo>
                    <a:pt x="128" y="32"/>
                    <a:pt x="130" y="18"/>
                    <a:pt x="128" y="21"/>
                  </a:cubicBezTo>
                  <a:cubicBezTo>
                    <a:pt x="127" y="19"/>
                    <a:pt x="131" y="18"/>
                    <a:pt x="130" y="16"/>
                  </a:cubicBezTo>
                  <a:cubicBezTo>
                    <a:pt x="132" y="15"/>
                    <a:pt x="131" y="18"/>
                    <a:pt x="134" y="19"/>
                  </a:cubicBezTo>
                  <a:close/>
                  <a:moveTo>
                    <a:pt x="120" y="24"/>
                  </a:moveTo>
                  <a:cubicBezTo>
                    <a:pt x="123" y="27"/>
                    <a:pt x="117" y="29"/>
                    <a:pt x="119" y="32"/>
                  </a:cubicBezTo>
                  <a:cubicBezTo>
                    <a:pt x="116" y="33"/>
                    <a:pt x="115" y="25"/>
                    <a:pt x="120" y="24"/>
                  </a:cubicBezTo>
                  <a:close/>
                  <a:moveTo>
                    <a:pt x="106" y="34"/>
                  </a:moveTo>
                  <a:cubicBezTo>
                    <a:pt x="106" y="31"/>
                    <a:pt x="109" y="28"/>
                    <a:pt x="112" y="26"/>
                  </a:cubicBezTo>
                  <a:cubicBezTo>
                    <a:pt x="117" y="31"/>
                    <a:pt x="110" y="32"/>
                    <a:pt x="106" y="34"/>
                  </a:cubicBezTo>
                  <a:close/>
                  <a:moveTo>
                    <a:pt x="45" y="55"/>
                  </a:moveTo>
                  <a:cubicBezTo>
                    <a:pt x="41" y="57"/>
                    <a:pt x="37" y="57"/>
                    <a:pt x="34" y="53"/>
                  </a:cubicBezTo>
                  <a:cubicBezTo>
                    <a:pt x="33" y="56"/>
                    <a:pt x="31" y="59"/>
                    <a:pt x="34" y="62"/>
                  </a:cubicBezTo>
                  <a:cubicBezTo>
                    <a:pt x="28" y="65"/>
                    <a:pt x="29" y="66"/>
                    <a:pt x="24" y="66"/>
                  </a:cubicBezTo>
                  <a:cubicBezTo>
                    <a:pt x="27" y="60"/>
                    <a:pt x="31" y="59"/>
                    <a:pt x="27" y="51"/>
                  </a:cubicBezTo>
                  <a:cubicBezTo>
                    <a:pt x="36" y="50"/>
                    <a:pt x="32" y="41"/>
                    <a:pt x="35" y="36"/>
                  </a:cubicBezTo>
                  <a:cubicBezTo>
                    <a:pt x="36" y="40"/>
                    <a:pt x="38" y="45"/>
                    <a:pt x="34" y="49"/>
                  </a:cubicBezTo>
                  <a:cubicBezTo>
                    <a:pt x="34" y="48"/>
                    <a:pt x="33" y="48"/>
                    <a:pt x="32" y="49"/>
                  </a:cubicBezTo>
                  <a:cubicBezTo>
                    <a:pt x="33" y="49"/>
                    <a:pt x="34" y="50"/>
                    <a:pt x="34" y="51"/>
                  </a:cubicBezTo>
                  <a:cubicBezTo>
                    <a:pt x="36" y="53"/>
                    <a:pt x="38" y="49"/>
                    <a:pt x="40" y="50"/>
                  </a:cubicBezTo>
                  <a:cubicBezTo>
                    <a:pt x="41" y="48"/>
                    <a:pt x="42" y="46"/>
                    <a:pt x="40" y="44"/>
                  </a:cubicBezTo>
                  <a:cubicBezTo>
                    <a:pt x="43" y="42"/>
                    <a:pt x="46" y="40"/>
                    <a:pt x="49" y="37"/>
                  </a:cubicBezTo>
                  <a:cubicBezTo>
                    <a:pt x="55" y="44"/>
                    <a:pt x="42" y="47"/>
                    <a:pt x="45" y="55"/>
                  </a:cubicBezTo>
                  <a:close/>
                  <a:moveTo>
                    <a:pt x="64" y="49"/>
                  </a:moveTo>
                  <a:cubicBezTo>
                    <a:pt x="63" y="48"/>
                    <a:pt x="62" y="50"/>
                    <a:pt x="61" y="50"/>
                  </a:cubicBezTo>
                  <a:cubicBezTo>
                    <a:pt x="57" y="41"/>
                    <a:pt x="73" y="49"/>
                    <a:pt x="65" y="54"/>
                  </a:cubicBezTo>
                  <a:cubicBezTo>
                    <a:pt x="64" y="52"/>
                    <a:pt x="65" y="51"/>
                    <a:pt x="64" y="49"/>
                  </a:cubicBezTo>
                  <a:close/>
                  <a:moveTo>
                    <a:pt x="97" y="29"/>
                  </a:moveTo>
                  <a:cubicBezTo>
                    <a:pt x="95" y="22"/>
                    <a:pt x="106" y="27"/>
                    <a:pt x="104" y="20"/>
                  </a:cubicBezTo>
                  <a:cubicBezTo>
                    <a:pt x="108" y="23"/>
                    <a:pt x="113" y="13"/>
                    <a:pt x="116" y="19"/>
                  </a:cubicBezTo>
                  <a:cubicBezTo>
                    <a:pt x="112" y="21"/>
                    <a:pt x="113" y="20"/>
                    <a:pt x="111" y="24"/>
                  </a:cubicBezTo>
                  <a:cubicBezTo>
                    <a:pt x="110" y="18"/>
                    <a:pt x="103" y="27"/>
                    <a:pt x="100" y="32"/>
                  </a:cubicBezTo>
                  <a:cubicBezTo>
                    <a:pt x="95" y="29"/>
                    <a:pt x="93" y="31"/>
                    <a:pt x="86" y="27"/>
                  </a:cubicBezTo>
                  <a:cubicBezTo>
                    <a:pt x="90" y="25"/>
                    <a:pt x="93" y="25"/>
                    <a:pt x="97" y="29"/>
                  </a:cubicBezTo>
                  <a:close/>
                  <a:moveTo>
                    <a:pt x="80" y="44"/>
                  </a:moveTo>
                  <a:cubicBezTo>
                    <a:pt x="76" y="38"/>
                    <a:pt x="87" y="38"/>
                    <a:pt x="90" y="36"/>
                  </a:cubicBezTo>
                  <a:cubicBezTo>
                    <a:pt x="92" y="42"/>
                    <a:pt x="83" y="40"/>
                    <a:pt x="80" y="44"/>
                  </a:cubicBezTo>
                  <a:close/>
                  <a:moveTo>
                    <a:pt x="84" y="32"/>
                  </a:moveTo>
                  <a:cubicBezTo>
                    <a:pt x="81" y="32"/>
                    <a:pt x="78" y="36"/>
                    <a:pt x="76" y="35"/>
                  </a:cubicBezTo>
                  <a:cubicBezTo>
                    <a:pt x="73" y="31"/>
                    <a:pt x="80" y="26"/>
                    <a:pt x="82" y="26"/>
                  </a:cubicBezTo>
                  <a:cubicBezTo>
                    <a:pt x="82" y="28"/>
                    <a:pt x="83" y="30"/>
                    <a:pt x="84" y="32"/>
                  </a:cubicBezTo>
                  <a:close/>
                  <a:moveTo>
                    <a:pt x="91" y="13"/>
                  </a:moveTo>
                  <a:cubicBezTo>
                    <a:pt x="93" y="17"/>
                    <a:pt x="91" y="22"/>
                    <a:pt x="87" y="22"/>
                  </a:cubicBezTo>
                  <a:cubicBezTo>
                    <a:pt x="86" y="19"/>
                    <a:pt x="87" y="16"/>
                    <a:pt x="91" y="13"/>
                  </a:cubicBezTo>
                  <a:close/>
                  <a:moveTo>
                    <a:pt x="69" y="56"/>
                  </a:moveTo>
                  <a:cubicBezTo>
                    <a:pt x="71" y="50"/>
                    <a:pt x="69" y="49"/>
                    <a:pt x="68" y="44"/>
                  </a:cubicBezTo>
                  <a:cubicBezTo>
                    <a:pt x="67" y="40"/>
                    <a:pt x="60" y="44"/>
                    <a:pt x="62" y="40"/>
                  </a:cubicBezTo>
                  <a:cubicBezTo>
                    <a:pt x="68" y="33"/>
                    <a:pt x="84" y="48"/>
                    <a:pt x="69" y="56"/>
                  </a:cubicBezTo>
                  <a:close/>
                  <a:moveTo>
                    <a:pt x="72" y="32"/>
                  </a:moveTo>
                  <a:cubicBezTo>
                    <a:pt x="70" y="34"/>
                    <a:pt x="58" y="37"/>
                    <a:pt x="56" y="41"/>
                  </a:cubicBezTo>
                  <a:cubicBezTo>
                    <a:pt x="55" y="37"/>
                    <a:pt x="59" y="34"/>
                    <a:pt x="63" y="30"/>
                  </a:cubicBezTo>
                  <a:cubicBezTo>
                    <a:pt x="66" y="31"/>
                    <a:pt x="69" y="33"/>
                    <a:pt x="72" y="32"/>
                  </a:cubicBezTo>
                  <a:close/>
                  <a:moveTo>
                    <a:pt x="76" y="25"/>
                  </a:moveTo>
                  <a:cubicBezTo>
                    <a:pt x="70" y="25"/>
                    <a:pt x="70" y="26"/>
                    <a:pt x="65" y="28"/>
                  </a:cubicBezTo>
                  <a:cubicBezTo>
                    <a:pt x="63" y="26"/>
                    <a:pt x="66" y="25"/>
                    <a:pt x="65" y="23"/>
                  </a:cubicBezTo>
                  <a:cubicBezTo>
                    <a:pt x="62" y="22"/>
                    <a:pt x="58" y="33"/>
                    <a:pt x="53" y="27"/>
                  </a:cubicBezTo>
                  <a:cubicBezTo>
                    <a:pt x="60" y="23"/>
                    <a:pt x="59" y="19"/>
                    <a:pt x="64" y="15"/>
                  </a:cubicBezTo>
                  <a:cubicBezTo>
                    <a:pt x="66" y="21"/>
                    <a:pt x="69" y="23"/>
                    <a:pt x="76" y="25"/>
                  </a:cubicBezTo>
                  <a:close/>
                  <a:moveTo>
                    <a:pt x="50" y="25"/>
                  </a:moveTo>
                  <a:cubicBezTo>
                    <a:pt x="46" y="32"/>
                    <a:pt x="57" y="33"/>
                    <a:pt x="53" y="36"/>
                  </a:cubicBezTo>
                  <a:cubicBezTo>
                    <a:pt x="51" y="32"/>
                    <a:pt x="48" y="36"/>
                    <a:pt x="47" y="32"/>
                  </a:cubicBezTo>
                  <a:cubicBezTo>
                    <a:pt x="45" y="35"/>
                    <a:pt x="45" y="38"/>
                    <a:pt x="40" y="40"/>
                  </a:cubicBezTo>
                  <a:cubicBezTo>
                    <a:pt x="40" y="32"/>
                    <a:pt x="41" y="27"/>
                    <a:pt x="50" y="25"/>
                  </a:cubicBezTo>
                  <a:close/>
                  <a:moveTo>
                    <a:pt x="62" y="13"/>
                  </a:moveTo>
                  <a:cubicBezTo>
                    <a:pt x="62" y="17"/>
                    <a:pt x="53" y="15"/>
                    <a:pt x="50" y="22"/>
                  </a:cubicBezTo>
                  <a:cubicBezTo>
                    <a:pt x="48" y="20"/>
                    <a:pt x="46" y="23"/>
                    <a:pt x="44" y="20"/>
                  </a:cubicBezTo>
                  <a:cubicBezTo>
                    <a:pt x="47" y="17"/>
                    <a:pt x="53" y="20"/>
                    <a:pt x="49" y="14"/>
                  </a:cubicBezTo>
                  <a:cubicBezTo>
                    <a:pt x="54" y="10"/>
                    <a:pt x="58" y="14"/>
                    <a:pt x="62" y="13"/>
                  </a:cubicBezTo>
                  <a:close/>
                </a:path>
              </a:pathLst>
            </a:custGeom>
            <a:solidFill>
              <a:srgbClr val="5F7797"/>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5" name="矩形 34"/>
            <p:cNvSpPr/>
            <p:nvPr/>
          </p:nvSpPr>
          <p:spPr>
            <a:xfrm>
              <a:off x="5234226" y="534413"/>
              <a:ext cx="1723549" cy="553998"/>
            </a:xfrm>
            <a:prstGeom prst="rect">
              <a:avLst/>
            </a:prstGeom>
          </p:spPr>
          <p:txBody>
            <a:bodyPr wrap="none">
              <a:spAutoFit/>
            </a:bodyPr>
            <a:lstStyle/>
            <a:p>
              <a:pPr algn="ctr"/>
              <a:r>
                <a:rPr lang="zh-CN" altLang="en-US" sz="3000" b="1" dirty="0" smtClean="0">
                  <a:solidFill>
                    <a:srgbClr val="5F7797"/>
                  </a:solidFill>
                </a:rPr>
                <a:t>教具介绍</a:t>
              </a:r>
              <a:endParaRPr lang="zh-CN" altLang="en-US" sz="3000" b="1" dirty="0">
                <a:solidFill>
                  <a:srgbClr val="5F7797"/>
                </a:solidFill>
              </a:endParaRPr>
            </a:p>
          </p:txBody>
        </p:sp>
      </p:grpSp>
      <p:pic>
        <p:nvPicPr>
          <p:cNvPr id="25" name="图片 24" descr="WechatIMG3484.png"/>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093822" y="0"/>
            <a:ext cx="3098177" cy="1113243"/>
          </a:xfrm>
          <a:prstGeom prst="rect">
            <a:avLst/>
          </a:prstGeom>
        </p:spPr>
      </p:pic>
      <p:pic>
        <p:nvPicPr>
          <p:cNvPr id="26" name="图片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971" y="1484784"/>
            <a:ext cx="2381250" cy="1609725"/>
          </a:xfrm>
          <a:prstGeom prst="rect">
            <a:avLst/>
          </a:prstGeom>
        </p:spPr>
      </p:pic>
      <p:pic>
        <p:nvPicPr>
          <p:cNvPr id="27" name="图片 26" descr="screenshot1.png"/>
          <p:cNvPicPr/>
          <p:nvPr/>
        </p:nvPicPr>
        <p:blipFill>
          <a:blip r:embed="rId3" cstate="print">
            <a:extLst>
              <a:ext uri="{28A0092B-C50C-407E-A947-70E740481C1C}">
                <a14:useLocalDpi xmlns:a14="http://schemas.microsoft.com/office/drawing/2010/main" val="0"/>
              </a:ext>
            </a:extLst>
          </a:blip>
          <a:stretch>
            <a:fillRect/>
          </a:stretch>
        </p:blipFill>
        <p:spPr>
          <a:xfrm>
            <a:off x="3361283" y="1556792"/>
            <a:ext cx="2412000" cy="1620000"/>
          </a:xfrm>
          <a:prstGeom prst="rect">
            <a:avLst/>
          </a:prstGeom>
        </p:spPr>
      </p:pic>
      <p:pic>
        <p:nvPicPr>
          <p:cNvPr id="28" name="图片 27" descr="screenshot个.png"/>
          <p:cNvPicPr/>
          <p:nvPr/>
        </p:nvPicPr>
        <p:blipFill>
          <a:blip r:embed="rId4" cstate="print">
            <a:extLst>
              <a:ext uri="{28A0092B-C50C-407E-A947-70E740481C1C}">
                <a14:useLocalDpi xmlns:a14="http://schemas.microsoft.com/office/drawing/2010/main" val="0"/>
              </a:ext>
            </a:extLst>
          </a:blip>
          <a:stretch>
            <a:fillRect/>
          </a:stretch>
        </p:blipFill>
        <p:spPr>
          <a:xfrm>
            <a:off x="6097587" y="1340768"/>
            <a:ext cx="2412000" cy="1620000"/>
          </a:xfrm>
          <a:prstGeom prst="rect">
            <a:avLst/>
          </a:prstGeom>
        </p:spPr>
      </p:pic>
      <p:pic>
        <p:nvPicPr>
          <p:cNvPr id="30" name="图片 29" descr="screenshot好尴尬.png"/>
          <p:cNvPicPr/>
          <p:nvPr/>
        </p:nvPicPr>
        <p:blipFill>
          <a:blip r:embed="rId5" cstate="print">
            <a:extLst>
              <a:ext uri="{28A0092B-C50C-407E-A947-70E740481C1C}">
                <a14:useLocalDpi xmlns:a14="http://schemas.microsoft.com/office/drawing/2010/main" val="0"/>
              </a:ext>
            </a:extLst>
          </a:blip>
          <a:stretch>
            <a:fillRect/>
          </a:stretch>
        </p:blipFill>
        <p:spPr>
          <a:xfrm>
            <a:off x="9337947" y="1412776"/>
            <a:ext cx="2170604" cy="1422660"/>
          </a:xfrm>
          <a:prstGeom prst="rect">
            <a:avLst/>
          </a:prstGeom>
        </p:spPr>
      </p:pic>
      <p:pic>
        <p:nvPicPr>
          <p:cNvPr id="36" name="图片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2971" y="4221088"/>
            <a:ext cx="2381250" cy="1609725"/>
          </a:xfrm>
          <a:prstGeom prst="rect">
            <a:avLst/>
          </a:prstGeom>
        </p:spPr>
      </p:pic>
      <p:pic>
        <p:nvPicPr>
          <p:cNvPr id="43" name="图片 42" descr="screenshot.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73651" y="3573016"/>
            <a:ext cx="1536700" cy="2349500"/>
          </a:xfrm>
          <a:prstGeom prst="rect">
            <a:avLst/>
          </a:prstGeom>
        </p:spPr>
      </p:pic>
      <p:pic>
        <p:nvPicPr>
          <p:cNvPr id="47" name="图片 46" descr="screensht.png"/>
          <p:cNvPicPr/>
          <p:nvPr/>
        </p:nvPicPr>
        <p:blipFill>
          <a:blip r:embed="rId8" cstate="print">
            <a:extLst>
              <a:ext uri="{28A0092B-C50C-407E-A947-70E740481C1C}">
                <a14:useLocalDpi xmlns:a14="http://schemas.microsoft.com/office/drawing/2010/main" val="0"/>
              </a:ext>
            </a:extLst>
          </a:blip>
          <a:stretch>
            <a:fillRect/>
          </a:stretch>
        </p:blipFill>
        <p:spPr>
          <a:xfrm>
            <a:off x="9625979" y="4221088"/>
            <a:ext cx="1927193" cy="1403911"/>
          </a:xfrm>
          <a:prstGeom prst="rect">
            <a:avLst/>
          </a:prstGeom>
        </p:spPr>
      </p:pic>
      <p:sp>
        <p:nvSpPr>
          <p:cNvPr id="48" name="矩形 47"/>
          <p:cNvSpPr/>
          <p:nvPr/>
        </p:nvSpPr>
        <p:spPr>
          <a:xfrm>
            <a:off x="192931" y="3356992"/>
            <a:ext cx="3312368" cy="338554"/>
          </a:xfrm>
          <a:prstGeom prst="rect">
            <a:avLst/>
          </a:prstGeom>
        </p:spPr>
        <p:txBody>
          <a:bodyPr wrap="square">
            <a:spAutoFit/>
          </a:bodyPr>
          <a:lstStyle/>
          <a:p>
            <a:r>
              <a:rPr lang="zh-CN" altLang="en-US" sz="1600" dirty="0">
                <a:latin typeface="微软雅黑" panose="020B0503020204020204" pitchFamily="34" charset="-122"/>
                <a:ea typeface="微软雅黑" panose="020B0503020204020204" pitchFamily="34" charset="-122"/>
              </a:rPr>
              <a:t>思创</a:t>
            </a:r>
            <a:r>
              <a:rPr lang="en-US" altLang="zh-CN" sz="1600" dirty="0">
                <a:latin typeface="微软雅黑" panose="020B0503020204020204" pitchFamily="34" charset="-122"/>
                <a:ea typeface="微软雅黑" panose="020B0503020204020204" pitchFamily="34" charset="-122"/>
              </a:rPr>
              <a:t>STEAM</a:t>
            </a:r>
            <a:r>
              <a:rPr lang="zh-CN" altLang="en-US" sz="1600" dirty="0">
                <a:latin typeface="微软雅黑" panose="020B0503020204020204" pitchFamily="34" charset="-122"/>
                <a:ea typeface="微软雅黑" panose="020B0503020204020204" pitchFamily="34" charset="-122"/>
              </a:rPr>
              <a:t>教学基础机（</a:t>
            </a:r>
            <a:r>
              <a:rPr lang="en-US" altLang="zh-CN" sz="1600" dirty="0">
                <a:latin typeface="微软雅黑" panose="020B0503020204020204" pitchFamily="34" charset="-122"/>
                <a:ea typeface="微软雅黑" panose="020B0503020204020204" pitchFamily="34" charset="-122"/>
              </a:rPr>
              <a:t>16</a:t>
            </a:r>
            <a:r>
              <a:rPr lang="zh-CN" altLang="en-US" sz="1600" dirty="0" smtClean="0">
                <a:latin typeface="微软雅黑" panose="020B0503020204020204" pitchFamily="34" charset="-122"/>
                <a:ea typeface="微软雅黑" panose="020B0503020204020204" pitchFamily="34" charset="-122"/>
              </a:rPr>
              <a:t>课时）</a:t>
            </a:r>
            <a:endParaRPr lang="zh-CN" altLang="en-US" sz="1600" dirty="0"/>
          </a:p>
        </p:txBody>
      </p:sp>
      <p:sp>
        <p:nvSpPr>
          <p:cNvPr id="49" name="矩形 48"/>
          <p:cNvSpPr/>
          <p:nvPr/>
        </p:nvSpPr>
        <p:spPr>
          <a:xfrm>
            <a:off x="3577307" y="3356992"/>
            <a:ext cx="2891029" cy="307777"/>
          </a:xfrm>
          <a:prstGeom prst="rect">
            <a:avLst/>
          </a:prstGeom>
        </p:spPr>
        <p:txBody>
          <a:bodyPr wrap="square">
            <a:spAutoFit/>
          </a:bodyPr>
          <a:lstStyle/>
          <a:p>
            <a:r>
              <a:rPr lang="zh-CN" altLang="en-US" sz="1400" dirty="0">
                <a:latin typeface="微软雅黑" panose="020B0503020204020204" pitchFamily="34" charset="-122"/>
                <a:ea typeface="微软雅黑" panose="020B0503020204020204" pitchFamily="34" charset="-122"/>
              </a:rPr>
              <a:t>思创</a:t>
            </a:r>
            <a:r>
              <a:rPr lang="en-US" altLang="zh-CN" sz="1400" dirty="0">
                <a:latin typeface="微软雅黑" panose="020B0503020204020204" pitchFamily="34" charset="-122"/>
                <a:ea typeface="微软雅黑" panose="020B0503020204020204" pitchFamily="34" charset="-122"/>
              </a:rPr>
              <a:t>STEAM</a:t>
            </a:r>
            <a:r>
              <a:rPr lang="zh-CN" altLang="en-US" sz="1400" dirty="0">
                <a:latin typeface="微软雅黑" panose="020B0503020204020204" pitchFamily="34" charset="-122"/>
                <a:ea typeface="微软雅黑" panose="020B0503020204020204" pitchFamily="34" charset="-122"/>
              </a:rPr>
              <a:t> </a:t>
            </a:r>
            <a:r>
              <a:rPr lang="en-US" altLang="zh-CN" sz="1400" dirty="0">
                <a:latin typeface="微软雅黑" panose="020B0503020204020204" pitchFamily="34" charset="-122"/>
                <a:ea typeface="微软雅黑" panose="020B0503020204020204" pitchFamily="34" charset="-122"/>
              </a:rPr>
              <a:t>DIY</a:t>
            </a:r>
            <a:r>
              <a:rPr lang="zh-CN" altLang="en-US" sz="1400" dirty="0">
                <a:latin typeface="微软雅黑" panose="020B0503020204020204" pitchFamily="34" charset="-122"/>
                <a:ea typeface="微软雅黑" panose="020B0503020204020204" pitchFamily="34" charset="-122"/>
              </a:rPr>
              <a:t>无人机（</a:t>
            </a:r>
            <a:r>
              <a:rPr lang="en-US" altLang="zh-CN" sz="1400" dirty="0">
                <a:latin typeface="微软雅黑" panose="020B0503020204020204" pitchFamily="34" charset="-122"/>
                <a:ea typeface="微软雅黑" panose="020B0503020204020204" pitchFamily="34" charset="-122"/>
              </a:rPr>
              <a:t>16</a:t>
            </a:r>
            <a:r>
              <a:rPr lang="zh-CN" altLang="en-US" sz="1400" dirty="0">
                <a:latin typeface="微软雅黑" panose="020B0503020204020204" pitchFamily="34" charset="-122"/>
                <a:ea typeface="微软雅黑" panose="020B0503020204020204" pitchFamily="34" charset="-122"/>
              </a:rPr>
              <a:t>课时）</a:t>
            </a:r>
            <a:endParaRPr lang="zh-CN" altLang="en-US" sz="1400" dirty="0"/>
          </a:p>
        </p:txBody>
      </p:sp>
      <p:sp>
        <p:nvSpPr>
          <p:cNvPr id="51" name="矩形 50"/>
          <p:cNvSpPr/>
          <p:nvPr/>
        </p:nvSpPr>
        <p:spPr>
          <a:xfrm>
            <a:off x="6379595" y="3356992"/>
            <a:ext cx="5812358" cy="584776"/>
          </a:xfrm>
          <a:prstGeom prst="rect">
            <a:avLst/>
          </a:prstGeom>
        </p:spPr>
        <p:txBody>
          <a:bodyPr wrap="none">
            <a:spAutoFit/>
          </a:bodyPr>
          <a:lstStyle/>
          <a:p>
            <a:r>
              <a:rPr lang="zh-CN" altLang="en-US" sz="1400" dirty="0">
                <a:latin typeface="微软雅黑" panose="020B0503020204020204" pitchFamily="34" charset="-122"/>
                <a:ea typeface="微软雅黑" panose="020B0503020204020204" pitchFamily="34" charset="-122"/>
              </a:rPr>
              <a:t>思创初级单片机机器人（</a:t>
            </a:r>
            <a:r>
              <a:rPr lang="en-US" altLang="zh-CN" sz="1400" dirty="0">
                <a:latin typeface="微软雅黑" panose="020B0503020204020204" pitchFamily="34" charset="-122"/>
                <a:ea typeface="微软雅黑" panose="020B0503020204020204" pitchFamily="34" charset="-122"/>
              </a:rPr>
              <a:t>16</a:t>
            </a:r>
            <a:r>
              <a:rPr lang="zh-CN" altLang="en-US" sz="1400" dirty="0">
                <a:latin typeface="微软雅黑" panose="020B0503020204020204" pitchFamily="34" charset="-122"/>
                <a:ea typeface="微软雅黑" panose="020B0503020204020204" pitchFamily="34" charset="-122"/>
              </a:rPr>
              <a:t>课时</a:t>
            </a:r>
            <a:r>
              <a:rPr lang="zh-CN" altLang="en-US" sz="1400" dirty="0" smtClean="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思创中级单片机机机器人（</a:t>
            </a:r>
            <a:r>
              <a:rPr lang="en-US" altLang="zh-CN" sz="1400" dirty="0">
                <a:latin typeface="微软雅黑" panose="020B0503020204020204" pitchFamily="34" charset="-122"/>
                <a:ea typeface="微软雅黑" panose="020B0503020204020204" pitchFamily="34" charset="-122"/>
              </a:rPr>
              <a:t>16</a:t>
            </a:r>
            <a:r>
              <a:rPr lang="zh-CN" altLang="en-US" sz="1400" dirty="0">
                <a:latin typeface="微软雅黑" panose="020B0503020204020204" pitchFamily="34" charset="-122"/>
                <a:ea typeface="微软雅黑" panose="020B0503020204020204" pitchFamily="34" charset="-122"/>
              </a:rPr>
              <a:t>课时）</a:t>
            </a:r>
            <a:endParaRPr lang="zh-CN" altLang="en-US" sz="1400" dirty="0"/>
          </a:p>
          <a:p>
            <a:endParaRPr lang="zh-CN" altLang="en-US" dirty="0"/>
          </a:p>
        </p:txBody>
      </p:sp>
      <p:sp>
        <p:nvSpPr>
          <p:cNvPr id="52" name="矩形 51"/>
          <p:cNvSpPr/>
          <p:nvPr/>
        </p:nvSpPr>
        <p:spPr>
          <a:xfrm>
            <a:off x="264939" y="5733256"/>
            <a:ext cx="2978086" cy="307777"/>
          </a:xfrm>
          <a:prstGeom prst="rect">
            <a:avLst/>
          </a:prstGeom>
        </p:spPr>
        <p:txBody>
          <a:bodyPr wrap="none">
            <a:spAutoFit/>
          </a:bodyPr>
          <a:lstStyle/>
          <a:p>
            <a:pPr algn="ctr"/>
            <a:r>
              <a:rPr lang="zh-CN" altLang="en-US" sz="1400" dirty="0" smtClean="0">
                <a:latin typeface="微软雅黑" panose="020B0503020204020204" pitchFamily="34" charset="-122"/>
                <a:ea typeface="微软雅黑" panose="020B0503020204020204" pitchFamily="34" charset="-122"/>
              </a:rPr>
              <a:t>思创</a:t>
            </a:r>
            <a:r>
              <a:rPr lang="en-US" altLang="zh-CN" sz="1400" dirty="0" smtClean="0">
                <a:latin typeface="微软雅黑" panose="020B0503020204020204" pitchFamily="34" charset="-122"/>
                <a:ea typeface="微软雅黑" panose="020B0503020204020204" pitchFamily="34" charset="-122"/>
              </a:rPr>
              <a:t>STEAM</a:t>
            </a:r>
            <a:r>
              <a:rPr lang="zh-CN" altLang="en-US" sz="1400" dirty="0" smtClean="0">
                <a:latin typeface="微软雅黑" panose="020B0503020204020204" pitchFamily="34" charset="-122"/>
                <a:ea typeface="微软雅黑" panose="020B0503020204020204" pitchFamily="34" charset="-122"/>
              </a:rPr>
              <a:t>教学航拍机（</a:t>
            </a:r>
            <a:r>
              <a:rPr lang="en-US" altLang="zh-CN" sz="1400" dirty="0" smtClean="0">
                <a:latin typeface="微软雅黑" panose="020B0503020204020204" pitchFamily="34" charset="-122"/>
                <a:ea typeface="微软雅黑" panose="020B0503020204020204" pitchFamily="34" charset="-122"/>
              </a:rPr>
              <a:t>16</a:t>
            </a:r>
            <a:r>
              <a:rPr lang="zh-CN" altLang="en-US" sz="1400" dirty="0" smtClean="0">
                <a:latin typeface="微软雅黑" panose="020B0503020204020204" pitchFamily="34" charset="-122"/>
                <a:ea typeface="微软雅黑" panose="020B0503020204020204" pitchFamily="34" charset="-122"/>
              </a:rPr>
              <a:t>课时）</a:t>
            </a:r>
            <a:endParaRPr lang="zh-CN" altLang="en-US" sz="1400" dirty="0">
              <a:latin typeface="微软雅黑" panose="020B0503020204020204" pitchFamily="34" charset="-122"/>
              <a:ea typeface="微软雅黑" panose="020B0503020204020204" pitchFamily="34" charset="-122"/>
            </a:endParaRPr>
          </a:p>
        </p:txBody>
      </p:sp>
      <p:sp>
        <p:nvSpPr>
          <p:cNvPr id="54" name="矩形 53"/>
          <p:cNvSpPr/>
          <p:nvPr/>
        </p:nvSpPr>
        <p:spPr>
          <a:xfrm>
            <a:off x="3073251" y="5733256"/>
            <a:ext cx="3337159" cy="307777"/>
          </a:xfrm>
          <a:prstGeom prst="rect">
            <a:avLst/>
          </a:prstGeom>
        </p:spPr>
        <p:txBody>
          <a:bodyPr wrap="none">
            <a:spAutoFit/>
          </a:bodyPr>
          <a:lstStyle/>
          <a:p>
            <a:pPr algn="ctr"/>
            <a:r>
              <a:rPr lang="zh-CN" altLang="en-US" sz="1400" dirty="0">
                <a:latin typeface="微软雅黑" panose="020B0503020204020204" pitchFamily="34" charset="-122"/>
                <a:ea typeface="微软雅黑" panose="020B0503020204020204" pitchFamily="34" charset="-122"/>
              </a:rPr>
              <a:t>思创</a:t>
            </a:r>
            <a:r>
              <a:rPr lang="en-US" altLang="zh-CN" sz="1400" dirty="0">
                <a:latin typeface="微软雅黑" panose="020B0503020204020204" pitchFamily="34" charset="-122"/>
                <a:ea typeface="微软雅黑" panose="020B0503020204020204" pitchFamily="34" charset="-122"/>
              </a:rPr>
              <a:t>STEAM</a:t>
            </a:r>
            <a:r>
              <a:rPr lang="zh-CN" altLang="en-US" sz="1400" dirty="0">
                <a:latin typeface="微软雅黑" panose="020B0503020204020204" pitchFamily="34" charset="-122"/>
                <a:ea typeface="微软雅黑" panose="020B0503020204020204" pitchFamily="34" charset="-122"/>
              </a:rPr>
              <a:t>教学编程无人机（</a:t>
            </a:r>
            <a:r>
              <a:rPr lang="en-US" altLang="zh-CN" sz="1400" dirty="0">
                <a:latin typeface="微软雅黑" panose="020B0503020204020204" pitchFamily="34" charset="-122"/>
                <a:ea typeface="微软雅黑" panose="020B0503020204020204" pitchFamily="34" charset="-122"/>
              </a:rPr>
              <a:t>32</a:t>
            </a:r>
            <a:r>
              <a:rPr lang="zh-CN" altLang="en-US" sz="1400" dirty="0">
                <a:latin typeface="微软雅黑" panose="020B0503020204020204" pitchFamily="34" charset="-122"/>
                <a:ea typeface="微软雅黑" panose="020B0503020204020204" pitchFamily="34" charset="-122"/>
              </a:rPr>
              <a:t>课时）</a:t>
            </a:r>
            <a:endParaRPr lang="zh-CN" altLang="en-US" sz="1400" dirty="0">
              <a:latin typeface="微软雅黑" panose="020B0503020204020204" pitchFamily="34" charset="-122"/>
              <a:ea typeface="微软雅黑" panose="020B0503020204020204" pitchFamily="34" charset="-122"/>
            </a:endParaRPr>
          </a:p>
        </p:txBody>
      </p:sp>
      <p:sp>
        <p:nvSpPr>
          <p:cNvPr id="55" name="矩形 54"/>
          <p:cNvSpPr/>
          <p:nvPr/>
        </p:nvSpPr>
        <p:spPr>
          <a:xfrm>
            <a:off x="6313611" y="5733256"/>
            <a:ext cx="2370135" cy="307777"/>
          </a:xfrm>
          <a:prstGeom prst="rect">
            <a:avLst/>
          </a:prstGeom>
        </p:spPr>
        <p:txBody>
          <a:bodyPr wrap="none">
            <a:spAutoFit/>
          </a:bodyPr>
          <a:lstStyle/>
          <a:p>
            <a:r>
              <a:rPr lang="zh-CN" altLang="en-US" sz="1400" dirty="0">
                <a:latin typeface="微软雅黑" panose="020B0503020204020204" pitchFamily="34" charset="-122"/>
                <a:ea typeface="微软雅黑" panose="020B0503020204020204" pitchFamily="34" charset="-122"/>
              </a:rPr>
              <a:t>思创教学机器人（</a:t>
            </a:r>
            <a:r>
              <a:rPr lang="zh-CN" altLang="zh-CN" sz="1400" dirty="0">
                <a:latin typeface="微软雅黑" panose="020B0503020204020204" pitchFamily="34" charset="-122"/>
                <a:ea typeface="微软雅黑" panose="020B0503020204020204" pitchFamily="34" charset="-122"/>
              </a:rPr>
              <a:t>3</a:t>
            </a:r>
            <a:r>
              <a:rPr lang="en-US" altLang="zh-CN" sz="1400" dirty="0">
                <a:latin typeface="微软雅黑" panose="020B0503020204020204" pitchFamily="34" charset="-122"/>
                <a:ea typeface="微软雅黑" panose="020B0503020204020204" pitchFamily="34" charset="-122"/>
              </a:rPr>
              <a:t>2</a:t>
            </a:r>
            <a:r>
              <a:rPr lang="zh-CN" altLang="en-US" sz="1400" dirty="0">
                <a:latin typeface="微软雅黑" panose="020B0503020204020204" pitchFamily="34" charset="-122"/>
                <a:ea typeface="微软雅黑" panose="020B0503020204020204" pitchFamily="34" charset="-122"/>
              </a:rPr>
              <a:t>课时）</a:t>
            </a:r>
            <a:endParaRPr lang="zh-CN" altLang="en-US" sz="1400" dirty="0"/>
          </a:p>
        </p:txBody>
      </p:sp>
      <p:sp>
        <p:nvSpPr>
          <p:cNvPr id="56" name="矩形 55"/>
          <p:cNvSpPr/>
          <p:nvPr/>
        </p:nvSpPr>
        <p:spPr>
          <a:xfrm>
            <a:off x="8833891" y="5733256"/>
            <a:ext cx="2908744" cy="307777"/>
          </a:xfrm>
          <a:prstGeom prst="rect">
            <a:avLst/>
          </a:prstGeom>
        </p:spPr>
        <p:txBody>
          <a:bodyPr wrap="none">
            <a:spAutoFit/>
          </a:bodyPr>
          <a:lstStyle/>
          <a:p>
            <a:r>
              <a:rPr lang="zh-CN" altLang="en-US" sz="1400" dirty="0" smtClean="0">
                <a:latin typeface="微软雅黑" panose="020B0503020204020204" pitchFamily="34" charset="-122"/>
                <a:ea typeface="微软雅黑" panose="020B0503020204020204" pitchFamily="34" charset="-122"/>
              </a:rPr>
              <a:t>思创高级单片机机器人（</a:t>
            </a:r>
            <a:r>
              <a:rPr lang="en-US" altLang="zh-CN" sz="1400" dirty="0" smtClean="0">
                <a:latin typeface="微软雅黑" panose="020B0503020204020204" pitchFamily="34" charset="-122"/>
                <a:ea typeface="微软雅黑" panose="020B0503020204020204" pitchFamily="34" charset="-122"/>
              </a:rPr>
              <a:t>16</a:t>
            </a:r>
            <a:r>
              <a:rPr lang="zh-CN" altLang="en-US" sz="1400" dirty="0" smtClean="0">
                <a:latin typeface="微软雅黑" panose="020B0503020204020204" pitchFamily="34" charset="-122"/>
                <a:ea typeface="微软雅黑" panose="020B0503020204020204" pitchFamily="34" charset="-122"/>
              </a:rPr>
              <a:t>课时）</a:t>
            </a:r>
            <a:endParaRPr lang="zh-CN" altLang="en-US" sz="1400" dirty="0"/>
          </a:p>
        </p:txBody>
      </p:sp>
      <p:pic>
        <p:nvPicPr>
          <p:cNvPr id="2" name="图片 1" descr="WechatIMG1775"/>
          <p:cNvPicPr>
            <a:picLocks noChangeAspect="1"/>
          </p:cNvPicPr>
          <p:nvPr/>
        </p:nvPicPr>
        <p:blipFill>
          <a:blip r:embed="rId9"/>
          <a:stretch>
            <a:fillRect/>
          </a:stretch>
        </p:blipFill>
        <p:spPr>
          <a:xfrm>
            <a:off x="3577590" y="3823335"/>
            <a:ext cx="2040255" cy="19088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tags/tag1.xml><?xml version="1.0" encoding="utf-8"?>
<p:tagLst xmlns:p="http://schemas.openxmlformats.org/presentationml/2006/main">
  <p:tag name="PA" val="v3.0.0"/>
</p:tagLst>
</file>

<file path=ppt/tags/tag10.xml><?xml version="1.0" encoding="utf-8"?>
<p:tagLst xmlns:p="http://schemas.openxmlformats.org/presentationml/2006/main">
  <p:tag name="MH" val="20150828152644"/>
  <p:tag name="MH_LIBRARY" val="GRAPHIC"/>
  <p:tag name="MH_ORDER" val="组合 61"/>
</p:tagLst>
</file>

<file path=ppt/tags/tag11.xml><?xml version="1.0" encoding="utf-8"?>
<p:tagLst xmlns:p="http://schemas.openxmlformats.org/presentationml/2006/main">
  <p:tag name="MH" val="20150828152644"/>
  <p:tag name="MH_LIBRARY" val="GRAPHIC"/>
  <p:tag name="MH_ORDER" val="TextBox 71"/>
</p:tagLst>
</file>

<file path=ppt/tags/tag12.xml><?xml version="1.0" encoding="utf-8"?>
<p:tagLst xmlns:p="http://schemas.openxmlformats.org/presentationml/2006/main">
  <p:tag name="MH" val="20150828152644"/>
  <p:tag name="MH_LIBRARY" val="GRAPHIC"/>
  <p:tag name="MH_ORDER" val="组合 65"/>
</p:tagLst>
</file>

<file path=ppt/tags/tag13.xml><?xml version="1.0" encoding="utf-8"?>
<p:tagLst xmlns:p="http://schemas.openxmlformats.org/presentationml/2006/main">
  <p:tag name="MH" val="20150828152644"/>
  <p:tag name="MH_LIBRARY" val="GRAPHIC"/>
  <p:tag name="MH_ORDER" val="TextBox 72"/>
</p:tagLst>
</file>

<file path=ppt/tags/tag14.xml><?xml version="1.0" encoding="utf-8"?>
<p:tagLst xmlns:p="http://schemas.openxmlformats.org/presentationml/2006/main">
  <p:tag name="MH" val="20150828152644"/>
  <p:tag name="MH_LIBRARY" val="GRAPHIC"/>
  <p:tag name="MH_ORDER" val="TextBox 73"/>
</p:tagLst>
</file>

<file path=ppt/tags/tag15.xml><?xml version="1.0" encoding="utf-8"?>
<p:tagLst xmlns:p="http://schemas.openxmlformats.org/presentationml/2006/main">
  <p:tag name="MH" val="20150828152644"/>
  <p:tag name="MH_LIBRARY" val="GRAPHIC"/>
  <p:tag name="MH_ORDER" val="TextBox 74"/>
</p:tagLst>
</file>

<file path=ppt/tags/tag16.xml><?xml version="1.0" encoding="utf-8"?>
<p:tagLst xmlns:p="http://schemas.openxmlformats.org/presentationml/2006/main">
  <p:tag name="MH" val="20150828152644"/>
  <p:tag name="MH_LIBRARY" val="GRAPHIC"/>
  <p:tag name="MH_ORDER" val="TextBox 75"/>
</p:tagLst>
</file>

<file path=ppt/tags/tag17.xml><?xml version="1.0" encoding="utf-8"?>
<p:tagLst xmlns:p="http://schemas.openxmlformats.org/presentationml/2006/main">
  <p:tag name="MH" val="20150828152644"/>
  <p:tag name="MH_LIBRARY" val="GRAPHIC"/>
  <p:tag name="MH_ORDER" val="TextBox 76"/>
</p:tagLst>
</file>

<file path=ppt/tags/tag18.xml><?xml version="1.0" encoding="utf-8"?>
<p:tagLst xmlns:p="http://schemas.openxmlformats.org/presentationml/2006/main">
  <p:tag name="MH" val="20150828152644"/>
  <p:tag name="MH_LIBRARY" val="GRAPHIC"/>
  <p:tag name="MH_ORDER" val="TextBox 77"/>
</p:tagLst>
</file>

<file path=ppt/tags/tag19.xml><?xml version="1.0" encoding="utf-8"?>
<p:tagLst xmlns:p="http://schemas.openxmlformats.org/presentationml/2006/main">
  <p:tag name="MH" val="20150828152644"/>
  <p:tag name="MH_LIBRARY" val="GRAPHIC"/>
  <p:tag name="MH_ORDER" val="组合 53"/>
</p:tagLst>
</file>

<file path=ppt/tags/tag2.xml><?xml version="1.0" encoding="utf-8"?>
<p:tagLst xmlns:p="http://schemas.openxmlformats.org/presentationml/2006/main">
  <p:tag name="PA" val="v3.0.0"/>
</p:tagLst>
</file>

<file path=ppt/tags/tag20.xml><?xml version="1.0" encoding="utf-8"?>
<p:tagLst xmlns:p="http://schemas.openxmlformats.org/presentationml/2006/main">
  <p:tag name="MH" val="20150828152644"/>
  <p:tag name="MH_LIBRARY" val="GRAPHIC"/>
  <p:tag name="MH_ORDER" val="TextBox 69"/>
</p:tagLst>
</file>

<file path=ppt/tags/tag21.xml><?xml version="1.0" encoding="utf-8"?>
<p:tagLst xmlns:p="http://schemas.openxmlformats.org/presentationml/2006/main">
  <p:tag name="MH" val="20150828152644"/>
  <p:tag name="MH_LIBRARY" val="GRAPHIC"/>
  <p:tag name="MH_ORDER" val="组合 57"/>
</p:tagLst>
</file>

<file path=ppt/tags/tag22.xml><?xml version="1.0" encoding="utf-8"?>
<p:tagLst xmlns:p="http://schemas.openxmlformats.org/presentationml/2006/main">
  <p:tag name="MH" val="20150828152644"/>
  <p:tag name="MH_LIBRARY" val="GRAPHIC"/>
  <p:tag name="MH_ORDER" val="TextBox 70"/>
</p:tagLst>
</file>

<file path=ppt/tags/tag23.xml><?xml version="1.0" encoding="utf-8"?>
<p:tagLst xmlns:p="http://schemas.openxmlformats.org/presentationml/2006/main">
  <p:tag name="MH" val="20150828152644"/>
  <p:tag name="MH_LIBRARY" val="GRAPHIC"/>
  <p:tag name="MH_ORDER" val="组合 61"/>
</p:tagLst>
</file>

<file path=ppt/tags/tag24.xml><?xml version="1.0" encoding="utf-8"?>
<p:tagLst xmlns:p="http://schemas.openxmlformats.org/presentationml/2006/main">
  <p:tag name="MH" val="20150828152644"/>
  <p:tag name="MH_LIBRARY" val="GRAPHIC"/>
  <p:tag name="MH_ORDER" val="TextBox 71"/>
</p:tagLst>
</file>

<file path=ppt/tags/tag25.xml><?xml version="1.0" encoding="utf-8"?>
<p:tagLst xmlns:p="http://schemas.openxmlformats.org/presentationml/2006/main">
  <p:tag name="MH" val="20150828152644"/>
  <p:tag name="MH_LIBRARY" val="GRAPHIC"/>
  <p:tag name="MH_ORDER" val="组合 65"/>
</p:tagLst>
</file>

<file path=ppt/tags/tag26.xml><?xml version="1.0" encoding="utf-8"?>
<p:tagLst xmlns:p="http://schemas.openxmlformats.org/presentationml/2006/main">
  <p:tag name="MH" val="20150828152644"/>
  <p:tag name="MH_LIBRARY" val="GRAPHIC"/>
  <p:tag name="MH_ORDER" val="TextBox 72"/>
</p:tagLst>
</file>

<file path=ppt/tags/tag27.xml><?xml version="1.0" encoding="utf-8"?>
<p:tagLst xmlns:p="http://schemas.openxmlformats.org/presentationml/2006/main">
  <p:tag name="MH" val="20150828152644"/>
  <p:tag name="MH_LIBRARY" val="GRAPHIC"/>
  <p:tag name="MH_ORDER" val="TextBox 73"/>
</p:tagLst>
</file>

<file path=ppt/tags/tag28.xml><?xml version="1.0" encoding="utf-8"?>
<p:tagLst xmlns:p="http://schemas.openxmlformats.org/presentationml/2006/main">
  <p:tag name="MH" val="20150828152644"/>
  <p:tag name="MH_LIBRARY" val="GRAPHIC"/>
  <p:tag name="MH_ORDER" val="TextBox 74"/>
</p:tagLst>
</file>

<file path=ppt/tags/tag29.xml><?xml version="1.0" encoding="utf-8"?>
<p:tagLst xmlns:p="http://schemas.openxmlformats.org/presentationml/2006/main">
  <p:tag name="MH" val="20150828152644"/>
  <p:tag name="MH_LIBRARY" val="GRAPHIC"/>
  <p:tag name="MH_ORDER" val="TextBox 75"/>
</p:tagLst>
</file>

<file path=ppt/tags/tag3.xml><?xml version="1.0" encoding="utf-8"?>
<p:tagLst xmlns:p="http://schemas.openxmlformats.org/presentationml/2006/main">
  <p:tag name="PA" val="v3.0.0"/>
</p:tagLst>
</file>

<file path=ppt/tags/tag30.xml><?xml version="1.0" encoding="utf-8"?>
<p:tagLst xmlns:p="http://schemas.openxmlformats.org/presentationml/2006/main">
  <p:tag name="MH" val="20150828152644"/>
  <p:tag name="MH_LIBRARY" val="GRAPHIC"/>
  <p:tag name="MH_ORDER" val="TextBox 76"/>
</p:tagLst>
</file>

<file path=ppt/tags/tag31.xml><?xml version="1.0" encoding="utf-8"?>
<p:tagLst xmlns:p="http://schemas.openxmlformats.org/presentationml/2006/main">
  <p:tag name="MH" val="20150828152644"/>
  <p:tag name="MH_LIBRARY" val="GRAPHIC"/>
  <p:tag name="MH_ORDER" val="TextBox 77"/>
</p:tagLst>
</file>

<file path=ppt/tags/tag32.xml><?xml version="1.0" encoding="utf-8"?>
<p:tagLst xmlns:p="http://schemas.openxmlformats.org/presentationml/2006/main">
  <p:tag name="MH" val="20150828152644"/>
  <p:tag name="MH_LIBRARY" val="GRAPHIC"/>
  <p:tag name="MH_ORDER" val="组合 53"/>
</p:tagLst>
</file>

<file path=ppt/tags/tag33.xml><?xml version="1.0" encoding="utf-8"?>
<p:tagLst xmlns:p="http://schemas.openxmlformats.org/presentationml/2006/main">
  <p:tag name="MH" val="20150828152644"/>
  <p:tag name="MH_LIBRARY" val="GRAPHIC"/>
  <p:tag name="MH_ORDER" val="TextBox 69"/>
</p:tagLst>
</file>

<file path=ppt/tags/tag34.xml><?xml version="1.0" encoding="utf-8"?>
<p:tagLst xmlns:p="http://schemas.openxmlformats.org/presentationml/2006/main">
  <p:tag name="MH" val="20150828152644"/>
  <p:tag name="MH_LIBRARY" val="GRAPHIC"/>
  <p:tag name="MH_ORDER" val="组合 57"/>
</p:tagLst>
</file>

<file path=ppt/tags/tag35.xml><?xml version="1.0" encoding="utf-8"?>
<p:tagLst xmlns:p="http://schemas.openxmlformats.org/presentationml/2006/main">
  <p:tag name="MH" val="20150828152644"/>
  <p:tag name="MH_LIBRARY" val="GRAPHIC"/>
  <p:tag name="MH_ORDER" val="TextBox 70"/>
</p:tagLst>
</file>

<file path=ppt/tags/tag36.xml><?xml version="1.0" encoding="utf-8"?>
<p:tagLst xmlns:p="http://schemas.openxmlformats.org/presentationml/2006/main">
  <p:tag name="MH" val="20150828152644"/>
  <p:tag name="MH_LIBRARY" val="GRAPHIC"/>
  <p:tag name="MH_ORDER" val="组合 61"/>
</p:tagLst>
</file>

<file path=ppt/tags/tag37.xml><?xml version="1.0" encoding="utf-8"?>
<p:tagLst xmlns:p="http://schemas.openxmlformats.org/presentationml/2006/main">
  <p:tag name="MH" val="20150828152644"/>
  <p:tag name="MH_LIBRARY" val="GRAPHIC"/>
  <p:tag name="MH_ORDER" val="TextBox 71"/>
</p:tagLst>
</file>

<file path=ppt/tags/tag38.xml><?xml version="1.0" encoding="utf-8"?>
<p:tagLst xmlns:p="http://schemas.openxmlformats.org/presentationml/2006/main">
  <p:tag name="MH" val="20150828152644"/>
  <p:tag name="MH_LIBRARY" val="GRAPHIC"/>
  <p:tag name="MH_ORDER" val="组合 65"/>
</p:tagLst>
</file>

<file path=ppt/tags/tag39.xml><?xml version="1.0" encoding="utf-8"?>
<p:tagLst xmlns:p="http://schemas.openxmlformats.org/presentationml/2006/main">
  <p:tag name="MH" val="20150828152644"/>
  <p:tag name="MH_LIBRARY" val="GRAPHIC"/>
  <p:tag name="MH_ORDER" val="TextBox 72"/>
</p:tagLst>
</file>

<file path=ppt/tags/tag4.xml><?xml version="1.0" encoding="utf-8"?>
<p:tagLst xmlns:p="http://schemas.openxmlformats.org/presentationml/2006/main">
  <p:tag name="MH" val="20150828150733"/>
  <p:tag name="MH_LIBRARY" val="GRAPHIC"/>
  <p:tag name="MH_ORDER" val="文本框 18"/>
</p:tagLst>
</file>

<file path=ppt/tags/tag40.xml><?xml version="1.0" encoding="utf-8"?>
<p:tagLst xmlns:p="http://schemas.openxmlformats.org/presentationml/2006/main">
  <p:tag name="MH" val="20150828152644"/>
  <p:tag name="MH_LIBRARY" val="GRAPHIC"/>
  <p:tag name="MH_ORDER" val="TextBox 73"/>
</p:tagLst>
</file>

<file path=ppt/tags/tag41.xml><?xml version="1.0" encoding="utf-8"?>
<p:tagLst xmlns:p="http://schemas.openxmlformats.org/presentationml/2006/main">
  <p:tag name="MH" val="20150828152644"/>
  <p:tag name="MH_LIBRARY" val="GRAPHIC"/>
  <p:tag name="MH_ORDER" val="TextBox 74"/>
</p:tagLst>
</file>

<file path=ppt/tags/tag42.xml><?xml version="1.0" encoding="utf-8"?>
<p:tagLst xmlns:p="http://schemas.openxmlformats.org/presentationml/2006/main">
  <p:tag name="MH" val="20150828152644"/>
  <p:tag name="MH_LIBRARY" val="GRAPHIC"/>
  <p:tag name="MH_ORDER" val="TextBox 75"/>
</p:tagLst>
</file>

<file path=ppt/tags/tag43.xml><?xml version="1.0" encoding="utf-8"?>
<p:tagLst xmlns:p="http://schemas.openxmlformats.org/presentationml/2006/main">
  <p:tag name="MH" val="20150828152644"/>
  <p:tag name="MH_LIBRARY" val="GRAPHIC"/>
  <p:tag name="MH_ORDER" val="TextBox 76"/>
</p:tagLst>
</file>

<file path=ppt/tags/tag44.xml><?xml version="1.0" encoding="utf-8"?>
<p:tagLst xmlns:p="http://schemas.openxmlformats.org/presentationml/2006/main">
  <p:tag name="MH" val="20150828152644"/>
  <p:tag name="MH_LIBRARY" val="GRAPHIC"/>
  <p:tag name="MH_ORDER" val="TextBox 77"/>
</p:tagLst>
</file>

<file path=ppt/tags/tag45.xml><?xml version="1.0" encoding="utf-8"?>
<p:tagLst xmlns:p="http://schemas.openxmlformats.org/presentationml/2006/main">
  <p:tag name="MH" val="20150828152644"/>
  <p:tag name="MH_LIBRARY" val="GRAPHIC"/>
  <p:tag name="MH_ORDER" val="组合 53"/>
</p:tagLst>
</file>

<file path=ppt/tags/tag46.xml><?xml version="1.0" encoding="utf-8"?>
<p:tagLst xmlns:p="http://schemas.openxmlformats.org/presentationml/2006/main">
  <p:tag name="MH" val="20150828152644"/>
  <p:tag name="MH_LIBRARY" val="GRAPHIC"/>
  <p:tag name="MH_ORDER" val="TextBox 69"/>
</p:tagLst>
</file>

<file path=ppt/tags/tag47.xml><?xml version="1.0" encoding="utf-8"?>
<p:tagLst xmlns:p="http://schemas.openxmlformats.org/presentationml/2006/main">
  <p:tag name="MH" val="20150828152644"/>
  <p:tag name="MH_LIBRARY" val="GRAPHIC"/>
  <p:tag name="MH_ORDER" val="组合 57"/>
</p:tagLst>
</file>

<file path=ppt/tags/tag48.xml><?xml version="1.0" encoding="utf-8"?>
<p:tagLst xmlns:p="http://schemas.openxmlformats.org/presentationml/2006/main">
  <p:tag name="MH" val="20150828152644"/>
  <p:tag name="MH_LIBRARY" val="GRAPHIC"/>
  <p:tag name="MH_ORDER" val="TextBox 70"/>
</p:tagLst>
</file>

<file path=ppt/tags/tag49.xml><?xml version="1.0" encoding="utf-8"?>
<p:tagLst xmlns:p="http://schemas.openxmlformats.org/presentationml/2006/main">
  <p:tag name="MH" val="20150828152644"/>
  <p:tag name="MH_LIBRARY" val="GRAPHIC"/>
  <p:tag name="MH_ORDER" val="组合 61"/>
</p:tagLst>
</file>

<file path=ppt/tags/tag5.xml><?xml version="1.0" encoding="utf-8"?>
<p:tagLst xmlns:p="http://schemas.openxmlformats.org/presentationml/2006/main">
  <p:tag name="MH" val="20150828150733"/>
  <p:tag name="MH_LIBRARY" val="GRAPHIC"/>
  <p:tag name="MH_ORDER" val="文本框 20"/>
</p:tagLst>
</file>

<file path=ppt/tags/tag50.xml><?xml version="1.0" encoding="utf-8"?>
<p:tagLst xmlns:p="http://schemas.openxmlformats.org/presentationml/2006/main">
  <p:tag name="MH" val="20150828152644"/>
  <p:tag name="MH_LIBRARY" val="GRAPHIC"/>
  <p:tag name="MH_ORDER" val="TextBox 71"/>
</p:tagLst>
</file>

<file path=ppt/tags/tag51.xml><?xml version="1.0" encoding="utf-8"?>
<p:tagLst xmlns:p="http://schemas.openxmlformats.org/presentationml/2006/main">
  <p:tag name="MH" val="20150828152644"/>
  <p:tag name="MH_LIBRARY" val="GRAPHIC"/>
  <p:tag name="MH_ORDER" val="组合 65"/>
</p:tagLst>
</file>

<file path=ppt/tags/tag52.xml><?xml version="1.0" encoding="utf-8"?>
<p:tagLst xmlns:p="http://schemas.openxmlformats.org/presentationml/2006/main">
  <p:tag name="MH" val="20150828152644"/>
  <p:tag name="MH_LIBRARY" val="GRAPHIC"/>
  <p:tag name="MH_ORDER" val="TextBox 72"/>
</p:tagLst>
</file>

<file path=ppt/tags/tag53.xml><?xml version="1.0" encoding="utf-8"?>
<p:tagLst xmlns:p="http://schemas.openxmlformats.org/presentationml/2006/main">
  <p:tag name="MH" val="20150828152644"/>
  <p:tag name="MH_LIBRARY" val="GRAPHIC"/>
  <p:tag name="MH_ORDER" val="TextBox 73"/>
</p:tagLst>
</file>

<file path=ppt/tags/tag54.xml><?xml version="1.0" encoding="utf-8"?>
<p:tagLst xmlns:p="http://schemas.openxmlformats.org/presentationml/2006/main">
  <p:tag name="MH" val="20150828152644"/>
  <p:tag name="MH_LIBRARY" val="GRAPHIC"/>
  <p:tag name="MH_ORDER" val="TextBox 74"/>
</p:tagLst>
</file>

<file path=ppt/tags/tag55.xml><?xml version="1.0" encoding="utf-8"?>
<p:tagLst xmlns:p="http://schemas.openxmlformats.org/presentationml/2006/main">
  <p:tag name="MH" val="20150828152644"/>
  <p:tag name="MH_LIBRARY" val="GRAPHIC"/>
  <p:tag name="MH_ORDER" val="TextBox 75"/>
</p:tagLst>
</file>

<file path=ppt/tags/tag56.xml><?xml version="1.0" encoding="utf-8"?>
<p:tagLst xmlns:p="http://schemas.openxmlformats.org/presentationml/2006/main">
  <p:tag name="MH" val="20150828152644"/>
  <p:tag name="MH_LIBRARY" val="GRAPHIC"/>
  <p:tag name="MH_ORDER" val="TextBox 76"/>
</p:tagLst>
</file>

<file path=ppt/tags/tag57.xml><?xml version="1.0" encoding="utf-8"?>
<p:tagLst xmlns:p="http://schemas.openxmlformats.org/presentationml/2006/main">
  <p:tag name="MH" val="20150828152644"/>
  <p:tag name="MH_LIBRARY" val="GRAPHIC"/>
  <p:tag name="MH_ORDER" val="TextBox 77"/>
</p:tagLst>
</file>

<file path=ppt/tags/tag58.xml><?xml version="1.0" encoding="utf-8"?>
<p:tagLst xmlns:p="http://schemas.openxmlformats.org/presentationml/2006/main">
  <p:tag name="MH" val="20150828152644"/>
  <p:tag name="MH_LIBRARY" val="GRAPHIC"/>
  <p:tag name="MH_ORDER" val="组合 53"/>
</p:tagLst>
</file>

<file path=ppt/tags/tag59.xml><?xml version="1.0" encoding="utf-8"?>
<p:tagLst xmlns:p="http://schemas.openxmlformats.org/presentationml/2006/main">
  <p:tag name="MH" val="20150828152644"/>
  <p:tag name="MH_LIBRARY" val="GRAPHIC"/>
  <p:tag name="MH_ORDER" val="TextBox 69"/>
</p:tagLst>
</file>

<file path=ppt/tags/tag6.xml><?xml version="1.0" encoding="utf-8"?>
<p:tagLst xmlns:p="http://schemas.openxmlformats.org/presentationml/2006/main">
  <p:tag name="MH" val="20150828152644"/>
  <p:tag name="MH_LIBRARY" val="GRAPHIC"/>
  <p:tag name="MH_ORDER" val="组合 53"/>
</p:tagLst>
</file>

<file path=ppt/tags/tag60.xml><?xml version="1.0" encoding="utf-8"?>
<p:tagLst xmlns:p="http://schemas.openxmlformats.org/presentationml/2006/main">
  <p:tag name="MH" val="20150828152644"/>
  <p:tag name="MH_LIBRARY" val="GRAPHIC"/>
  <p:tag name="MH_ORDER" val="组合 57"/>
</p:tagLst>
</file>

<file path=ppt/tags/tag61.xml><?xml version="1.0" encoding="utf-8"?>
<p:tagLst xmlns:p="http://schemas.openxmlformats.org/presentationml/2006/main">
  <p:tag name="MH" val="20150828152644"/>
  <p:tag name="MH_LIBRARY" val="GRAPHIC"/>
  <p:tag name="MH_ORDER" val="TextBox 70"/>
</p:tagLst>
</file>

<file path=ppt/tags/tag62.xml><?xml version="1.0" encoding="utf-8"?>
<p:tagLst xmlns:p="http://schemas.openxmlformats.org/presentationml/2006/main">
  <p:tag name="MH" val="20150828152644"/>
  <p:tag name="MH_LIBRARY" val="GRAPHIC"/>
  <p:tag name="MH_ORDER" val="组合 61"/>
</p:tagLst>
</file>

<file path=ppt/tags/tag63.xml><?xml version="1.0" encoding="utf-8"?>
<p:tagLst xmlns:p="http://schemas.openxmlformats.org/presentationml/2006/main">
  <p:tag name="MH" val="20150828152644"/>
  <p:tag name="MH_LIBRARY" val="GRAPHIC"/>
  <p:tag name="MH_ORDER" val="TextBox 71"/>
</p:tagLst>
</file>

<file path=ppt/tags/tag64.xml><?xml version="1.0" encoding="utf-8"?>
<p:tagLst xmlns:p="http://schemas.openxmlformats.org/presentationml/2006/main">
  <p:tag name="MH" val="20150828152644"/>
  <p:tag name="MH_LIBRARY" val="GRAPHIC"/>
  <p:tag name="MH_ORDER" val="组合 65"/>
</p:tagLst>
</file>

<file path=ppt/tags/tag65.xml><?xml version="1.0" encoding="utf-8"?>
<p:tagLst xmlns:p="http://schemas.openxmlformats.org/presentationml/2006/main">
  <p:tag name="MH" val="20150828152644"/>
  <p:tag name="MH_LIBRARY" val="GRAPHIC"/>
  <p:tag name="MH_ORDER" val="TextBox 72"/>
</p:tagLst>
</file>

<file path=ppt/tags/tag66.xml><?xml version="1.0" encoding="utf-8"?>
<p:tagLst xmlns:p="http://schemas.openxmlformats.org/presentationml/2006/main">
  <p:tag name="MH" val="20150828152644"/>
  <p:tag name="MH_LIBRARY" val="GRAPHIC"/>
  <p:tag name="MH_ORDER" val="TextBox 73"/>
</p:tagLst>
</file>

<file path=ppt/tags/tag67.xml><?xml version="1.0" encoding="utf-8"?>
<p:tagLst xmlns:p="http://schemas.openxmlformats.org/presentationml/2006/main">
  <p:tag name="MH" val="20150828152644"/>
  <p:tag name="MH_LIBRARY" val="GRAPHIC"/>
  <p:tag name="MH_ORDER" val="TextBox 74"/>
</p:tagLst>
</file>

<file path=ppt/tags/tag68.xml><?xml version="1.0" encoding="utf-8"?>
<p:tagLst xmlns:p="http://schemas.openxmlformats.org/presentationml/2006/main">
  <p:tag name="MH" val="20150828152644"/>
  <p:tag name="MH_LIBRARY" val="GRAPHIC"/>
  <p:tag name="MH_ORDER" val="TextBox 75"/>
</p:tagLst>
</file>

<file path=ppt/tags/tag69.xml><?xml version="1.0" encoding="utf-8"?>
<p:tagLst xmlns:p="http://schemas.openxmlformats.org/presentationml/2006/main">
  <p:tag name="MH" val="20150828152644"/>
  <p:tag name="MH_LIBRARY" val="GRAPHIC"/>
  <p:tag name="MH_ORDER" val="TextBox 76"/>
</p:tagLst>
</file>

<file path=ppt/tags/tag7.xml><?xml version="1.0" encoding="utf-8"?>
<p:tagLst xmlns:p="http://schemas.openxmlformats.org/presentationml/2006/main">
  <p:tag name="MH" val="20150828152644"/>
  <p:tag name="MH_LIBRARY" val="GRAPHIC"/>
  <p:tag name="MH_ORDER" val="TextBox 69"/>
</p:tagLst>
</file>

<file path=ppt/tags/tag70.xml><?xml version="1.0" encoding="utf-8"?>
<p:tagLst xmlns:p="http://schemas.openxmlformats.org/presentationml/2006/main">
  <p:tag name="MH" val="20150828152644"/>
  <p:tag name="MH_LIBRARY" val="GRAPHIC"/>
  <p:tag name="MH_ORDER" val="TextBox 77"/>
</p:tagLst>
</file>

<file path=ppt/tags/tag71.xml><?xml version="1.0" encoding="utf-8"?>
<p:tagLst xmlns:p="http://schemas.openxmlformats.org/presentationml/2006/main">
  <p:tag name="MH" val="20150828152644"/>
  <p:tag name="MH_LIBRARY" val="GRAPHIC"/>
  <p:tag name="MH_ORDER" val="组合 53"/>
</p:tagLst>
</file>

<file path=ppt/tags/tag72.xml><?xml version="1.0" encoding="utf-8"?>
<p:tagLst xmlns:p="http://schemas.openxmlformats.org/presentationml/2006/main">
  <p:tag name="MH" val="20150828152644"/>
  <p:tag name="MH_LIBRARY" val="GRAPHIC"/>
  <p:tag name="MH_ORDER" val="TextBox 69"/>
</p:tagLst>
</file>

<file path=ppt/tags/tag73.xml><?xml version="1.0" encoding="utf-8"?>
<p:tagLst xmlns:p="http://schemas.openxmlformats.org/presentationml/2006/main">
  <p:tag name="MH" val="20150828152644"/>
  <p:tag name="MH_LIBRARY" val="GRAPHIC"/>
  <p:tag name="MH_ORDER" val="组合 57"/>
</p:tagLst>
</file>

<file path=ppt/tags/tag74.xml><?xml version="1.0" encoding="utf-8"?>
<p:tagLst xmlns:p="http://schemas.openxmlformats.org/presentationml/2006/main">
  <p:tag name="MH" val="20150828152644"/>
  <p:tag name="MH_LIBRARY" val="GRAPHIC"/>
  <p:tag name="MH_ORDER" val="TextBox 70"/>
</p:tagLst>
</file>

<file path=ppt/tags/tag75.xml><?xml version="1.0" encoding="utf-8"?>
<p:tagLst xmlns:p="http://schemas.openxmlformats.org/presentationml/2006/main">
  <p:tag name="MH" val="20150828152644"/>
  <p:tag name="MH_LIBRARY" val="GRAPHIC"/>
  <p:tag name="MH_ORDER" val="组合 61"/>
</p:tagLst>
</file>

<file path=ppt/tags/tag76.xml><?xml version="1.0" encoding="utf-8"?>
<p:tagLst xmlns:p="http://schemas.openxmlformats.org/presentationml/2006/main">
  <p:tag name="MH" val="20150828152644"/>
  <p:tag name="MH_LIBRARY" val="GRAPHIC"/>
  <p:tag name="MH_ORDER" val="TextBox 71"/>
</p:tagLst>
</file>

<file path=ppt/tags/tag77.xml><?xml version="1.0" encoding="utf-8"?>
<p:tagLst xmlns:p="http://schemas.openxmlformats.org/presentationml/2006/main">
  <p:tag name="MH" val="20150828152644"/>
  <p:tag name="MH_LIBRARY" val="GRAPHIC"/>
  <p:tag name="MH_ORDER" val="组合 65"/>
</p:tagLst>
</file>

<file path=ppt/tags/tag78.xml><?xml version="1.0" encoding="utf-8"?>
<p:tagLst xmlns:p="http://schemas.openxmlformats.org/presentationml/2006/main">
  <p:tag name="MH" val="20150828152644"/>
  <p:tag name="MH_LIBRARY" val="GRAPHIC"/>
  <p:tag name="MH_ORDER" val="TextBox 72"/>
</p:tagLst>
</file>

<file path=ppt/tags/tag79.xml><?xml version="1.0" encoding="utf-8"?>
<p:tagLst xmlns:p="http://schemas.openxmlformats.org/presentationml/2006/main">
  <p:tag name="MH" val="20150828152644"/>
  <p:tag name="MH_LIBRARY" val="GRAPHIC"/>
  <p:tag name="MH_ORDER" val="TextBox 73"/>
</p:tagLst>
</file>

<file path=ppt/tags/tag8.xml><?xml version="1.0" encoding="utf-8"?>
<p:tagLst xmlns:p="http://schemas.openxmlformats.org/presentationml/2006/main">
  <p:tag name="MH" val="20150828152644"/>
  <p:tag name="MH_LIBRARY" val="GRAPHIC"/>
  <p:tag name="MH_ORDER" val="组合 57"/>
</p:tagLst>
</file>

<file path=ppt/tags/tag80.xml><?xml version="1.0" encoding="utf-8"?>
<p:tagLst xmlns:p="http://schemas.openxmlformats.org/presentationml/2006/main">
  <p:tag name="MH" val="20150828152644"/>
  <p:tag name="MH_LIBRARY" val="GRAPHIC"/>
  <p:tag name="MH_ORDER" val="TextBox 74"/>
</p:tagLst>
</file>

<file path=ppt/tags/tag81.xml><?xml version="1.0" encoding="utf-8"?>
<p:tagLst xmlns:p="http://schemas.openxmlformats.org/presentationml/2006/main">
  <p:tag name="MH" val="20150828152644"/>
  <p:tag name="MH_LIBRARY" val="GRAPHIC"/>
  <p:tag name="MH_ORDER" val="TextBox 75"/>
</p:tagLst>
</file>

<file path=ppt/tags/tag82.xml><?xml version="1.0" encoding="utf-8"?>
<p:tagLst xmlns:p="http://schemas.openxmlformats.org/presentationml/2006/main">
  <p:tag name="MH" val="20150828152644"/>
  <p:tag name="MH_LIBRARY" val="GRAPHIC"/>
  <p:tag name="MH_ORDER" val="TextBox 76"/>
</p:tagLst>
</file>

<file path=ppt/tags/tag83.xml><?xml version="1.0" encoding="utf-8"?>
<p:tagLst xmlns:p="http://schemas.openxmlformats.org/presentationml/2006/main">
  <p:tag name="MH" val="20150828152644"/>
  <p:tag name="MH_LIBRARY" val="GRAPHIC"/>
  <p:tag name="MH_ORDER" val="TextBox 77"/>
</p:tagLst>
</file>

<file path=ppt/tags/tag84.xml><?xml version="1.0" encoding="utf-8"?>
<p:tagLst xmlns:p="http://schemas.openxmlformats.org/presentationml/2006/main">
  <p:tag name="MH" val="20160525170134"/>
  <p:tag name="MH_LIBRARY" val="GRAPHIC"/>
  <p:tag name="MH_ORDER" val="TextBox 8"/>
</p:tagLst>
</file>

<file path=ppt/tags/tag85.xml><?xml version="1.0" encoding="utf-8"?>
<p:tagLst xmlns:p="http://schemas.openxmlformats.org/presentationml/2006/main">
  <p:tag name="MH" val="20160525170134"/>
  <p:tag name="MH_LIBRARY" val="GRAPHIC"/>
  <p:tag name="MH_ORDER" val="TextBox 8"/>
</p:tagLst>
</file>

<file path=ppt/tags/tag9.xml><?xml version="1.0" encoding="utf-8"?>
<p:tagLst xmlns:p="http://schemas.openxmlformats.org/presentationml/2006/main">
  <p:tag name="MH" val="20150828152644"/>
  <p:tag name="MH_LIBRARY" val="GRAPHIC"/>
  <p:tag name="MH_ORDER" val="TextBox 70"/>
</p:tagLst>
</file>

<file path=ppt/theme/theme1.xml><?xml version="1.0" encoding="utf-8"?>
<a:theme xmlns:a="http://schemas.openxmlformats.org/drawingml/2006/main" name="Office 主题">
  <a:themeElements>
    <a:clrScheme name="红黑">
      <a:dk1>
        <a:sysClr val="windowText" lastClr="000000"/>
      </a:dk1>
      <a:lt1>
        <a:sysClr val="window" lastClr="FFFFFF"/>
      </a:lt1>
      <a:dk2>
        <a:srgbClr val="44546A"/>
      </a:dk2>
      <a:lt2>
        <a:srgbClr val="E7E6E6"/>
      </a:lt2>
      <a:accent1>
        <a:srgbClr val="F26E61"/>
      </a:accent1>
      <a:accent2>
        <a:srgbClr val="3A3838"/>
      </a:accent2>
      <a:accent3>
        <a:srgbClr val="FFC000"/>
      </a:accent3>
      <a:accent4>
        <a:srgbClr val="FFC000"/>
      </a:accent4>
      <a:accent5>
        <a:srgbClr val="4472C4"/>
      </a:accent5>
      <a:accent6>
        <a:srgbClr val="70AD47"/>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3866</Words>
  <Application>WPS 演示</Application>
  <PresentationFormat>自定义</PresentationFormat>
  <Paragraphs>603</Paragraphs>
  <Slides>40</Slides>
  <Notes>21</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40</vt:i4>
      </vt:variant>
    </vt:vector>
  </HeadingPairs>
  <TitlesOfParts>
    <vt:vector size="55" baseType="lpstr">
      <vt:lpstr>Arial</vt:lpstr>
      <vt:lpstr>宋体</vt:lpstr>
      <vt:lpstr>Wingdings</vt:lpstr>
      <vt:lpstr>冬青黑体简体中文</vt:lpstr>
      <vt:lpstr>华文新魏</vt:lpstr>
      <vt:lpstr>微软雅黑</vt:lpstr>
      <vt:lpstr>黑体</vt:lpstr>
      <vt:lpstr>Arial Unicode MS</vt:lpstr>
      <vt:lpstr>Arial Black</vt:lpstr>
      <vt:lpstr>Calibri</vt:lpstr>
      <vt:lpstr>Hiragino Kaku Gothic ProN</vt:lpstr>
      <vt:lpstr>Adobe 黑体 Std</vt:lpstr>
      <vt:lpstr>仿宋_GB2312</vt:lpstr>
      <vt:lpstr>仿宋</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tukuppt</dc:title>
  <dc:creator>www.tukuppt.com</dc:creator>
  <cp:keywords>tukuppt</cp:keywords>
  <dc:subject>熊猫办公</dc:subject>
  <cp:category>tukuppt</cp:category>
  <cp:lastModifiedBy>admin</cp:lastModifiedBy>
  <cp:revision>49</cp:revision>
  <dcterms:created xsi:type="dcterms:W3CDTF">2019-01-23T03:35:00Z</dcterms:created>
  <dcterms:modified xsi:type="dcterms:W3CDTF">2019-01-23T05:51:32Z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2052-11.1.0.8213</vt:lpwstr>
  </property>
</Properties>
</file>