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4" r:id="rId3"/>
  </p:sldMasterIdLst>
  <p:notesMasterIdLst>
    <p:notesMasterId r:id="rId6"/>
  </p:notesMasterIdLst>
  <p:sldIdLst>
    <p:sldId id="256" r:id="rId4"/>
    <p:sldId id="438" r:id="rId5"/>
    <p:sldId id="430" r:id="rId7"/>
    <p:sldId id="342" r:id="rId8"/>
    <p:sldId id="433" r:id="rId9"/>
    <p:sldId id="344" r:id="rId10"/>
    <p:sldId id="276" r:id="rId11"/>
    <p:sldId id="432" r:id="rId12"/>
    <p:sldId id="320" r:id="rId13"/>
    <p:sldId id="441" r:id="rId14"/>
    <p:sldId id="442" r:id="rId15"/>
    <p:sldId id="446" r:id="rId16"/>
    <p:sldId id="447" r:id="rId17"/>
    <p:sldId id="449" r:id="rId18"/>
    <p:sldId id="431" r:id="rId19"/>
  </p:sldIdLst>
  <p:sldSz cx="12192000" cy="6858000"/>
  <p:notesSz cx="6858000" cy="9144000"/>
  <p:embeddedFontLst>
    <p:embeddedFont>
      <p:font typeface="微软雅黑" panose="020B0503020204020204" pitchFamily="34" charset="-122"/>
      <p:regular r:id="rId23"/>
    </p:embeddedFont>
    <p:embeddedFont>
      <p:font typeface="微软雅黑 Light" panose="020B0502040204020203" pitchFamily="34" charset="-122"/>
      <p:regular r:id="rId24"/>
    </p:embeddedFon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Broadway" panose="04040905080B02020502" pitchFamily="82" charset="0"/>
      <p:regular r:id="rId33"/>
    </p:embeddedFont>
    <p:embeddedFont>
      <p:font typeface="华文细黑" panose="02010600040101010101" pitchFamily="2" charset="-122"/>
      <p:regular r:id="rId34"/>
    </p:embeddedFont>
    <p:embeddedFont>
      <p:font typeface="等线" panose="02010600030101010101" pitchFamily="2" charset="-122"/>
      <p:regular r:id="rId35"/>
    </p:embeddedFont>
    <p:embeddedFont>
      <p:font typeface="Aharoni" panose="02010803020104030203" pitchFamily="2" charset="-79"/>
      <p:bold r:id="rId36"/>
    </p:embeddedFont>
    <p:embeddedFont>
      <p:font typeface="Impact" panose="020B0806030902050204" pitchFamily="34" charset="0"/>
      <p:regular r:id="rId37"/>
    </p:embeddedFont>
    <p:embeddedFont>
      <p:font typeface="Arial Black" panose="020B0A04020102020204" pitchFamily="34" charset="0"/>
      <p:bold r:id="rId38"/>
    </p:embeddedFont>
    <p:embeddedFont>
      <p:font typeface="黑体" panose="02010609060101010101" charset="-122"/>
      <p:regular r:id="rId39"/>
    </p:embeddedFont>
    <p:embeddedFont>
      <p:font typeface="楷体" panose="02010609060101010101" pitchFamily="49" charset="-122"/>
      <p:regular r:id="rId4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开篇" id="{DE497425-D378-478C-A0CA-A1A9B15C34A3}">
          <p14:sldIdLst>
            <p14:sldId id="256"/>
            <p14:sldId id="438"/>
            <p14:sldId id="430"/>
          </p14:sldIdLst>
        </p14:section>
        <p14:section name="政策背景" id="{2B596CB7-1E3F-4C6C-BE34-5486199B7F25}">
          <p14:sldIdLst>
            <p14:sldId id="342"/>
            <p14:sldId id="433"/>
          </p14:sldIdLst>
        </p14:section>
        <p14:section name="中望理念" id="{04BD898E-386F-4487-92F6-DC67314F44EA}">
          <p14:sldIdLst>
            <p14:sldId id="344"/>
            <p14:sldId id="276"/>
            <p14:sldId id="432"/>
          </p14:sldIdLst>
        </p14:section>
        <p14:section name="创新应用" id="{B3D22284-69F2-420C-B91F-0B0C617BAE6E}">
          <p14:sldIdLst>
            <p14:sldId id="320"/>
            <p14:sldId id="441"/>
            <p14:sldId id="442"/>
            <p14:sldId id="446"/>
            <p14:sldId id="447"/>
            <p14:sldId id="449"/>
            <p14:sldId id="43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B2B2B2"/>
    <a:srgbClr val="777777"/>
    <a:srgbClr val="5F5F5F"/>
    <a:srgbClr val="4D4D4D"/>
    <a:srgbClr val="808080"/>
    <a:srgbClr val="C0C0C0"/>
    <a:srgbClr val="DDDDDD"/>
    <a:srgbClr val="EAEAEA"/>
    <a:srgbClr val="CB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87294" autoAdjust="0"/>
  </p:normalViewPr>
  <p:slideViewPr>
    <p:cSldViewPr snapToGrid="0">
      <p:cViewPr varScale="1">
        <p:scale>
          <a:sx n="79" d="100"/>
          <a:sy n="79" d="100"/>
        </p:scale>
        <p:origin x="1122" y="96"/>
      </p:cViewPr>
      <p:guideLst>
        <p:guide orient="horz" pos="2154"/>
        <p:guide pos="3863"/>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0" Type="http://schemas.openxmlformats.org/officeDocument/2006/relationships/font" Target="fonts/font18.fntdata"/><Relationship Id="rId4" Type="http://schemas.openxmlformats.org/officeDocument/2006/relationships/slide" Target="slides/slide1.xml"/><Relationship Id="rId39" Type="http://schemas.openxmlformats.org/officeDocument/2006/relationships/font" Target="fonts/font17.fntdata"/><Relationship Id="rId38" Type="http://schemas.openxmlformats.org/officeDocument/2006/relationships/font" Target="fonts/font16.fntdata"/><Relationship Id="rId37" Type="http://schemas.openxmlformats.org/officeDocument/2006/relationships/font" Target="fonts/font15.fntdata"/><Relationship Id="rId36" Type="http://schemas.openxmlformats.org/officeDocument/2006/relationships/font" Target="fonts/font14.fntdata"/><Relationship Id="rId35" Type="http://schemas.openxmlformats.org/officeDocument/2006/relationships/font" Target="fonts/font13.fntdata"/><Relationship Id="rId34" Type="http://schemas.openxmlformats.org/officeDocument/2006/relationships/font" Target="fonts/font12.fntdata"/><Relationship Id="rId33" Type="http://schemas.openxmlformats.org/officeDocument/2006/relationships/font" Target="fonts/font11.fntdata"/><Relationship Id="rId32" Type="http://schemas.openxmlformats.org/officeDocument/2006/relationships/font" Target="fonts/font10.fntdata"/><Relationship Id="rId31" Type="http://schemas.openxmlformats.org/officeDocument/2006/relationships/font" Target="fonts/font9.fntdata"/><Relationship Id="rId30" Type="http://schemas.openxmlformats.org/officeDocument/2006/relationships/font" Target="fonts/font8.fntdata"/><Relationship Id="rId3" Type="http://schemas.openxmlformats.org/officeDocument/2006/relationships/slideMaster" Target="slideMasters/slideMaster2.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9D71857-E0AE-453C-8DC2-01109A0350B2}" type="doc">
      <dgm:prSet loTypeId="urn:microsoft.com/office/officeart/2005/8/layout/radial1" loCatId="cycle" qsTypeId="urn:microsoft.com/office/officeart/2005/8/quickstyle/3d2" qsCatId="3D" csTypeId="urn:microsoft.com/office/officeart/2005/8/colors/colorful2" csCatId="colorful" phldr="1"/>
      <dgm:spPr/>
      <dgm:t>
        <a:bodyPr/>
        <a:lstStyle/>
        <a:p>
          <a:endParaRPr lang="zh-CN" altLang="en-US"/>
        </a:p>
      </dgm:t>
    </dgm:pt>
    <dgm:pt modelId="{D94969D1-3D81-465F-A769-0E97BCBF232B}">
      <dgm:prSet phldrT="[文本]" custT="1"/>
      <dgm:spPr/>
      <dgm:t>
        <a:bodyPr/>
        <a:lstStyle/>
        <a:p>
          <a:r>
            <a:rPr lang="en-US" altLang="zh-CN" sz="2500" dirty="0" smtClean="0"/>
            <a:t>3D One</a:t>
          </a:r>
        </a:p>
      </dgm:t>
    </dgm:pt>
    <dgm:pt modelId="{6DE8592B-43EF-414A-B2B7-B3EA7D0F339B}" cxnId="{8071C572-845E-410B-B176-9C0C6373FFA1}" type="parTrans">
      <dgm:prSet/>
      <dgm:spPr/>
      <dgm:t>
        <a:bodyPr/>
        <a:lstStyle/>
        <a:p>
          <a:endParaRPr lang="zh-CN" altLang="en-US"/>
        </a:p>
      </dgm:t>
    </dgm:pt>
    <dgm:pt modelId="{21687955-29D9-48DF-8274-A7C368FCFC02}" cxnId="{8071C572-845E-410B-B176-9C0C6373FFA1}" type="sibTrans">
      <dgm:prSet/>
      <dgm:spPr/>
      <dgm:t>
        <a:bodyPr/>
        <a:lstStyle/>
        <a:p>
          <a:endParaRPr lang="zh-CN" altLang="en-US"/>
        </a:p>
      </dgm:t>
    </dgm:pt>
    <dgm:pt modelId="{6C7DA398-2E68-45D2-8B7A-877319D9C81C}">
      <dgm:prSet phldrT="[文本]"/>
      <dgm:spPr/>
      <dgm:t>
        <a:bodyPr/>
        <a:lstStyle/>
        <a:p>
          <a:r>
            <a:rPr lang="en-US" altLang="zh-CN" smtClean="0">
              <a:latin typeface="微软雅黑" panose="020B0503020204020204" pitchFamily="34" charset="-122"/>
              <a:ea typeface="微软雅黑" panose="020B0503020204020204" pitchFamily="34" charset="-122"/>
            </a:rPr>
            <a:t>3D</a:t>
          </a:r>
          <a:r>
            <a:rPr lang="zh-CN" altLang="en-US" smtClean="0">
              <a:latin typeface="微软雅黑" panose="020B0503020204020204" pitchFamily="34" charset="-122"/>
              <a:ea typeface="微软雅黑" panose="020B0503020204020204" pitchFamily="34" charset="-122"/>
            </a:rPr>
            <a:t>打印</a:t>
          </a:r>
          <a:endParaRPr lang="zh-CN" altLang="en-US" dirty="0">
            <a:latin typeface="微软雅黑" panose="020B0503020204020204" pitchFamily="34" charset="-122"/>
            <a:ea typeface="微软雅黑" panose="020B0503020204020204" pitchFamily="34" charset="-122"/>
          </a:endParaRPr>
        </a:p>
      </dgm:t>
    </dgm:pt>
    <dgm:pt modelId="{B16FA74E-A335-46E7-8C13-6AC1D51EDE56}" cxnId="{7C1548EA-7625-499B-9C56-3BA693BDE163}" type="parTrans">
      <dgm:prSet/>
      <dgm:spPr/>
      <dgm:t>
        <a:bodyPr/>
        <a:lstStyle/>
        <a:p>
          <a:endParaRPr lang="zh-CN" altLang="en-US"/>
        </a:p>
      </dgm:t>
    </dgm:pt>
    <dgm:pt modelId="{A0BE15E3-A2F4-4552-A7E6-5B91897299D0}" cxnId="{7C1548EA-7625-499B-9C56-3BA693BDE163}" type="sibTrans">
      <dgm:prSet/>
      <dgm:spPr/>
      <dgm:t>
        <a:bodyPr/>
        <a:lstStyle/>
        <a:p>
          <a:endParaRPr lang="zh-CN" altLang="en-US"/>
        </a:p>
      </dgm:t>
    </dgm:pt>
    <dgm:pt modelId="{882D3141-D271-4B15-8B2D-B26CAAE04B28}">
      <dgm:prSet phldrT="[文本]"/>
      <dgm:spPr/>
      <dgm:t>
        <a:bodyPr/>
        <a:lstStyle/>
        <a:p>
          <a:r>
            <a:rPr lang="zh-CN" altLang="en-US" smtClean="0">
              <a:latin typeface="微软雅黑" panose="020B0503020204020204" pitchFamily="34" charset="-122"/>
              <a:ea typeface="微软雅黑" panose="020B0503020204020204" pitchFamily="34" charset="-122"/>
            </a:rPr>
            <a:t>激光雕刻</a:t>
          </a:r>
          <a:endParaRPr lang="zh-CN" altLang="en-US" dirty="0">
            <a:latin typeface="微软雅黑" panose="020B0503020204020204" pitchFamily="34" charset="-122"/>
            <a:ea typeface="微软雅黑" panose="020B0503020204020204" pitchFamily="34" charset="-122"/>
          </a:endParaRPr>
        </a:p>
      </dgm:t>
    </dgm:pt>
    <dgm:pt modelId="{8161DD64-AFFC-4BD7-AEFD-E121C698BE36}" cxnId="{81C97B32-65E3-4D3D-9405-534E74826CF2}" type="parTrans">
      <dgm:prSet/>
      <dgm:spPr/>
      <dgm:t>
        <a:bodyPr/>
        <a:lstStyle/>
        <a:p>
          <a:endParaRPr lang="zh-CN" altLang="en-US"/>
        </a:p>
      </dgm:t>
    </dgm:pt>
    <dgm:pt modelId="{BB76AC19-B967-4710-821D-1EEA321A41FF}" cxnId="{81C97B32-65E3-4D3D-9405-534E74826CF2}" type="sibTrans">
      <dgm:prSet/>
      <dgm:spPr/>
      <dgm:t>
        <a:bodyPr/>
        <a:lstStyle/>
        <a:p>
          <a:endParaRPr lang="zh-CN" altLang="en-US"/>
        </a:p>
      </dgm:t>
    </dgm:pt>
    <dgm:pt modelId="{98E92C78-9923-470B-9CF6-3EF426B1F2B3}">
      <dgm:prSet phldrT="[文本]"/>
      <dgm:spPr/>
      <dgm:t>
        <a:bodyPr/>
        <a:lstStyle/>
        <a:p>
          <a:r>
            <a:rPr lang="zh-CN" altLang="en-US" smtClean="0">
              <a:latin typeface="微软雅黑" panose="020B0503020204020204" pitchFamily="34" charset="-122"/>
              <a:ea typeface="微软雅黑" panose="020B0503020204020204" pitchFamily="34" charset="-122"/>
            </a:rPr>
            <a:t>三维扫描</a:t>
          </a:r>
          <a:endParaRPr lang="zh-CN" altLang="en-US" dirty="0">
            <a:latin typeface="微软雅黑" panose="020B0503020204020204" pitchFamily="34" charset="-122"/>
            <a:ea typeface="微软雅黑" panose="020B0503020204020204" pitchFamily="34" charset="-122"/>
          </a:endParaRPr>
        </a:p>
      </dgm:t>
    </dgm:pt>
    <dgm:pt modelId="{853609FE-BEED-452A-9F47-CD4CB71D5D74}" cxnId="{9B520274-83C5-493C-BA5F-BCF0535EC47D}" type="parTrans">
      <dgm:prSet/>
      <dgm:spPr/>
      <dgm:t>
        <a:bodyPr/>
        <a:lstStyle/>
        <a:p>
          <a:endParaRPr lang="zh-CN" altLang="en-US"/>
        </a:p>
      </dgm:t>
    </dgm:pt>
    <dgm:pt modelId="{7F2AF4E0-2C1F-42A5-9B15-6C807D5094CB}" cxnId="{9B520274-83C5-493C-BA5F-BCF0535EC47D}" type="sibTrans">
      <dgm:prSet/>
      <dgm:spPr/>
      <dgm:t>
        <a:bodyPr/>
        <a:lstStyle/>
        <a:p>
          <a:endParaRPr lang="zh-CN" altLang="en-US"/>
        </a:p>
      </dgm:t>
    </dgm:pt>
    <dgm:pt modelId="{E7147EAC-6041-4AF1-B30E-78A6402EA544}">
      <dgm:prSet phldrT="[文本]"/>
      <dgm:spPr/>
      <dgm:t>
        <a:bodyPr/>
        <a:lstStyle/>
        <a:p>
          <a:r>
            <a:rPr lang="zh-CN" altLang="en-US" smtClean="0">
              <a:latin typeface="微软雅黑" panose="020B0503020204020204" pitchFamily="34" charset="-122"/>
              <a:ea typeface="微软雅黑" panose="020B0503020204020204" pitchFamily="34" charset="-122"/>
            </a:rPr>
            <a:t>开源硬件</a:t>
          </a:r>
          <a:endParaRPr lang="zh-CN" altLang="en-US" dirty="0">
            <a:latin typeface="微软雅黑" panose="020B0503020204020204" pitchFamily="34" charset="-122"/>
            <a:ea typeface="微软雅黑" panose="020B0503020204020204" pitchFamily="34" charset="-122"/>
          </a:endParaRPr>
        </a:p>
      </dgm:t>
    </dgm:pt>
    <dgm:pt modelId="{6853EB47-673D-4F0B-9EB1-FFC2D1D1A1E9}" cxnId="{DCC7EC94-2C78-40B4-A076-51985DA7C46F}" type="parTrans">
      <dgm:prSet/>
      <dgm:spPr/>
      <dgm:t>
        <a:bodyPr/>
        <a:lstStyle/>
        <a:p>
          <a:endParaRPr lang="zh-CN" altLang="en-US"/>
        </a:p>
      </dgm:t>
    </dgm:pt>
    <dgm:pt modelId="{1ABC045A-58C5-49EB-813D-E2DAD7E70160}" cxnId="{DCC7EC94-2C78-40B4-A076-51985DA7C46F}" type="sibTrans">
      <dgm:prSet/>
      <dgm:spPr/>
      <dgm:t>
        <a:bodyPr/>
        <a:lstStyle/>
        <a:p>
          <a:endParaRPr lang="zh-CN" altLang="en-US"/>
        </a:p>
      </dgm:t>
    </dgm:pt>
    <dgm:pt modelId="{F74A94EE-81F5-453C-B486-10382DF763AB}">
      <dgm:prSet/>
      <dgm:spPr/>
      <dgm:t>
        <a:bodyPr/>
        <a:lstStyle/>
        <a:p>
          <a:r>
            <a:rPr lang="en-US" altLang="zh-CN" smtClean="0">
              <a:latin typeface="微软雅黑" panose="020B0503020204020204" pitchFamily="34" charset="-122"/>
              <a:ea typeface="微软雅黑" panose="020B0503020204020204" pitchFamily="34" charset="-122"/>
            </a:rPr>
            <a:t>Scratch</a:t>
          </a:r>
          <a:r>
            <a:rPr lang="zh-CN" altLang="en-US" smtClean="0">
              <a:latin typeface="微软雅黑" panose="020B0503020204020204" pitchFamily="34" charset="-122"/>
              <a:ea typeface="微软雅黑" panose="020B0503020204020204" pitchFamily="34" charset="-122"/>
            </a:rPr>
            <a:t>编程</a:t>
          </a:r>
          <a:endParaRPr lang="en-US" altLang="zh-CN" dirty="0">
            <a:latin typeface="微软雅黑" panose="020B0503020204020204" pitchFamily="34" charset="-122"/>
            <a:ea typeface="微软雅黑" panose="020B0503020204020204" pitchFamily="34" charset="-122"/>
          </a:endParaRPr>
        </a:p>
      </dgm:t>
    </dgm:pt>
    <dgm:pt modelId="{B1FD75DC-317F-491E-81DA-290A5ED25845}" cxnId="{D616F043-6FE4-44D3-AB9A-14F769E0BA39}" type="parTrans">
      <dgm:prSet/>
      <dgm:spPr/>
      <dgm:t>
        <a:bodyPr/>
        <a:lstStyle/>
        <a:p>
          <a:endParaRPr lang="zh-CN" altLang="en-US"/>
        </a:p>
      </dgm:t>
    </dgm:pt>
    <dgm:pt modelId="{7B1E2E35-4676-4EF9-BEF7-2400D22226C9}" cxnId="{D616F043-6FE4-44D3-AB9A-14F769E0BA39}" type="sibTrans">
      <dgm:prSet/>
      <dgm:spPr/>
      <dgm:t>
        <a:bodyPr/>
        <a:lstStyle/>
        <a:p>
          <a:endParaRPr lang="zh-CN" altLang="en-US"/>
        </a:p>
      </dgm:t>
    </dgm:pt>
    <dgm:pt modelId="{7A97E98D-DB70-4C11-A781-13EE7D3E20F6}">
      <dgm:prSet/>
      <dgm:spPr/>
      <dgm:t>
        <a:bodyPr/>
        <a:lstStyle/>
        <a:p>
          <a:r>
            <a:rPr lang="en-US" altLang="zh-CN" smtClean="0">
              <a:latin typeface="微软雅黑" panose="020B0503020204020204" pitchFamily="34" charset="-122"/>
              <a:ea typeface="微软雅黑" panose="020B0503020204020204" pitchFamily="34" charset="-122"/>
            </a:rPr>
            <a:t>Python</a:t>
          </a:r>
          <a:r>
            <a:rPr lang="zh-CN" altLang="en-US" smtClean="0">
              <a:latin typeface="微软雅黑" panose="020B0503020204020204" pitchFamily="34" charset="-122"/>
              <a:ea typeface="微软雅黑" panose="020B0503020204020204" pitchFamily="34" charset="-122"/>
            </a:rPr>
            <a:t>编程</a:t>
          </a:r>
          <a:endParaRPr lang="en-US" altLang="zh-CN" dirty="0">
            <a:latin typeface="微软雅黑" panose="020B0503020204020204" pitchFamily="34" charset="-122"/>
            <a:ea typeface="微软雅黑" panose="020B0503020204020204" pitchFamily="34" charset="-122"/>
          </a:endParaRPr>
        </a:p>
      </dgm:t>
    </dgm:pt>
    <dgm:pt modelId="{1EFE394A-0E10-4130-9D27-4057315342CB}" cxnId="{45DADBE9-ACF3-4C06-9141-4F917BCB7802}" type="parTrans">
      <dgm:prSet/>
      <dgm:spPr/>
      <dgm:t>
        <a:bodyPr/>
        <a:lstStyle/>
        <a:p>
          <a:endParaRPr lang="zh-CN" altLang="en-US"/>
        </a:p>
      </dgm:t>
    </dgm:pt>
    <dgm:pt modelId="{B8EC3AA5-871C-47D4-8DE5-4AB8438AB74E}" cxnId="{45DADBE9-ACF3-4C06-9141-4F917BCB7802}" type="sibTrans">
      <dgm:prSet/>
      <dgm:spPr/>
      <dgm:t>
        <a:bodyPr/>
        <a:lstStyle/>
        <a:p>
          <a:endParaRPr lang="zh-CN" altLang="en-US"/>
        </a:p>
      </dgm:t>
    </dgm:pt>
    <dgm:pt modelId="{16D4E436-192E-4ED5-8586-8D1CB28396AA}">
      <dgm:prSet/>
      <dgm:spPr/>
      <dgm:t>
        <a:bodyPr/>
        <a:lstStyle/>
        <a:p>
          <a:r>
            <a:rPr lang="zh-CN" altLang="en-US" smtClean="0">
              <a:latin typeface="微软雅黑" panose="020B0503020204020204" pitchFamily="34" charset="-122"/>
              <a:ea typeface="微软雅黑" panose="020B0503020204020204" pitchFamily="34" charset="-122"/>
            </a:rPr>
            <a:t>停格动画</a:t>
          </a:r>
          <a:endParaRPr lang="en-US" altLang="zh-CN" dirty="0">
            <a:latin typeface="微软雅黑" panose="020B0503020204020204" pitchFamily="34" charset="-122"/>
            <a:ea typeface="微软雅黑" panose="020B0503020204020204" pitchFamily="34" charset="-122"/>
          </a:endParaRPr>
        </a:p>
      </dgm:t>
    </dgm:pt>
    <dgm:pt modelId="{2D4E4283-3066-425F-920B-C0CBC5DE0BA4}" cxnId="{9068EE11-A792-4F1E-9EE4-824EDBD09299}" type="parTrans">
      <dgm:prSet/>
      <dgm:spPr/>
      <dgm:t>
        <a:bodyPr/>
        <a:lstStyle/>
        <a:p>
          <a:endParaRPr lang="zh-CN" altLang="en-US"/>
        </a:p>
      </dgm:t>
    </dgm:pt>
    <dgm:pt modelId="{3BCF3B7A-B427-4B2F-90BB-EA74095209B4}" cxnId="{9068EE11-A792-4F1E-9EE4-824EDBD09299}" type="sibTrans">
      <dgm:prSet/>
      <dgm:spPr/>
      <dgm:t>
        <a:bodyPr/>
        <a:lstStyle/>
        <a:p>
          <a:endParaRPr lang="zh-CN" altLang="en-US"/>
        </a:p>
      </dgm:t>
    </dgm:pt>
    <dgm:pt modelId="{A2276A8C-CEBA-48EF-AA8E-1F6EF84ABACB}">
      <dgm:prSet/>
      <dgm:spPr/>
      <dgm:t>
        <a:bodyPr/>
        <a:lstStyle/>
        <a:p>
          <a:r>
            <a:rPr lang="en-US" altLang="zh-CN" smtClean="0">
              <a:latin typeface="微软雅黑" panose="020B0503020204020204" pitchFamily="34" charset="-122"/>
              <a:ea typeface="微软雅黑" panose="020B0503020204020204" pitchFamily="34" charset="-122"/>
            </a:rPr>
            <a:t>AR/VR</a:t>
          </a:r>
          <a:endParaRPr lang="zh-CN" altLang="en-US" dirty="0">
            <a:latin typeface="微软雅黑" panose="020B0503020204020204" pitchFamily="34" charset="-122"/>
            <a:ea typeface="微软雅黑" panose="020B0503020204020204" pitchFamily="34" charset="-122"/>
          </a:endParaRPr>
        </a:p>
      </dgm:t>
    </dgm:pt>
    <dgm:pt modelId="{50907F11-5CA8-414A-AB89-451ADB3FF846}" cxnId="{B3903664-13BB-461A-B97E-0E7E81F545B2}" type="parTrans">
      <dgm:prSet/>
      <dgm:spPr/>
      <dgm:t>
        <a:bodyPr/>
        <a:lstStyle/>
        <a:p>
          <a:endParaRPr lang="zh-CN" altLang="en-US"/>
        </a:p>
      </dgm:t>
    </dgm:pt>
    <dgm:pt modelId="{85FA2312-C5B4-4DEA-94B1-522C91BACBE2}" cxnId="{B3903664-13BB-461A-B97E-0E7E81F545B2}" type="sibTrans">
      <dgm:prSet/>
      <dgm:spPr/>
      <dgm:t>
        <a:bodyPr/>
        <a:lstStyle/>
        <a:p>
          <a:endParaRPr lang="zh-CN" altLang="en-US"/>
        </a:p>
      </dgm:t>
    </dgm:pt>
    <dgm:pt modelId="{213D9C09-789C-408A-AD25-B126F611C64C}">
      <dgm:prSet/>
      <dgm:spPr/>
      <dgm:t>
        <a:bodyPr/>
        <a:lstStyle/>
        <a:p>
          <a:r>
            <a:rPr lang="zh-CN" altLang="en-US" smtClean="0">
              <a:latin typeface="微软雅黑" panose="020B0503020204020204" pitchFamily="34" charset="-122"/>
              <a:ea typeface="微软雅黑" panose="020B0503020204020204" pitchFamily="34" charset="-122"/>
            </a:rPr>
            <a:t>机器人</a:t>
          </a:r>
          <a:endParaRPr lang="zh-CN" altLang="en-US" dirty="0">
            <a:latin typeface="微软雅黑" panose="020B0503020204020204" pitchFamily="34" charset="-122"/>
            <a:ea typeface="微软雅黑" panose="020B0503020204020204" pitchFamily="34" charset="-122"/>
          </a:endParaRPr>
        </a:p>
      </dgm:t>
    </dgm:pt>
    <dgm:pt modelId="{82422857-0A2F-4309-A5B6-0764DE1F6921}" cxnId="{875F4907-C020-4F18-834F-7CEE701AACDD}" type="parTrans">
      <dgm:prSet/>
      <dgm:spPr/>
      <dgm:t>
        <a:bodyPr/>
        <a:lstStyle/>
        <a:p>
          <a:endParaRPr lang="zh-CN" altLang="en-US"/>
        </a:p>
      </dgm:t>
    </dgm:pt>
    <dgm:pt modelId="{9416FF3A-E53A-457B-B88F-972602E08A63}" cxnId="{875F4907-C020-4F18-834F-7CEE701AACDD}" type="sibTrans">
      <dgm:prSet/>
      <dgm:spPr/>
      <dgm:t>
        <a:bodyPr/>
        <a:lstStyle/>
        <a:p>
          <a:endParaRPr lang="zh-CN" altLang="en-US"/>
        </a:p>
      </dgm:t>
    </dgm:pt>
    <dgm:pt modelId="{D67258AF-F587-4A54-9ED0-E47563FBEA42}">
      <dgm:prSet/>
      <dgm:spPr/>
      <dgm:t>
        <a:bodyPr/>
        <a:lstStyle/>
        <a:p>
          <a:r>
            <a:rPr lang="zh-CN" altLang="en-US" dirty="0" smtClean="0">
              <a:latin typeface="微软雅黑" panose="020B0503020204020204" pitchFamily="34" charset="-122"/>
              <a:ea typeface="微软雅黑" panose="020B0503020204020204" pitchFamily="34" charset="-122"/>
            </a:rPr>
            <a:t>手工制作</a:t>
          </a:r>
          <a:endParaRPr lang="zh-CN" altLang="en-US" dirty="0">
            <a:latin typeface="微软雅黑" panose="020B0503020204020204" pitchFamily="34" charset="-122"/>
            <a:ea typeface="微软雅黑" panose="020B0503020204020204" pitchFamily="34" charset="-122"/>
          </a:endParaRPr>
        </a:p>
      </dgm:t>
    </dgm:pt>
    <dgm:pt modelId="{F591A542-7984-4DBD-8B59-060A4EDA65B2}" cxnId="{DAB5868B-3472-40A8-AD3A-4DDF7C11C96B}" type="parTrans">
      <dgm:prSet/>
      <dgm:spPr/>
      <dgm:t>
        <a:bodyPr/>
        <a:lstStyle/>
        <a:p>
          <a:endParaRPr lang="zh-CN" altLang="en-US"/>
        </a:p>
      </dgm:t>
    </dgm:pt>
    <dgm:pt modelId="{21E2BADD-1C40-4D69-85EC-F35C22CE1BF5}" cxnId="{DAB5868B-3472-40A8-AD3A-4DDF7C11C96B}" type="sibTrans">
      <dgm:prSet/>
      <dgm:spPr/>
      <dgm:t>
        <a:bodyPr/>
        <a:lstStyle/>
        <a:p>
          <a:endParaRPr lang="zh-CN" altLang="en-US"/>
        </a:p>
      </dgm:t>
    </dgm:pt>
    <dgm:pt modelId="{664C642E-1480-4D98-8FA0-02BC9FFF466A}" type="pres">
      <dgm:prSet presAssocID="{39D71857-E0AE-453C-8DC2-01109A0350B2}" presName="cycle" presStyleCnt="0">
        <dgm:presLayoutVars>
          <dgm:chMax val="1"/>
          <dgm:dir/>
          <dgm:animLvl val="ctr"/>
          <dgm:resizeHandles val="exact"/>
        </dgm:presLayoutVars>
      </dgm:prSet>
      <dgm:spPr/>
      <dgm:t>
        <a:bodyPr/>
        <a:lstStyle/>
        <a:p>
          <a:endParaRPr lang="zh-CN" altLang="en-US"/>
        </a:p>
      </dgm:t>
    </dgm:pt>
    <dgm:pt modelId="{FFB7BE6E-1FD1-4753-84E2-07647C78A757}" type="pres">
      <dgm:prSet presAssocID="{D94969D1-3D81-465F-A769-0E97BCBF232B}" presName="centerShape" presStyleLbl="node0" presStyleIdx="0" presStyleCnt="1" custScaleX="177263" custScaleY="163672"/>
      <dgm:spPr/>
      <dgm:t>
        <a:bodyPr/>
        <a:lstStyle/>
        <a:p>
          <a:endParaRPr lang="zh-CN" altLang="en-US"/>
        </a:p>
      </dgm:t>
    </dgm:pt>
    <dgm:pt modelId="{9ADC3D30-A39A-41A8-9967-81C46625295D}" type="pres">
      <dgm:prSet presAssocID="{B16FA74E-A335-46E7-8C13-6AC1D51EDE56}" presName="Name9" presStyleLbl="parChTrans1D2" presStyleIdx="0" presStyleCnt="10"/>
      <dgm:spPr/>
      <dgm:t>
        <a:bodyPr/>
        <a:lstStyle/>
        <a:p>
          <a:endParaRPr lang="zh-CN" altLang="en-US"/>
        </a:p>
      </dgm:t>
    </dgm:pt>
    <dgm:pt modelId="{4D0B33AD-7C89-43F6-AC31-A63ABF58C16E}" type="pres">
      <dgm:prSet presAssocID="{B16FA74E-A335-46E7-8C13-6AC1D51EDE56}" presName="connTx" presStyleLbl="parChTrans1D2" presStyleIdx="0" presStyleCnt="10"/>
      <dgm:spPr/>
      <dgm:t>
        <a:bodyPr/>
        <a:lstStyle/>
        <a:p>
          <a:endParaRPr lang="zh-CN" altLang="en-US"/>
        </a:p>
      </dgm:t>
    </dgm:pt>
    <dgm:pt modelId="{68380404-3870-41BE-9731-F80D6C451C6F}" type="pres">
      <dgm:prSet presAssocID="{6C7DA398-2E68-45D2-8B7A-877319D9C81C}" presName="node" presStyleLbl="node1" presStyleIdx="0" presStyleCnt="10" custScaleX="126329" custScaleY="120916">
        <dgm:presLayoutVars>
          <dgm:bulletEnabled val="1"/>
        </dgm:presLayoutVars>
      </dgm:prSet>
      <dgm:spPr/>
      <dgm:t>
        <a:bodyPr/>
        <a:lstStyle/>
        <a:p>
          <a:endParaRPr lang="zh-CN" altLang="en-US"/>
        </a:p>
      </dgm:t>
    </dgm:pt>
    <dgm:pt modelId="{87212970-BA95-4C62-BD7D-91EE15CA3A75}" type="pres">
      <dgm:prSet presAssocID="{8161DD64-AFFC-4BD7-AEFD-E121C698BE36}" presName="Name9" presStyleLbl="parChTrans1D2" presStyleIdx="1" presStyleCnt="10"/>
      <dgm:spPr/>
      <dgm:t>
        <a:bodyPr/>
        <a:lstStyle/>
        <a:p>
          <a:endParaRPr lang="zh-CN" altLang="en-US"/>
        </a:p>
      </dgm:t>
    </dgm:pt>
    <dgm:pt modelId="{8821862D-22A4-44C2-A403-FD9479596F25}" type="pres">
      <dgm:prSet presAssocID="{8161DD64-AFFC-4BD7-AEFD-E121C698BE36}" presName="connTx" presStyleLbl="parChTrans1D2" presStyleIdx="1" presStyleCnt="10"/>
      <dgm:spPr/>
      <dgm:t>
        <a:bodyPr/>
        <a:lstStyle/>
        <a:p>
          <a:endParaRPr lang="zh-CN" altLang="en-US"/>
        </a:p>
      </dgm:t>
    </dgm:pt>
    <dgm:pt modelId="{7D11052C-9665-4430-907B-386E0DAEF34C}" type="pres">
      <dgm:prSet presAssocID="{882D3141-D271-4B15-8B2D-B26CAAE04B28}" presName="node" presStyleLbl="node1" presStyleIdx="1" presStyleCnt="10" custScaleX="126329" custScaleY="120916">
        <dgm:presLayoutVars>
          <dgm:bulletEnabled val="1"/>
        </dgm:presLayoutVars>
      </dgm:prSet>
      <dgm:spPr/>
      <dgm:t>
        <a:bodyPr/>
        <a:lstStyle/>
        <a:p>
          <a:endParaRPr lang="zh-CN" altLang="en-US"/>
        </a:p>
      </dgm:t>
    </dgm:pt>
    <dgm:pt modelId="{7C1C7E75-4DCC-4336-A57B-381D3BB5E5B3}" type="pres">
      <dgm:prSet presAssocID="{853609FE-BEED-452A-9F47-CD4CB71D5D74}" presName="Name9" presStyleLbl="parChTrans1D2" presStyleIdx="2" presStyleCnt="10"/>
      <dgm:spPr/>
      <dgm:t>
        <a:bodyPr/>
        <a:lstStyle/>
        <a:p>
          <a:endParaRPr lang="zh-CN" altLang="en-US"/>
        </a:p>
      </dgm:t>
    </dgm:pt>
    <dgm:pt modelId="{C2A7E50C-758D-4F70-9DA0-28D2728942EA}" type="pres">
      <dgm:prSet presAssocID="{853609FE-BEED-452A-9F47-CD4CB71D5D74}" presName="connTx" presStyleLbl="parChTrans1D2" presStyleIdx="2" presStyleCnt="10"/>
      <dgm:spPr/>
      <dgm:t>
        <a:bodyPr/>
        <a:lstStyle/>
        <a:p>
          <a:endParaRPr lang="zh-CN" altLang="en-US"/>
        </a:p>
      </dgm:t>
    </dgm:pt>
    <dgm:pt modelId="{5AA440A5-72D8-437A-842B-1271F5E881BC}" type="pres">
      <dgm:prSet presAssocID="{98E92C78-9923-470B-9CF6-3EF426B1F2B3}" presName="node" presStyleLbl="node1" presStyleIdx="2" presStyleCnt="10" custScaleX="126329" custScaleY="120916">
        <dgm:presLayoutVars>
          <dgm:bulletEnabled val="1"/>
        </dgm:presLayoutVars>
      </dgm:prSet>
      <dgm:spPr/>
      <dgm:t>
        <a:bodyPr/>
        <a:lstStyle/>
        <a:p>
          <a:endParaRPr lang="zh-CN" altLang="en-US"/>
        </a:p>
      </dgm:t>
    </dgm:pt>
    <dgm:pt modelId="{23C1F676-02D6-4042-9691-659B856369C1}" type="pres">
      <dgm:prSet presAssocID="{6853EB47-673D-4F0B-9EB1-FFC2D1D1A1E9}" presName="Name9" presStyleLbl="parChTrans1D2" presStyleIdx="3" presStyleCnt="10"/>
      <dgm:spPr/>
      <dgm:t>
        <a:bodyPr/>
        <a:lstStyle/>
        <a:p>
          <a:endParaRPr lang="zh-CN" altLang="en-US"/>
        </a:p>
      </dgm:t>
    </dgm:pt>
    <dgm:pt modelId="{9B910D12-724F-4877-A4D5-D80005CE9670}" type="pres">
      <dgm:prSet presAssocID="{6853EB47-673D-4F0B-9EB1-FFC2D1D1A1E9}" presName="connTx" presStyleLbl="parChTrans1D2" presStyleIdx="3" presStyleCnt="10"/>
      <dgm:spPr/>
      <dgm:t>
        <a:bodyPr/>
        <a:lstStyle/>
        <a:p>
          <a:endParaRPr lang="zh-CN" altLang="en-US"/>
        </a:p>
      </dgm:t>
    </dgm:pt>
    <dgm:pt modelId="{14826FA4-74AB-43A0-81BF-2FBED36231A0}" type="pres">
      <dgm:prSet presAssocID="{E7147EAC-6041-4AF1-B30E-78A6402EA544}" presName="node" presStyleLbl="node1" presStyleIdx="3" presStyleCnt="10" custScaleX="126329" custScaleY="120916">
        <dgm:presLayoutVars>
          <dgm:bulletEnabled val="1"/>
        </dgm:presLayoutVars>
      </dgm:prSet>
      <dgm:spPr/>
      <dgm:t>
        <a:bodyPr/>
        <a:lstStyle/>
        <a:p>
          <a:endParaRPr lang="zh-CN" altLang="en-US"/>
        </a:p>
      </dgm:t>
    </dgm:pt>
    <dgm:pt modelId="{F8CDA7EA-879B-478A-8861-16ACCF1027B9}" type="pres">
      <dgm:prSet presAssocID="{B1FD75DC-317F-491E-81DA-290A5ED25845}" presName="Name9" presStyleLbl="parChTrans1D2" presStyleIdx="4" presStyleCnt="10"/>
      <dgm:spPr/>
      <dgm:t>
        <a:bodyPr/>
        <a:lstStyle/>
        <a:p>
          <a:endParaRPr lang="zh-CN" altLang="en-US"/>
        </a:p>
      </dgm:t>
    </dgm:pt>
    <dgm:pt modelId="{41DDEC83-8619-48C4-808A-8F2F24BBF5D5}" type="pres">
      <dgm:prSet presAssocID="{B1FD75DC-317F-491E-81DA-290A5ED25845}" presName="connTx" presStyleLbl="parChTrans1D2" presStyleIdx="4" presStyleCnt="10"/>
      <dgm:spPr/>
      <dgm:t>
        <a:bodyPr/>
        <a:lstStyle/>
        <a:p>
          <a:endParaRPr lang="zh-CN" altLang="en-US"/>
        </a:p>
      </dgm:t>
    </dgm:pt>
    <dgm:pt modelId="{259766DD-F9AE-4BA4-9A1D-B064E9D81EEF}" type="pres">
      <dgm:prSet presAssocID="{F74A94EE-81F5-453C-B486-10382DF763AB}" presName="node" presStyleLbl="node1" presStyleIdx="4" presStyleCnt="10" custScaleX="126329" custScaleY="120916">
        <dgm:presLayoutVars>
          <dgm:bulletEnabled val="1"/>
        </dgm:presLayoutVars>
      </dgm:prSet>
      <dgm:spPr/>
      <dgm:t>
        <a:bodyPr/>
        <a:lstStyle/>
        <a:p>
          <a:endParaRPr lang="zh-CN" altLang="en-US"/>
        </a:p>
      </dgm:t>
    </dgm:pt>
    <dgm:pt modelId="{744EBE51-0911-40B0-93F9-E615DB2E61A2}" type="pres">
      <dgm:prSet presAssocID="{1EFE394A-0E10-4130-9D27-4057315342CB}" presName="Name9" presStyleLbl="parChTrans1D2" presStyleIdx="5" presStyleCnt="10"/>
      <dgm:spPr/>
      <dgm:t>
        <a:bodyPr/>
        <a:lstStyle/>
        <a:p>
          <a:endParaRPr lang="zh-CN" altLang="en-US"/>
        </a:p>
      </dgm:t>
    </dgm:pt>
    <dgm:pt modelId="{9D80F419-8439-4412-91F5-4F633865961F}" type="pres">
      <dgm:prSet presAssocID="{1EFE394A-0E10-4130-9D27-4057315342CB}" presName="connTx" presStyleLbl="parChTrans1D2" presStyleIdx="5" presStyleCnt="10"/>
      <dgm:spPr/>
      <dgm:t>
        <a:bodyPr/>
        <a:lstStyle/>
        <a:p>
          <a:endParaRPr lang="zh-CN" altLang="en-US"/>
        </a:p>
      </dgm:t>
    </dgm:pt>
    <dgm:pt modelId="{66B395DD-2378-4FC8-A41C-A4F94DB63ACB}" type="pres">
      <dgm:prSet presAssocID="{7A97E98D-DB70-4C11-A781-13EE7D3E20F6}" presName="node" presStyleLbl="node1" presStyleIdx="5" presStyleCnt="10" custScaleX="126329" custScaleY="120916">
        <dgm:presLayoutVars>
          <dgm:bulletEnabled val="1"/>
        </dgm:presLayoutVars>
      </dgm:prSet>
      <dgm:spPr/>
      <dgm:t>
        <a:bodyPr/>
        <a:lstStyle/>
        <a:p>
          <a:endParaRPr lang="zh-CN" altLang="en-US"/>
        </a:p>
      </dgm:t>
    </dgm:pt>
    <dgm:pt modelId="{515369D0-3F51-4833-AFAE-2DBECC76D9C9}" type="pres">
      <dgm:prSet presAssocID="{2D4E4283-3066-425F-920B-C0CBC5DE0BA4}" presName="Name9" presStyleLbl="parChTrans1D2" presStyleIdx="6" presStyleCnt="10"/>
      <dgm:spPr/>
      <dgm:t>
        <a:bodyPr/>
        <a:lstStyle/>
        <a:p>
          <a:endParaRPr lang="zh-CN" altLang="en-US"/>
        </a:p>
      </dgm:t>
    </dgm:pt>
    <dgm:pt modelId="{346E12D8-0908-4574-856E-E8BBEA1417EC}" type="pres">
      <dgm:prSet presAssocID="{2D4E4283-3066-425F-920B-C0CBC5DE0BA4}" presName="connTx" presStyleLbl="parChTrans1D2" presStyleIdx="6" presStyleCnt="10"/>
      <dgm:spPr/>
      <dgm:t>
        <a:bodyPr/>
        <a:lstStyle/>
        <a:p>
          <a:endParaRPr lang="zh-CN" altLang="en-US"/>
        </a:p>
      </dgm:t>
    </dgm:pt>
    <dgm:pt modelId="{86BE4E0D-F661-4A0B-AE05-E78836592D47}" type="pres">
      <dgm:prSet presAssocID="{16D4E436-192E-4ED5-8586-8D1CB28396AA}" presName="node" presStyleLbl="node1" presStyleIdx="6" presStyleCnt="10" custScaleX="126329" custScaleY="120916">
        <dgm:presLayoutVars>
          <dgm:bulletEnabled val="1"/>
        </dgm:presLayoutVars>
      </dgm:prSet>
      <dgm:spPr/>
      <dgm:t>
        <a:bodyPr/>
        <a:lstStyle/>
        <a:p>
          <a:endParaRPr lang="zh-CN" altLang="en-US"/>
        </a:p>
      </dgm:t>
    </dgm:pt>
    <dgm:pt modelId="{98415DA3-EB6D-4904-A110-641A01E4F53A}" type="pres">
      <dgm:prSet presAssocID="{50907F11-5CA8-414A-AB89-451ADB3FF846}" presName="Name9" presStyleLbl="parChTrans1D2" presStyleIdx="7" presStyleCnt="10"/>
      <dgm:spPr/>
      <dgm:t>
        <a:bodyPr/>
        <a:lstStyle/>
        <a:p>
          <a:endParaRPr lang="zh-CN" altLang="en-US"/>
        </a:p>
      </dgm:t>
    </dgm:pt>
    <dgm:pt modelId="{5BE267E6-D5E0-4C22-B1B3-8DB54F3147B3}" type="pres">
      <dgm:prSet presAssocID="{50907F11-5CA8-414A-AB89-451ADB3FF846}" presName="connTx" presStyleLbl="parChTrans1D2" presStyleIdx="7" presStyleCnt="10"/>
      <dgm:spPr/>
      <dgm:t>
        <a:bodyPr/>
        <a:lstStyle/>
        <a:p>
          <a:endParaRPr lang="zh-CN" altLang="en-US"/>
        </a:p>
      </dgm:t>
    </dgm:pt>
    <dgm:pt modelId="{27629547-F42C-4291-A4EC-9DB7A868D3FA}" type="pres">
      <dgm:prSet presAssocID="{A2276A8C-CEBA-48EF-AA8E-1F6EF84ABACB}" presName="node" presStyleLbl="node1" presStyleIdx="7" presStyleCnt="10" custScaleX="126329" custScaleY="120916">
        <dgm:presLayoutVars>
          <dgm:bulletEnabled val="1"/>
        </dgm:presLayoutVars>
      </dgm:prSet>
      <dgm:spPr/>
      <dgm:t>
        <a:bodyPr/>
        <a:lstStyle/>
        <a:p>
          <a:endParaRPr lang="zh-CN" altLang="en-US"/>
        </a:p>
      </dgm:t>
    </dgm:pt>
    <dgm:pt modelId="{899070BD-BA02-4B01-84E3-157685FC659A}" type="pres">
      <dgm:prSet presAssocID="{82422857-0A2F-4309-A5B6-0764DE1F6921}" presName="Name9" presStyleLbl="parChTrans1D2" presStyleIdx="8" presStyleCnt="10"/>
      <dgm:spPr/>
      <dgm:t>
        <a:bodyPr/>
        <a:lstStyle/>
        <a:p>
          <a:endParaRPr lang="zh-CN" altLang="en-US"/>
        </a:p>
      </dgm:t>
    </dgm:pt>
    <dgm:pt modelId="{D684E64B-8439-4474-B1A6-076BD3785019}" type="pres">
      <dgm:prSet presAssocID="{82422857-0A2F-4309-A5B6-0764DE1F6921}" presName="connTx" presStyleLbl="parChTrans1D2" presStyleIdx="8" presStyleCnt="10"/>
      <dgm:spPr/>
      <dgm:t>
        <a:bodyPr/>
        <a:lstStyle/>
        <a:p>
          <a:endParaRPr lang="zh-CN" altLang="en-US"/>
        </a:p>
      </dgm:t>
    </dgm:pt>
    <dgm:pt modelId="{19DA38BC-0C40-4529-A9F0-B44FB3DBF56F}" type="pres">
      <dgm:prSet presAssocID="{213D9C09-789C-408A-AD25-B126F611C64C}" presName="node" presStyleLbl="node1" presStyleIdx="8" presStyleCnt="10" custScaleX="126329" custScaleY="120916">
        <dgm:presLayoutVars>
          <dgm:bulletEnabled val="1"/>
        </dgm:presLayoutVars>
      </dgm:prSet>
      <dgm:spPr/>
      <dgm:t>
        <a:bodyPr/>
        <a:lstStyle/>
        <a:p>
          <a:endParaRPr lang="zh-CN" altLang="en-US"/>
        </a:p>
      </dgm:t>
    </dgm:pt>
    <dgm:pt modelId="{60E0AB16-3F5F-413D-BE80-4C1453AD7904}" type="pres">
      <dgm:prSet presAssocID="{F591A542-7984-4DBD-8B59-060A4EDA65B2}" presName="Name9" presStyleLbl="parChTrans1D2" presStyleIdx="9" presStyleCnt="10"/>
      <dgm:spPr/>
      <dgm:t>
        <a:bodyPr/>
        <a:lstStyle/>
        <a:p>
          <a:endParaRPr lang="zh-CN" altLang="en-US"/>
        </a:p>
      </dgm:t>
    </dgm:pt>
    <dgm:pt modelId="{60734445-2734-4107-BCF8-978062718724}" type="pres">
      <dgm:prSet presAssocID="{F591A542-7984-4DBD-8B59-060A4EDA65B2}" presName="connTx" presStyleLbl="parChTrans1D2" presStyleIdx="9" presStyleCnt="10"/>
      <dgm:spPr/>
      <dgm:t>
        <a:bodyPr/>
        <a:lstStyle/>
        <a:p>
          <a:endParaRPr lang="zh-CN" altLang="en-US"/>
        </a:p>
      </dgm:t>
    </dgm:pt>
    <dgm:pt modelId="{E1A09E35-3073-4582-9153-9F80F4296359}" type="pres">
      <dgm:prSet presAssocID="{D67258AF-F587-4A54-9ED0-E47563FBEA42}" presName="node" presStyleLbl="node1" presStyleIdx="9" presStyleCnt="10" custScaleX="126329" custScaleY="120916">
        <dgm:presLayoutVars>
          <dgm:bulletEnabled val="1"/>
        </dgm:presLayoutVars>
      </dgm:prSet>
      <dgm:spPr/>
      <dgm:t>
        <a:bodyPr/>
        <a:lstStyle/>
        <a:p>
          <a:endParaRPr lang="zh-CN" altLang="en-US"/>
        </a:p>
      </dgm:t>
    </dgm:pt>
  </dgm:ptLst>
  <dgm:cxnLst>
    <dgm:cxn modelId="{6F2EC976-772E-45D3-9C17-73BED45A63E8}" type="presOf" srcId="{D67258AF-F587-4A54-9ED0-E47563FBEA42}" destId="{E1A09E35-3073-4582-9153-9F80F4296359}" srcOrd="0" destOrd="0" presId="urn:microsoft.com/office/officeart/2005/8/layout/radial1"/>
    <dgm:cxn modelId="{12567C0F-2CCC-4EA6-A199-1C880DECF686}" type="presOf" srcId="{8161DD64-AFFC-4BD7-AEFD-E121C698BE36}" destId="{87212970-BA95-4C62-BD7D-91EE15CA3A75}" srcOrd="0" destOrd="0" presId="urn:microsoft.com/office/officeart/2005/8/layout/radial1"/>
    <dgm:cxn modelId="{98A4AAE2-D64D-4626-B563-02C75F57A417}" type="presOf" srcId="{6C7DA398-2E68-45D2-8B7A-877319D9C81C}" destId="{68380404-3870-41BE-9731-F80D6C451C6F}" srcOrd="0" destOrd="0" presId="urn:microsoft.com/office/officeart/2005/8/layout/radial1"/>
    <dgm:cxn modelId="{FB593FC6-7041-477E-BE20-679CFBCEA92B}" type="presOf" srcId="{F591A542-7984-4DBD-8B59-060A4EDA65B2}" destId="{60E0AB16-3F5F-413D-BE80-4C1453AD7904}" srcOrd="0" destOrd="0" presId="urn:microsoft.com/office/officeart/2005/8/layout/radial1"/>
    <dgm:cxn modelId="{0A4F48F8-CA8D-43F2-ADBA-DBE38CC1490E}" type="presOf" srcId="{6853EB47-673D-4F0B-9EB1-FFC2D1D1A1E9}" destId="{23C1F676-02D6-4042-9691-659B856369C1}" srcOrd="0" destOrd="0" presId="urn:microsoft.com/office/officeart/2005/8/layout/radial1"/>
    <dgm:cxn modelId="{570EFD1A-52C6-47AA-8290-F0F9E5B428C6}" type="presOf" srcId="{E7147EAC-6041-4AF1-B30E-78A6402EA544}" destId="{14826FA4-74AB-43A0-81BF-2FBED36231A0}" srcOrd="0" destOrd="0" presId="urn:microsoft.com/office/officeart/2005/8/layout/radial1"/>
    <dgm:cxn modelId="{DCC7EC94-2C78-40B4-A076-51985DA7C46F}" srcId="{D94969D1-3D81-465F-A769-0E97BCBF232B}" destId="{E7147EAC-6041-4AF1-B30E-78A6402EA544}" srcOrd="3" destOrd="0" parTransId="{6853EB47-673D-4F0B-9EB1-FFC2D1D1A1E9}" sibTransId="{1ABC045A-58C5-49EB-813D-E2DAD7E70160}"/>
    <dgm:cxn modelId="{8E6827D4-62F1-480D-9377-896532A87BA3}" type="presOf" srcId="{50907F11-5CA8-414A-AB89-451ADB3FF846}" destId="{98415DA3-EB6D-4904-A110-641A01E4F53A}" srcOrd="0" destOrd="0" presId="urn:microsoft.com/office/officeart/2005/8/layout/radial1"/>
    <dgm:cxn modelId="{2EFB58C2-69A6-4EEE-AD2D-951CE2F18990}" type="presOf" srcId="{16D4E436-192E-4ED5-8586-8D1CB28396AA}" destId="{86BE4E0D-F661-4A0B-AE05-E78836592D47}" srcOrd="0" destOrd="0" presId="urn:microsoft.com/office/officeart/2005/8/layout/radial1"/>
    <dgm:cxn modelId="{5C98663A-FA81-4E81-B2C3-B67050EA5FF6}" type="presOf" srcId="{6853EB47-673D-4F0B-9EB1-FFC2D1D1A1E9}" destId="{9B910D12-724F-4877-A4D5-D80005CE9670}" srcOrd="1" destOrd="0" presId="urn:microsoft.com/office/officeart/2005/8/layout/radial1"/>
    <dgm:cxn modelId="{9068EE11-A792-4F1E-9EE4-824EDBD09299}" srcId="{D94969D1-3D81-465F-A769-0E97BCBF232B}" destId="{16D4E436-192E-4ED5-8586-8D1CB28396AA}" srcOrd="6" destOrd="0" parTransId="{2D4E4283-3066-425F-920B-C0CBC5DE0BA4}" sibTransId="{3BCF3B7A-B427-4B2F-90BB-EA74095209B4}"/>
    <dgm:cxn modelId="{875F4907-C020-4F18-834F-7CEE701AACDD}" srcId="{D94969D1-3D81-465F-A769-0E97BCBF232B}" destId="{213D9C09-789C-408A-AD25-B126F611C64C}" srcOrd="8" destOrd="0" parTransId="{82422857-0A2F-4309-A5B6-0764DE1F6921}" sibTransId="{9416FF3A-E53A-457B-B88F-972602E08A63}"/>
    <dgm:cxn modelId="{2614BADB-0C8D-45B9-9279-EAABF80590D2}" type="presOf" srcId="{2D4E4283-3066-425F-920B-C0CBC5DE0BA4}" destId="{515369D0-3F51-4833-AFAE-2DBECC76D9C9}" srcOrd="0" destOrd="0" presId="urn:microsoft.com/office/officeart/2005/8/layout/radial1"/>
    <dgm:cxn modelId="{10A62118-067F-4F4C-8A87-C7F0F877A57D}" type="presOf" srcId="{50907F11-5CA8-414A-AB89-451ADB3FF846}" destId="{5BE267E6-D5E0-4C22-B1B3-8DB54F3147B3}" srcOrd="1" destOrd="0" presId="urn:microsoft.com/office/officeart/2005/8/layout/radial1"/>
    <dgm:cxn modelId="{D93AA6C8-9C2D-4394-9852-0501BC121F4C}" type="presOf" srcId="{B1FD75DC-317F-491E-81DA-290A5ED25845}" destId="{F8CDA7EA-879B-478A-8861-16ACCF1027B9}" srcOrd="0" destOrd="0" presId="urn:microsoft.com/office/officeart/2005/8/layout/radial1"/>
    <dgm:cxn modelId="{45DADBE9-ACF3-4C06-9141-4F917BCB7802}" srcId="{D94969D1-3D81-465F-A769-0E97BCBF232B}" destId="{7A97E98D-DB70-4C11-A781-13EE7D3E20F6}" srcOrd="5" destOrd="0" parTransId="{1EFE394A-0E10-4130-9D27-4057315342CB}" sibTransId="{B8EC3AA5-871C-47D4-8DE5-4AB8438AB74E}"/>
    <dgm:cxn modelId="{9B520274-83C5-493C-BA5F-BCF0535EC47D}" srcId="{D94969D1-3D81-465F-A769-0E97BCBF232B}" destId="{98E92C78-9923-470B-9CF6-3EF426B1F2B3}" srcOrd="2" destOrd="0" parTransId="{853609FE-BEED-452A-9F47-CD4CB71D5D74}" sibTransId="{7F2AF4E0-2C1F-42A5-9B15-6C807D5094CB}"/>
    <dgm:cxn modelId="{81C97B32-65E3-4D3D-9405-534E74826CF2}" srcId="{D94969D1-3D81-465F-A769-0E97BCBF232B}" destId="{882D3141-D271-4B15-8B2D-B26CAAE04B28}" srcOrd="1" destOrd="0" parTransId="{8161DD64-AFFC-4BD7-AEFD-E121C698BE36}" sibTransId="{BB76AC19-B967-4710-821D-1EEA321A41FF}"/>
    <dgm:cxn modelId="{1AE68B9C-5C4F-4CB4-8FD8-6E01325F16A9}" type="presOf" srcId="{98E92C78-9923-470B-9CF6-3EF426B1F2B3}" destId="{5AA440A5-72D8-437A-842B-1271F5E881BC}" srcOrd="0" destOrd="0" presId="urn:microsoft.com/office/officeart/2005/8/layout/radial1"/>
    <dgm:cxn modelId="{DAB5868B-3472-40A8-AD3A-4DDF7C11C96B}" srcId="{D94969D1-3D81-465F-A769-0E97BCBF232B}" destId="{D67258AF-F587-4A54-9ED0-E47563FBEA42}" srcOrd="9" destOrd="0" parTransId="{F591A542-7984-4DBD-8B59-060A4EDA65B2}" sibTransId="{21E2BADD-1C40-4D69-85EC-F35C22CE1BF5}"/>
    <dgm:cxn modelId="{D616F043-6FE4-44D3-AB9A-14F769E0BA39}" srcId="{D94969D1-3D81-465F-A769-0E97BCBF232B}" destId="{F74A94EE-81F5-453C-B486-10382DF763AB}" srcOrd="4" destOrd="0" parTransId="{B1FD75DC-317F-491E-81DA-290A5ED25845}" sibTransId="{7B1E2E35-4676-4EF9-BEF7-2400D22226C9}"/>
    <dgm:cxn modelId="{0C9BE383-BA26-404B-8A0D-20105304702D}" type="presOf" srcId="{B16FA74E-A335-46E7-8C13-6AC1D51EDE56}" destId="{9ADC3D30-A39A-41A8-9967-81C46625295D}" srcOrd="0" destOrd="0" presId="urn:microsoft.com/office/officeart/2005/8/layout/radial1"/>
    <dgm:cxn modelId="{2FF1CDB4-4BE3-4285-9754-CFBA4B9A681D}" type="presOf" srcId="{F591A542-7984-4DBD-8B59-060A4EDA65B2}" destId="{60734445-2734-4107-BCF8-978062718724}" srcOrd="1" destOrd="0" presId="urn:microsoft.com/office/officeart/2005/8/layout/radial1"/>
    <dgm:cxn modelId="{7C1548EA-7625-499B-9C56-3BA693BDE163}" srcId="{D94969D1-3D81-465F-A769-0E97BCBF232B}" destId="{6C7DA398-2E68-45D2-8B7A-877319D9C81C}" srcOrd="0" destOrd="0" parTransId="{B16FA74E-A335-46E7-8C13-6AC1D51EDE56}" sibTransId="{A0BE15E3-A2F4-4552-A7E6-5B91897299D0}"/>
    <dgm:cxn modelId="{E49027AD-420B-4C82-87BC-E2F25E89857C}" type="presOf" srcId="{8161DD64-AFFC-4BD7-AEFD-E121C698BE36}" destId="{8821862D-22A4-44C2-A403-FD9479596F25}" srcOrd="1" destOrd="0" presId="urn:microsoft.com/office/officeart/2005/8/layout/radial1"/>
    <dgm:cxn modelId="{A6207BA9-C1F8-48DC-83D9-F5A3F59C4913}" type="presOf" srcId="{213D9C09-789C-408A-AD25-B126F611C64C}" destId="{19DA38BC-0C40-4529-A9F0-B44FB3DBF56F}" srcOrd="0" destOrd="0" presId="urn:microsoft.com/office/officeart/2005/8/layout/radial1"/>
    <dgm:cxn modelId="{3F34D132-F11E-4DAC-9E68-85ACE2B908E7}" type="presOf" srcId="{39D71857-E0AE-453C-8DC2-01109A0350B2}" destId="{664C642E-1480-4D98-8FA0-02BC9FFF466A}" srcOrd="0" destOrd="0" presId="urn:microsoft.com/office/officeart/2005/8/layout/radial1"/>
    <dgm:cxn modelId="{DC001DC6-6827-418E-B3D8-C0BDCB10C949}" type="presOf" srcId="{882D3141-D271-4B15-8B2D-B26CAAE04B28}" destId="{7D11052C-9665-4430-907B-386E0DAEF34C}" srcOrd="0" destOrd="0" presId="urn:microsoft.com/office/officeart/2005/8/layout/radial1"/>
    <dgm:cxn modelId="{946E5A07-037D-4668-B8C6-8A93EA4A7E3E}" type="presOf" srcId="{853609FE-BEED-452A-9F47-CD4CB71D5D74}" destId="{C2A7E50C-758D-4F70-9DA0-28D2728942EA}" srcOrd="1" destOrd="0" presId="urn:microsoft.com/office/officeart/2005/8/layout/radial1"/>
    <dgm:cxn modelId="{BA861346-0F18-422A-AEBD-8D97E841A125}" type="presOf" srcId="{D94969D1-3D81-465F-A769-0E97BCBF232B}" destId="{FFB7BE6E-1FD1-4753-84E2-07647C78A757}" srcOrd="0" destOrd="0" presId="urn:microsoft.com/office/officeart/2005/8/layout/radial1"/>
    <dgm:cxn modelId="{B90DBFFC-17EC-4EFC-A68E-0AB1F64087EE}" type="presOf" srcId="{853609FE-BEED-452A-9F47-CD4CB71D5D74}" destId="{7C1C7E75-4DCC-4336-A57B-381D3BB5E5B3}" srcOrd="0" destOrd="0" presId="urn:microsoft.com/office/officeart/2005/8/layout/radial1"/>
    <dgm:cxn modelId="{B3903664-13BB-461A-B97E-0E7E81F545B2}" srcId="{D94969D1-3D81-465F-A769-0E97BCBF232B}" destId="{A2276A8C-CEBA-48EF-AA8E-1F6EF84ABACB}" srcOrd="7" destOrd="0" parTransId="{50907F11-5CA8-414A-AB89-451ADB3FF846}" sibTransId="{85FA2312-C5B4-4DEA-94B1-522C91BACBE2}"/>
    <dgm:cxn modelId="{F32E80EC-66B5-49E5-8104-1CFDC022D260}" type="presOf" srcId="{7A97E98D-DB70-4C11-A781-13EE7D3E20F6}" destId="{66B395DD-2378-4FC8-A41C-A4F94DB63ACB}" srcOrd="0" destOrd="0" presId="urn:microsoft.com/office/officeart/2005/8/layout/radial1"/>
    <dgm:cxn modelId="{92533EDA-E3C7-4D9F-A1D5-6CDC302CF1A6}" type="presOf" srcId="{2D4E4283-3066-425F-920B-C0CBC5DE0BA4}" destId="{346E12D8-0908-4574-856E-E8BBEA1417EC}" srcOrd="1" destOrd="0" presId="urn:microsoft.com/office/officeart/2005/8/layout/radial1"/>
    <dgm:cxn modelId="{7F781568-120D-43CD-ABAA-B671A9EA3CC8}" type="presOf" srcId="{1EFE394A-0E10-4130-9D27-4057315342CB}" destId="{744EBE51-0911-40B0-93F9-E615DB2E61A2}" srcOrd="0" destOrd="0" presId="urn:microsoft.com/office/officeart/2005/8/layout/radial1"/>
    <dgm:cxn modelId="{6AAD69CC-BCC3-4679-913B-3D4A2B2B0213}" type="presOf" srcId="{82422857-0A2F-4309-A5B6-0764DE1F6921}" destId="{899070BD-BA02-4B01-84E3-157685FC659A}" srcOrd="0" destOrd="0" presId="urn:microsoft.com/office/officeart/2005/8/layout/radial1"/>
    <dgm:cxn modelId="{CB73F082-AE83-4588-BBCB-9F0FDCD38200}" type="presOf" srcId="{82422857-0A2F-4309-A5B6-0764DE1F6921}" destId="{D684E64B-8439-4474-B1A6-076BD3785019}" srcOrd="1" destOrd="0" presId="urn:microsoft.com/office/officeart/2005/8/layout/radial1"/>
    <dgm:cxn modelId="{5FC71C71-7C0C-454C-A4F8-70D953233605}" type="presOf" srcId="{A2276A8C-CEBA-48EF-AA8E-1F6EF84ABACB}" destId="{27629547-F42C-4291-A4EC-9DB7A868D3FA}" srcOrd="0" destOrd="0" presId="urn:microsoft.com/office/officeart/2005/8/layout/radial1"/>
    <dgm:cxn modelId="{E76DBF61-B364-4C3C-8E32-9B32B1C70FA2}" type="presOf" srcId="{B16FA74E-A335-46E7-8C13-6AC1D51EDE56}" destId="{4D0B33AD-7C89-43F6-AC31-A63ABF58C16E}" srcOrd="1" destOrd="0" presId="urn:microsoft.com/office/officeart/2005/8/layout/radial1"/>
    <dgm:cxn modelId="{FD423929-9829-485D-907D-1623888C9AAD}" type="presOf" srcId="{F74A94EE-81F5-453C-B486-10382DF763AB}" destId="{259766DD-F9AE-4BA4-9A1D-B064E9D81EEF}" srcOrd="0" destOrd="0" presId="urn:microsoft.com/office/officeart/2005/8/layout/radial1"/>
    <dgm:cxn modelId="{8071C572-845E-410B-B176-9C0C6373FFA1}" srcId="{39D71857-E0AE-453C-8DC2-01109A0350B2}" destId="{D94969D1-3D81-465F-A769-0E97BCBF232B}" srcOrd="0" destOrd="0" parTransId="{6DE8592B-43EF-414A-B2B7-B3EA7D0F339B}" sibTransId="{21687955-29D9-48DF-8274-A7C368FCFC02}"/>
    <dgm:cxn modelId="{809AF522-F38A-4724-A319-E2153708B734}" type="presOf" srcId="{1EFE394A-0E10-4130-9D27-4057315342CB}" destId="{9D80F419-8439-4412-91F5-4F633865961F}" srcOrd="1" destOrd="0" presId="urn:microsoft.com/office/officeart/2005/8/layout/radial1"/>
    <dgm:cxn modelId="{21CECF70-A3C5-4B80-9560-EEC0AEC15316}" type="presOf" srcId="{B1FD75DC-317F-491E-81DA-290A5ED25845}" destId="{41DDEC83-8619-48C4-808A-8F2F24BBF5D5}" srcOrd="1" destOrd="0" presId="urn:microsoft.com/office/officeart/2005/8/layout/radial1"/>
    <dgm:cxn modelId="{625321F1-094D-4564-88FC-DE664ACA9197}" type="presParOf" srcId="{664C642E-1480-4D98-8FA0-02BC9FFF466A}" destId="{FFB7BE6E-1FD1-4753-84E2-07647C78A757}" srcOrd="0" destOrd="0" presId="urn:microsoft.com/office/officeart/2005/8/layout/radial1"/>
    <dgm:cxn modelId="{9CBECE59-20F7-4586-BDDB-E2F1AF54C6CE}" type="presParOf" srcId="{664C642E-1480-4D98-8FA0-02BC9FFF466A}" destId="{9ADC3D30-A39A-41A8-9967-81C46625295D}" srcOrd="1" destOrd="0" presId="urn:microsoft.com/office/officeart/2005/8/layout/radial1"/>
    <dgm:cxn modelId="{E07C627E-A458-429E-9F2D-955BEAEFE875}" type="presParOf" srcId="{9ADC3D30-A39A-41A8-9967-81C46625295D}" destId="{4D0B33AD-7C89-43F6-AC31-A63ABF58C16E}" srcOrd="0" destOrd="0" presId="urn:microsoft.com/office/officeart/2005/8/layout/radial1"/>
    <dgm:cxn modelId="{26D6C94B-6422-4257-A861-F2C59CC23C68}" type="presParOf" srcId="{664C642E-1480-4D98-8FA0-02BC9FFF466A}" destId="{68380404-3870-41BE-9731-F80D6C451C6F}" srcOrd="2" destOrd="0" presId="urn:microsoft.com/office/officeart/2005/8/layout/radial1"/>
    <dgm:cxn modelId="{1D4A2308-35D4-4A4D-9999-6B021A60482F}" type="presParOf" srcId="{664C642E-1480-4D98-8FA0-02BC9FFF466A}" destId="{87212970-BA95-4C62-BD7D-91EE15CA3A75}" srcOrd="3" destOrd="0" presId="urn:microsoft.com/office/officeart/2005/8/layout/radial1"/>
    <dgm:cxn modelId="{FDADDB19-56DB-4B4B-99D4-25F7EDCD4CA3}" type="presParOf" srcId="{87212970-BA95-4C62-BD7D-91EE15CA3A75}" destId="{8821862D-22A4-44C2-A403-FD9479596F25}" srcOrd="0" destOrd="0" presId="urn:microsoft.com/office/officeart/2005/8/layout/radial1"/>
    <dgm:cxn modelId="{EAF97B45-74CF-4BA7-BE52-17D5A66AB3F5}" type="presParOf" srcId="{664C642E-1480-4D98-8FA0-02BC9FFF466A}" destId="{7D11052C-9665-4430-907B-386E0DAEF34C}" srcOrd="4" destOrd="0" presId="urn:microsoft.com/office/officeart/2005/8/layout/radial1"/>
    <dgm:cxn modelId="{6361BA67-9AE2-4816-AD16-47F0E0D0C232}" type="presParOf" srcId="{664C642E-1480-4D98-8FA0-02BC9FFF466A}" destId="{7C1C7E75-4DCC-4336-A57B-381D3BB5E5B3}" srcOrd="5" destOrd="0" presId="urn:microsoft.com/office/officeart/2005/8/layout/radial1"/>
    <dgm:cxn modelId="{27565801-F6E0-4146-961C-8B1C7A3EFA27}" type="presParOf" srcId="{7C1C7E75-4DCC-4336-A57B-381D3BB5E5B3}" destId="{C2A7E50C-758D-4F70-9DA0-28D2728942EA}" srcOrd="0" destOrd="0" presId="urn:microsoft.com/office/officeart/2005/8/layout/radial1"/>
    <dgm:cxn modelId="{C3A91513-EEB2-414A-B09B-CAA60B4F5257}" type="presParOf" srcId="{664C642E-1480-4D98-8FA0-02BC9FFF466A}" destId="{5AA440A5-72D8-437A-842B-1271F5E881BC}" srcOrd="6" destOrd="0" presId="urn:microsoft.com/office/officeart/2005/8/layout/radial1"/>
    <dgm:cxn modelId="{FF8DDC04-ACE7-4DA4-9C94-9391AA1C0C2A}" type="presParOf" srcId="{664C642E-1480-4D98-8FA0-02BC9FFF466A}" destId="{23C1F676-02D6-4042-9691-659B856369C1}" srcOrd="7" destOrd="0" presId="urn:microsoft.com/office/officeart/2005/8/layout/radial1"/>
    <dgm:cxn modelId="{6B3666AE-A9E2-4DEC-9C72-395CDF4E8BA2}" type="presParOf" srcId="{23C1F676-02D6-4042-9691-659B856369C1}" destId="{9B910D12-724F-4877-A4D5-D80005CE9670}" srcOrd="0" destOrd="0" presId="urn:microsoft.com/office/officeart/2005/8/layout/radial1"/>
    <dgm:cxn modelId="{A2A6959F-7FDA-4E9C-B920-29637651C68C}" type="presParOf" srcId="{664C642E-1480-4D98-8FA0-02BC9FFF466A}" destId="{14826FA4-74AB-43A0-81BF-2FBED36231A0}" srcOrd="8" destOrd="0" presId="urn:microsoft.com/office/officeart/2005/8/layout/radial1"/>
    <dgm:cxn modelId="{872B9109-351B-456E-AA69-6CB83B1664DD}" type="presParOf" srcId="{664C642E-1480-4D98-8FA0-02BC9FFF466A}" destId="{F8CDA7EA-879B-478A-8861-16ACCF1027B9}" srcOrd="9" destOrd="0" presId="urn:microsoft.com/office/officeart/2005/8/layout/radial1"/>
    <dgm:cxn modelId="{1D43C434-E821-4AB8-A8A8-07C45D35CA6D}" type="presParOf" srcId="{F8CDA7EA-879B-478A-8861-16ACCF1027B9}" destId="{41DDEC83-8619-48C4-808A-8F2F24BBF5D5}" srcOrd="0" destOrd="0" presId="urn:microsoft.com/office/officeart/2005/8/layout/radial1"/>
    <dgm:cxn modelId="{22C95061-2447-4804-87C4-E08B5B291FA9}" type="presParOf" srcId="{664C642E-1480-4D98-8FA0-02BC9FFF466A}" destId="{259766DD-F9AE-4BA4-9A1D-B064E9D81EEF}" srcOrd="10" destOrd="0" presId="urn:microsoft.com/office/officeart/2005/8/layout/radial1"/>
    <dgm:cxn modelId="{C739CCF5-7203-46A3-8734-BF143A6B7E2F}" type="presParOf" srcId="{664C642E-1480-4D98-8FA0-02BC9FFF466A}" destId="{744EBE51-0911-40B0-93F9-E615DB2E61A2}" srcOrd="11" destOrd="0" presId="urn:microsoft.com/office/officeart/2005/8/layout/radial1"/>
    <dgm:cxn modelId="{277A869A-FDAB-432A-A45F-B853CEAF2B56}" type="presParOf" srcId="{744EBE51-0911-40B0-93F9-E615DB2E61A2}" destId="{9D80F419-8439-4412-91F5-4F633865961F}" srcOrd="0" destOrd="0" presId="urn:microsoft.com/office/officeart/2005/8/layout/radial1"/>
    <dgm:cxn modelId="{91FEBBE7-C455-4E80-ADC9-14F1E028F51E}" type="presParOf" srcId="{664C642E-1480-4D98-8FA0-02BC9FFF466A}" destId="{66B395DD-2378-4FC8-A41C-A4F94DB63ACB}" srcOrd="12" destOrd="0" presId="urn:microsoft.com/office/officeart/2005/8/layout/radial1"/>
    <dgm:cxn modelId="{0342DE83-F1AB-4310-9147-882A9E190463}" type="presParOf" srcId="{664C642E-1480-4D98-8FA0-02BC9FFF466A}" destId="{515369D0-3F51-4833-AFAE-2DBECC76D9C9}" srcOrd="13" destOrd="0" presId="urn:microsoft.com/office/officeart/2005/8/layout/radial1"/>
    <dgm:cxn modelId="{6930B1E6-8363-448B-9110-2F64186FF68C}" type="presParOf" srcId="{515369D0-3F51-4833-AFAE-2DBECC76D9C9}" destId="{346E12D8-0908-4574-856E-E8BBEA1417EC}" srcOrd="0" destOrd="0" presId="urn:microsoft.com/office/officeart/2005/8/layout/radial1"/>
    <dgm:cxn modelId="{CFD575E3-FB4C-430A-BF79-B721757B9683}" type="presParOf" srcId="{664C642E-1480-4D98-8FA0-02BC9FFF466A}" destId="{86BE4E0D-F661-4A0B-AE05-E78836592D47}" srcOrd="14" destOrd="0" presId="urn:microsoft.com/office/officeart/2005/8/layout/radial1"/>
    <dgm:cxn modelId="{AA7C9A36-44B2-4EEA-8D56-3F7FF41F1682}" type="presParOf" srcId="{664C642E-1480-4D98-8FA0-02BC9FFF466A}" destId="{98415DA3-EB6D-4904-A110-641A01E4F53A}" srcOrd="15" destOrd="0" presId="urn:microsoft.com/office/officeart/2005/8/layout/radial1"/>
    <dgm:cxn modelId="{1BBFA511-8820-4A5F-B605-F367D647F5BE}" type="presParOf" srcId="{98415DA3-EB6D-4904-A110-641A01E4F53A}" destId="{5BE267E6-D5E0-4C22-B1B3-8DB54F3147B3}" srcOrd="0" destOrd="0" presId="urn:microsoft.com/office/officeart/2005/8/layout/radial1"/>
    <dgm:cxn modelId="{2FD23CAA-076E-41BB-8CAE-C783BB4F8888}" type="presParOf" srcId="{664C642E-1480-4D98-8FA0-02BC9FFF466A}" destId="{27629547-F42C-4291-A4EC-9DB7A868D3FA}" srcOrd="16" destOrd="0" presId="urn:microsoft.com/office/officeart/2005/8/layout/radial1"/>
    <dgm:cxn modelId="{9A83D61D-FB7D-4EBD-8A82-D1D35AEF1E72}" type="presParOf" srcId="{664C642E-1480-4D98-8FA0-02BC9FFF466A}" destId="{899070BD-BA02-4B01-84E3-157685FC659A}" srcOrd="17" destOrd="0" presId="urn:microsoft.com/office/officeart/2005/8/layout/radial1"/>
    <dgm:cxn modelId="{66000D72-20CD-40C1-8AF0-13DA48D7FAA2}" type="presParOf" srcId="{899070BD-BA02-4B01-84E3-157685FC659A}" destId="{D684E64B-8439-4474-B1A6-076BD3785019}" srcOrd="0" destOrd="0" presId="urn:microsoft.com/office/officeart/2005/8/layout/radial1"/>
    <dgm:cxn modelId="{5A729B7B-B5DD-45FB-83DD-E98F7E315040}" type="presParOf" srcId="{664C642E-1480-4D98-8FA0-02BC9FFF466A}" destId="{19DA38BC-0C40-4529-A9F0-B44FB3DBF56F}" srcOrd="18" destOrd="0" presId="urn:microsoft.com/office/officeart/2005/8/layout/radial1"/>
    <dgm:cxn modelId="{F3C81BAD-C2FE-4F21-A477-B4D778194642}" type="presParOf" srcId="{664C642E-1480-4D98-8FA0-02BC9FFF466A}" destId="{60E0AB16-3F5F-413D-BE80-4C1453AD7904}" srcOrd="19" destOrd="0" presId="urn:microsoft.com/office/officeart/2005/8/layout/radial1"/>
    <dgm:cxn modelId="{37F1BF3F-70FF-4C59-9C1D-A8EE4B6C0068}" type="presParOf" srcId="{60E0AB16-3F5F-413D-BE80-4C1453AD7904}" destId="{60734445-2734-4107-BCF8-978062718724}" srcOrd="0" destOrd="0" presId="urn:microsoft.com/office/officeart/2005/8/layout/radial1"/>
    <dgm:cxn modelId="{4955E595-8010-4BA2-B874-38C0B0526EFC}" type="presParOf" srcId="{664C642E-1480-4D98-8FA0-02BC9FFF466A}" destId="{E1A09E35-3073-4582-9153-9F80F4296359}" srcOrd="20" destOrd="0" presId="urn:microsoft.com/office/officeart/2005/8/layout/radial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7BE6E-1FD1-4753-84E2-07647C78A757}">
      <dsp:nvSpPr>
        <dsp:cNvPr id="0" name=""/>
        <dsp:cNvSpPr/>
      </dsp:nvSpPr>
      <dsp:spPr>
        <a:xfrm>
          <a:off x="3149598" y="1865040"/>
          <a:ext cx="1828802" cy="168858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CN" sz="2500" kern="1200" dirty="0" smtClean="0"/>
            <a:t>3D One</a:t>
          </a:r>
        </a:p>
      </dsp:txBody>
      <dsp:txXfrm>
        <a:off x="3417420" y="2112328"/>
        <a:ext cx="1293158" cy="1194009"/>
      </dsp:txXfrm>
    </dsp:sp>
    <dsp:sp modelId="{9ADC3D30-A39A-41A8-9967-81C46625295D}">
      <dsp:nvSpPr>
        <dsp:cNvPr id="0" name=""/>
        <dsp:cNvSpPr/>
      </dsp:nvSpPr>
      <dsp:spPr>
        <a:xfrm rot="16200000">
          <a:off x="3711248" y="1500864"/>
          <a:ext cx="705503" cy="22847"/>
        </a:xfrm>
        <a:custGeom>
          <a:avLst/>
          <a:gdLst/>
          <a:ahLst/>
          <a:cxnLst/>
          <a:rect l="0" t="0" r="0" b="0"/>
          <a:pathLst>
            <a:path>
              <a:moveTo>
                <a:pt x="0" y="11423"/>
              </a:moveTo>
              <a:lnTo>
                <a:pt x="705503" y="11423"/>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046362" y="1494650"/>
        <a:ext cx="35275" cy="35275"/>
      </dsp:txXfrm>
    </dsp:sp>
    <dsp:sp modelId="{68380404-3870-41BE-9731-F80D6C451C6F}">
      <dsp:nvSpPr>
        <dsp:cNvPr id="0" name=""/>
        <dsp:cNvSpPr/>
      </dsp:nvSpPr>
      <dsp:spPr>
        <a:xfrm>
          <a:off x="3412338" y="-87940"/>
          <a:ext cx="1303322" cy="124747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kern="1200" smtClean="0">
              <a:latin typeface="微软雅黑" panose="020B0503020204020204" pitchFamily="34" charset="-122"/>
              <a:ea typeface="微软雅黑" panose="020B0503020204020204" pitchFamily="34" charset="-122"/>
            </a:rPr>
            <a:t>3D</a:t>
          </a:r>
          <a:r>
            <a:rPr lang="zh-CN" altLang="en-US" sz="1600" kern="1200" smtClean="0">
              <a:latin typeface="微软雅黑" panose="020B0503020204020204" pitchFamily="34" charset="-122"/>
              <a:ea typeface="微软雅黑" panose="020B0503020204020204" pitchFamily="34" charset="-122"/>
            </a:rPr>
            <a:t>打印</a:t>
          </a:r>
          <a:endParaRPr lang="zh-CN" altLang="en-US" sz="1600" kern="1200" dirty="0">
            <a:latin typeface="微软雅黑" panose="020B0503020204020204" pitchFamily="34" charset="-122"/>
            <a:ea typeface="微软雅黑" panose="020B0503020204020204" pitchFamily="34" charset="-122"/>
          </a:endParaRPr>
        </a:p>
      </dsp:txBody>
      <dsp:txXfrm>
        <a:off x="3603205" y="94749"/>
        <a:ext cx="921588" cy="882099"/>
      </dsp:txXfrm>
    </dsp:sp>
    <dsp:sp modelId="{87212970-BA95-4C62-BD7D-91EE15CA3A75}">
      <dsp:nvSpPr>
        <dsp:cNvPr id="0" name=""/>
        <dsp:cNvSpPr/>
      </dsp:nvSpPr>
      <dsp:spPr>
        <a:xfrm rot="18360000">
          <a:off x="4434513" y="1724169"/>
          <a:ext cx="673901" cy="22847"/>
        </a:xfrm>
        <a:custGeom>
          <a:avLst/>
          <a:gdLst/>
          <a:ahLst/>
          <a:cxnLst/>
          <a:rect l="0" t="0" r="0" b="0"/>
          <a:pathLst>
            <a:path>
              <a:moveTo>
                <a:pt x="0" y="11423"/>
              </a:moveTo>
              <a:lnTo>
                <a:pt x="673901" y="11423"/>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754616" y="1718745"/>
        <a:ext cx="33695" cy="33695"/>
      </dsp:txXfrm>
    </dsp:sp>
    <dsp:sp modelId="{7D11052C-9665-4430-907B-386E0DAEF34C}">
      <dsp:nvSpPr>
        <dsp:cNvPr id="0" name=""/>
        <dsp:cNvSpPr/>
      </dsp:nvSpPr>
      <dsp:spPr>
        <a:xfrm>
          <a:off x="4689910" y="327167"/>
          <a:ext cx="1303322" cy="1247477"/>
        </a:xfrm>
        <a:prstGeom prst="ellipse">
          <a:avLst/>
        </a:prstGeom>
        <a:gradFill rotWithShape="0">
          <a:gsLst>
            <a:gs pos="0">
              <a:schemeClr val="accent2">
                <a:hueOff val="-1428601"/>
                <a:satOff val="-701"/>
                <a:lumOff val="-3159"/>
                <a:alphaOff val="0"/>
                <a:shade val="51000"/>
                <a:satMod val="130000"/>
              </a:schemeClr>
            </a:gs>
            <a:gs pos="80000">
              <a:schemeClr val="accent2">
                <a:hueOff val="-1428601"/>
                <a:satOff val="-701"/>
                <a:lumOff val="-3159"/>
                <a:alphaOff val="0"/>
                <a:shade val="93000"/>
                <a:satMod val="130000"/>
              </a:schemeClr>
            </a:gs>
            <a:gs pos="100000">
              <a:schemeClr val="accent2">
                <a:hueOff val="-1428601"/>
                <a:satOff val="-701"/>
                <a:lumOff val="-31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smtClean="0">
              <a:latin typeface="微软雅黑" panose="020B0503020204020204" pitchFamily="34" charset="-122"/>
              <a:ea typeface="微软雅黑" panose="020B0503020204020204" pitchFamily="34" charset="-122"/>
            </a:rPr>
            <a:t>激光雕刻</a:t>
          </a:r>
          <a:endParaRPr lang="zh-CN" altLang="en-US" sz="1600" kern="1200" dirty="0">
            <a:latin typeface="微软雅黑" panose="020B0503020204020204" pitchFamily="34" charset="-122"/>
            <a:ea typeface="微软雅黑" panose="020B0503020204020204" pitchFamily="34" charset="-122"/>
          </a:endParaRPr>
        </a:p>
      </dsp:txBody>
      <dsp:txXfrm>
        <a:off x="4880777" y="509856"/>
        <a:ext cx="921588" cy="882099"/>
      </dsp:txXfrm>
    </dsp:sp>
    <dsp:sp modelId="{7C1C7E75-4DCC-4336-A57B-381D3BB5E5B3}">
      <dsp:nvSpPr>
        <dsp:cNvPr id="0" name=""/>
        <dsp:cNvSpPr/>
      </dsp:nvSpPr>
      <dsp:spPr>
        <a:xfrm rot="20520000">
          <a:off x="4911435" y="2322199"/>
          <a:ext cx="617761" cy="22847"/>
        </a:xfrm>
        <a:custGeom>
          <a:avLst/>
          <a:gdLst/>
          <a:ahLst/>
          <a:cxnLst/>
          <a:rect l="0" t="0" r="0" b="0"/>
          <a:pathLst>
            <a:path>
              <a:moveTo>
                <a:pt x="0" y="11423"/>
              </a:moveTo>
              <a:lnTo>
                <a:pt x="617761" y="11423"/>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204872" y="2318179"/>
        <a:ext cx="30888" cy="30888"/>
      </dsp:txXfrm>
    </dsp:sp>
    <dsp:sp modelId="{5AA440A5-72D8-437A-842B-1271F5E881BC}">
      <dsp:nvSpPr>
        <dsp:cNvPr id="0" name=""/>
        <dsp:cNvSpPr/>
      </dsp:nvSpPr>
      <dsp:spPr>
        <a:xfrm>
          <a:off x="5479493" y="1413935"/>
          <a:ext cx="1303322" cy="1247477"/>
        </a:xfrm>
        <a:prstGeom prst="ellipse">
          <a:avLst/>
        </a:prstGeom>
        <a:gradFill rotWithShape="0">
          <a:gsLst>
            <a:gs pos="0">
              <a:schemeClr val="accent2">
                <a:hueOff val="-2857202"/>
                <a:satOff val="-1401"/>
                <a:lumOff val="-6318"/>
                <a:alphaOff val="0"/>
                <a:shade val="51000"/>
                <a:satMod val="130000"/>
              </a:schemeClr>
            </a:gs>
            <a:gs pos="80000">
              <a:schemeClr val="accent2">
                <a:hueOff val="-2857202"/>
                <a:satOff val="-1401"/>
                <a:lumOff val="-6318"/>
                <a:alphaOff val="0"/>
                <a:shade val="93000"/>
                <a:satMod val="130000"/>
              </a:schemeClr>
            </a:gs>
            <a:gs pos="100000">
              <a:schemeClr val="accent2">
                <a:hueOff val="-2857202"/>
                <a:satOff val="-1401"/>
                <a:lumOff val="-63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smtClean="0">
              <a:latin typeface="微软雅黑" panose="020B0503020204020204" pitchFamily="34" charset="-122"/>
              <a:ea typeface="微软雅黑" panose="020B0503020204020204" pitchFamily="34" charset="-122"/>
            </a:rPr>
            <a:t>三维扫描</a:t>
          </a:r>
          <a:endParaRPr lang="zh-CN" altLang="en-US" sz="1600" kern="1200" dirty="0">
            <a:latin typeface="微软雅黑" panose="020B0503020204020204" pitchFamily="34" charset="-122"/>
            <a:ea typeface="微软雅黑" panose="020B0503020204020204" pitchFamily="34" charset="-122"/>
          </a:endParaRPr>
        </a:p>
      </dsp:txBody>
      <dsp:txXfrm>
        <a:off x="5670360" y="1596624"/>
        <a:ext cx="921588" cy="882099"/>
      </dsp:txXfrm>
    </dsp:sp>
    <dsp:sp modelId="{23C1F676-02D6-4042-9691-659B856369C1}">
      <dsp:nvSpPr>
        <dsp:cNvPr id="0" name=""/>
        <dsp:cNvSpPr/>
      </dsp:nvSpPr>
      <dsp:spPr>
        <a:xfrm rot="1080000">
          <a:off x="4911435" y="3073619"/>
          <a:ext cx="617761" cy="22847"/>
        </a:xfrm>
        <a:custGeom>
          <a:avLst/>
          <a:gdLst/>
          <a:ahLst/>
          <a:cxnLst/>
          <a:rect l="0" t="0" r="0" b="0"/>
          <a:pathLst>
            <a:path>
              <a:moveTo>
                <a:pt x="0" y="11423"/>
              </a:moveTo>
              <a:lnTo>
                <a:pt x="617761" y="11423"/>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204872" y="3069599"/>
        <a:ext cx="30888" cy="30888"/>
      </dsp:txXfrm>
    </dsp:sp>
    <dsp:sp modelId="{14826FA4-74AB-43A0-81BF-2FBED36231A0}">
      <dsp:nvSpPr>
        <dsp:cNvPr id="0" name=""/>
        <dsp:cNvSpPr/>
      </dsp:nvSpPr>
      <dsp:spPr>
        <a:xfrm>
          <a:off x="5479493" y="2757254"/>
          <a:ext cx="1303322" cy="1247477"/>
        </a:xfrm>
        <a:prstGeom prst="ellipse">
          <a:avLst/>
        </a:prstGeom>
        <a:gradFill rotWithShape="0">
          <a:gsLst>
            <a:gs pos="0">
              <a:schemeClr val="accent2">
                <a:hueOff val="-4285802"/>
                <a:satOff val="-2102"/>
                <a:lumOff val="-9477"/>
                <a:alphaOff val="0"/>
                <a:shade val="51000"/>
                <a:satMod val="130000"/>
              </a:schemeClr>
            </a:gs>
            <a:gs pos="80000">
              <a:schemeClr val="accent2">
                <a:hueOff val="-4285802"/>
                <a:satOff val="-2102"/>
                <a:lumOff val="-9477"/>
                <a:alphaOff val="0"/>
                <a:shade val="93000"/>
                <a:satMod val="130000"/>
              </a:schemeClr>
            </a:gs>
            <a:gs pos="100000">
              <a:schemeClr val="accent2">
                <a:hueOff val="-4285802"/>
                <a:satOff val="-2102"/>
                <a:lumOff val="-94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smtClean="0">
              <a:latin typeface="微软雅黑" panose="020B0503020204020204" pitchFamily="34" charset="-122"/>
              <a:ea typeface="微软雅黑" panose="020B0503020204020204" pitchFamily="34" charset="-122"/>
            </a:rPr>
            <a:t>开源硬件</a:t>
          </a:r>
          <a:endParaRPr lang="zh-CN" altLang="en-US" sz="1600" kern="1200" dirty="0">
            <a:latin typeface="微软雅黑" panose="020B0503020204020204" pitchFamily="34" charset="-122"/>
            <a:ea typeface="微软雅黑" panose="020B0503020204020204" pitchFamily="34" charset="-122"/>
          </a:endParaRPr>
        </a:p>
      </dsp:txBody>
      <dsp:txXfrm>
        <a:off x="5670360" y="2939943"/>
        <a:ext cx="921588" cy="882099"/>
      </dsp:txXfrm>
    </dsp:sp>
    <dsp:sp modelId="{F8CDA7EA-879B-478A-8861-16ACCF1027B9}">
      <dsp:nvSpPr>
        <dsp:cNvPr id="0" name=""/>
        <dsp:cNvSpPr/>
      </dsp:nvSpPr>
      <dsp:spPr>
        <a:xfrm rot="3240000">
          <a:off x="4434513" y="3671650"/>
          <a:ext cx="673901" cy="22847"/>
        </a:xfrm>
        <a:custGeom>
          <a:avLst/>
          <a:gdLst/>
          <a:ahLst/>
          <a:cxnLst/>
          <a:rect l="0" t="0" r="0" b="0"/>
          <a:pathLst>
            <a:path>
              <a:moveTo>
                <a:pt x="0" y="11423"/>
              </a:moveTo>
              <a:lnTo>
                <a:pt x="673901" y="11423"/>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754616" y="3666226"/>
        <a:ext cx="33695" cy="33695"/>
      </dsp:txXfrm>
    </dsp:sp>
    <dsp:sp modelId="{259766DD-F9AE-4BA4-9A1D-B064E9D81EEF}">
      <dsp:nvSpPr>
        <dsp:cNvPr id="0" name=""/>
        <dsp:cNvSpPr/>
      </dsp:nvSpPr>
      <dsp:spPr>
        <a:xfrm>
          <a:off x="4689910" y="3844022"/>
          <a:ext cx="1303322" cy="1247477"/>
        </a:xfrm>
        <a:prstGeom prst="ellipse">
          <a:avLst/>
        </a:prstGeom>
        <a:gradFill rotWithShape="0">
          <a:gsLst>
            <a:gs pos="0">
              <a:schemeClr val="accent2">
                <a:hueOff val="-5714403"/>
                <a:satOff val="-2803"/>
                <a:lumOff val="-12636"/>
                <a:alphaOff val="0"/>
                <a:shade val="51000"/>
                <a:satMod val="130000"/>
              </a:schemeClr>
            </a:gs>
            <a:gs pos="80000">
              <a:schemeClr val="accent2">
                <a:hueOff val="-5714403"/>
                <a:satOff val="-2803"/>
                <a:lumOff val="-12636"/>
                <a:alphaOff val="0"/>
                <a:shade val="93000"/>
                <a:satMod val="130000"/>
              </a:schemeClr>
            </a:gs>
            <a:gs pos="100000">
              <a:schemeClr val="accent2">
                <a:hueOff val="-5714403"/>
                <a:satOff val="-2803"/>
                <a:lumOff val="-126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kern="1200" smtClean="0">
              <a:latin typeface="微软雅黑" panose="020B0503020204020204" pitchFamily="34" charset="-122"/>
              <a:ea typeface="微软雅黑" panose="020B0503020204020204" pitchFamily="34" charset="-122"/>
            </a:rPr>
            <a:t>Scratch</a:t>
          </a:r>
          <a:r>
            <a:rPr lang="zh-CN" altLang="en-US" sz="1600" kern="1200" smtClean="0">
              <a:latin typeface="微软雅黑" panose="020B0503020204020204" pitchFamily="34" charset="-122"/>
              <a:ea typeface="微软雅黑" panose="020B0503020204020204" pitchFamily="34" charset="-122"/>
            </a:rPr>
            <a:t>编程</a:t>
          </a:r>
          <a:endParaRPr lang="en-US" altLang="zh-CN" sz="1600" kern="1200" dirty="0">
            <a:latin typeface="微软雅黑" panose="020B0503020204020204" pitchFamily="34" charset="-122"/>
            <a:ea typeface="微软雅黑" panose="020B0503020204020204" pitchFamily="34" charset="-122"/>
          </a:endParaRPr>
        </a:p>
      </dsp:txBody>
      <dsp:txXfrm>
        <a:off x="4880777" y="4026711"/>
        <a:ext cx="921588" cy="882099"/>
      </dsp:txXfrm>
    </dsp:sp>
    <dsp:sp modelId="{744EBE51-0911-40B0-93F9-E615DB2E61A2}">
      <dsp:nvSpPr>
        <dsp:cNvPr id="0" name=""/>
        <dsp:cNvSpPr/>
      </dsp:nvSpPr>
      <dsp:spPr>
        <a:xfrm rot="5400000">
          <a:off x="3711248" y="3894954"/>
          <a:ext cx="705503" cy="22847"/>
        </a:xfrm>
        <a:custGeom>
          <a:avLst/>
          <a:gdLst/>
          <a:ahLst/>
          <a:cxnLst/>
          <a:rect l="0" t="0" r="0" b="0"/>
          <a:pathLst>
            <a:path>
              <a:moveTo>
                <a:pt x="0" y="11423"/>
              </a:moveTo>
              <a:lnTo>
                <a:pt x="705503" y="11423"/>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046362" y="3888740"/>
        <a:ext cx="35275" cy="35275"/>
      </dsp:txXfrm>
    </dsp:sp>
    <dsp:sp modelId="{66B395DD-2378-4FC8-A41C-A4F94DB63ACB}">
      <dsp:nvSpPr>
        <dsp:cNvPr id="0" name=""/>
        <dsp:cNvSpPr/>
      </dsp:nvSpPr>
      <dsp:spPr>
        <a:xfrm>
          <a:off x="3412338" y="4259130"/>
          <a:ext cx="1303322" cy="1247477"/>
        </a:xfrm>
        <a:prstGeom prst="ellipse">
          <a:avLst/>
        </a:prstGeom>
        <a:gradFill rotWithShape="0">
          <a:gsLst>
            <a:gs pos="0">
              <a:schemeClr val="accent2">
                <a:hueOff val="-7143004"/>
                <a:satOff val="-3503"/>
                <a:lumOff val="-15795"/>
                <a:alphaOff val="0"/>
                <a:shade val="51000"/>
                <a:satMod val="130000"/>
              </a:schemeClr>
            </a:gs>
            <a:gs pos="80000">
              <a:schemeClr val="accent2">
                <a:hueOff val="-7143004"/>
                <a:satOff val="-3503"/>
                <a:lumOff val="-15795"/>
                <a:alphaOff val="0"/>
                <a:shade val="93000"/>
                <a:satMod val="130000"/>
              </a:schemeClr>
            </a:gs>
            <a:gs pos="100000">
              <a:schemeClr val="accent2">
                <a:hueOff val="-7143004"/>
                <a:satOff val="-3503"/>
                <a:lumOff val="-157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kern="1200" smtClean="0">
              <a:latin typeface="微软雅黑" panose="020B0503020204020204" pitchFamily="34" charset="-122"/>
              <a:ea typeface="微软雅黑" panose="020B0503020204020204" pitchFamily="34" charset="-122"/>
            </a:rPr>
            <a:t>Python</a:t>
          </a:r>
          <a:r>
            <a:rPr lang="zh-CN" altLang="en-US" sz="1600" kern="1200" smtClean="0">
              <a:latin typeface="微软雅黑" panose="020B0503020204020204" pitchFamily="34" charset="-122"/>
              <a:ea typeface="微软雅黑" panose="020B0503020204020204" pitchFamily="34" charset="-122"/>
            </a:rPr>
            <a:t>编程</a:t>
          </a:r>
          <a:endParaRPr lang="en-US" altLang="zh-CN" sz="1600" kern="1200" dirty="0">
            <a:latin typeface="微软雅黑" panose="020B0503020204020204" pitchFamily="34" charset="-122"/>
            <a:ea typeface="微软雅黑" panose="020B0503020204020204" pitchFamily="34" charset="-122"/>
          </a:endParaRPr>
        </a:p>
      </dsp:txBody>
      <dsp:txXfrm>
        <a:off x="3603205" y="4441819"/>
        <a:ext cx="921588" cy="882099"/>
      </dsp:txXfrm>
    </dsp:sp>
    <dsp:sp modelId="{515369D0-3F51-4833-AFAE-2DBECC76D9C9}">
      <dsp:nvSpPr>
        <dsp:cNvPr id="0" name=""/>
        <dsp:cNvSpPr/>
      </dsp:nvSpPr>
      <dsp:spPr>
        <a:xfrm rot="7560000">
          <a:off x="3019585" y="3671650"/>
          <a:ext cx="673901" cy="22847"/>
        </a:xfrm>
        <a:custGeom>
          <a:avLst/>
          <a:gdLst/>
          <a:ahLst/>
          <a:cxnLst/>
          <a:rect l="0" t="0" r="0" b="0"/>
          <a:pathLst>
            <a:path>
              <a:moveTo>
                <a:pt x="0" y="11423"/>
              </a:moveTo>
              <a:lnTo>
                <a:pt x="673901" y="11423"/>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3339688" y="3666226"/>
        <a:ext cx="33695" cy="33695"/>
      </dsp:txXfrm>
    </dsp:sp>
    <dsp:sp modelId="{86BE4E0D-F661-4A0B-AE05-E78836592D47}">
      <dsp:nvSpPr>
        <dsp:cNvPr id="0" name=""/>
        <dsp:cNvSpPr/>
      </dsp:nvSpPr>
      <dsp:spPr>
        <a:xfrm>
          <a:off x="2134766" y="3844022"/>
          <a:ext cx="1303322" cy="1247477"/>
        </a:xfrm>
        <a:prstGeom prst="ellipse">
          <a:avLst/>
        </a:prstGeom>
        <a:gradFill rotWithShape="0">
          <a:gsLst>
            <a:gs pos="0">
              <a:schemeClr val="accent2">
                <a:hueOff val="-8571605"/>
                <a:satOff val="-4204"/>
                <a:lumOff val="-18954"/>
                <a:alphaOff val="0"/>
                <a:shade val="51000"/>
                <a:satMod val="130000"/>
              </a:schemeClr>
            </a:gs>
            <a:gs pos="80000">
              <a:schemeClr val="accent2">
                <a:hueOff val="-8571605"/>
                <a:satOff val="-4204"/>
                <a:lumOff val="-18954"/>
                <a:alphaOff val="0"/>
                <a:shade val="93000"/>
                <a:satMod val="130000"/>
              </a:schemeClr>
            </a:gs>
            <a:gs pos="100000">
              <a:schemeClr val="accent2">
                <a:hueOff val="-8571605"/>
                <a:satOff val="-4204"/>
                <a:lumOff val="-189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smtClean="0">
              <a:latin typeface="微软雅黑" panose="020B0503020204020204" pitchFamily="34" charset="-122"/>
              <a:ea typeface="微软雅黑" panose="020B0503020204020204" pitchFamily="34" charset="-122"/>
            </a:rPr>
            <a:t>停格动画</a:t>
          </a:r>
          <a:endParaRPr lang="en-US" altLang="zh-CN" sz="1600" kern="1200" dirty="0">
            <a:latin typeface="微软雅黑" panose="020B0503020204020204" pitchFamily="34" charset="-122"/>
            <a:ea typeface="微软雅黑" panose="020B0503020204020204" pitchFamily="34" charset="-122"/>
          </a:endParaRPr>
        </a:p>
      </dsp:txBody>
      <dsp:txXfrm>
        <a:off x="2325633" y="4026711"/>
        <a:ext cx="921588" cy="882099"/>
      </dsp:txXfrm>
    </dsp:sp>
    <dsp:sp modelId="{98415DA3-EB6D-4904-A110-641A01E4F53A}">
      <dsp:nvSpPr>
        <dsp:cNvPr id="0" name=""/>
        <dsp:cNvSpPr/>
      </dsp:nvSpPr>
      <dsp:spPr>
        <a:xfrm rot="9720000">
          <a:off x="2598802" y="3073619"/>
          <a:ext cx="617761" cy="22847"/>
        </a:xfrm>
        <a:custGeom>
          <a:avLst/>
          <a:gdLst/>
          <a:ahLst/>
          <a:cxnLst/>
          <a:rect l="0" t="0" r="0" b="0"/>
          <a:pathLst>
            <a:path>
              <a:moveTo>
                <a:pt x="0" y="11423"/>
              </a:moveTo>
              <a:lnTo>
                <a:pt x="617761" y="11423"/>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2892239" y="3069599"/>
        <a:ext cx="30888" cy="30888"/>
      </dsp:txXfrm>
    </dsp:sp>
    <dsp:sp modelId="{27629547-F42C-4291-A4EC-9DB7A868D3FA}">
      <dsp:nvSpPr>
        <dsp:cNvPr id="0" name=""/>
        <dsp:cNvSpPr/>
      </dsp:nvSpPr>
      <dsp:spPr>
        <a:xfrm>
          <a:off x="1345183" y="2757254"/>
          <a:ext cx="1303322" cy="1247477"/>
        </a:xfrm>
        <a:prstGeom prst="ellipse">
          <a:avLst/>
        </a:prstGeom>
        <a:gradFill rotWithShape="0">
          <a:gsLst>
            <a:gs pos="0">
              <a:schemeClr val="accent2">
                <a:hueOff val="-10000205"/>
                <a:satOff val="-4905"/>
                <a:lumOff val="-22113"/>
                <a:alphaOff val="0"/>
                <a:shade val="51000"/>
                <a:satMod val="130000"/>
              </a:schemeClr>
            </a:gs>
            <a:gs pos="80000">
              <a:schemeClr val="accent2">
                <a:hueOff val="-10000205"/>
                <a:satOff val="-4905"/>
                <a:lumOff val="-22113"/>
                <a:alphaOff val="0"/>
                <a:shade val="93000"/>
                <a:satMod val="130000"/>
              </a:schemeClr>
            </a:gs>
            <a:gs pos="100000">
              <a:schemeClr val="accent2">
                <a:hueOff val="-10000205"/>
                <a:satOff val="-4905"/>
                <a:lumOff val="-221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kern="1200" smtClean="0">
              <a:latin typeface="微软雅黑" panose="020B0503020204020204" pitchFamily="34" charset="-122"/>
              <a:ea typeface="微软雅黑" panose="020B0503020204020204" pitchFamily="34" charset="-122"/>
            </a:rPr>
            <a:t>AR/VR</a:t>
          </a:r>
          <a:endParaRPr lang="zh-CN" altLang="en-US" sz="1600" kern="1200" dirty="0">
            <a:latin typeface="微软雅黑" panose="020B0503020204020204" pitchFamily="34" charset="-122"/>
            <a:ea typeface="微软雅黑" panose="020B0503020204020204" pitchFamily="34" charset="-122"/>
          </a:endParaRPr>
        </a:p>
      </dsp:txBody>
      <dsp:txXfrm>
        <a:off x="1536050" y="2939943"/>
        <a:ext cx="921588" cy="882099"/>
      </dsp:txXfrm>
    </dsp:sp>
    <dsp:sp modelId="{899070BD-BA02-4B01-84E3-157685FC659A}">
      <dsp:nvSpPr>
        <dsp:cNvPr id="0" name=""/>
        <dsp:cNvSpPr/>
      </dsp:nvSpPr>
      <dsp:spPr>
        <a:xfrm rot="11880000">
          <a:off x="2598802" y="2322199"/>
          <a:ext cx="617761" cy="22847"/>
        </a:xfrm>
        <a:custGeom>
          <a:avLst/>
          <a:gdLst/>
          <a:ahLst/>
          <a:cxnLst/>
          <a:rect l="0" t="0" r="0" b="0"/>
          <a:pathLst>
            <a:path>
              <a:moveTo>
                <a:pt x="0" y="11423"/>
              </a:moveTo>
              <a:lnTo>
                <a:pt x="617761" y="11423"/>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2892239" y="2318179"/>
        <a:ext cx="30888" cy="30888"/>
      </dsp:txXfrm>
    </dsp:sp>
    <dsp:sp modelId="{19DA38BC-0C40-4529-A9F0-B44FB3DBF56F}">
      <dsp:nvSpPr>
        <dsp:cNvPr id="0" name=""/>
        <dsp:cNvSpPr/>
      </dsp:nvSpPr>
      <dsp:spPr>
        <a:xfrm>
          <a:off x="1345183" y="1413935"/>
          <a:ext cx="1303322" cy="1247477"/>
        </a:xfrm>
        <a:prstGeom prst="ellipse">
          <a:avLst/>
        </a:prstGeom>
        <a:gradFill rotWithShape="0">
          <a:gsLst>
            <a:gs pos="0">
              <a:schemeClr val="accent2">
                <a:hueOff val="-11428806"/>
                <a:satOff val="-5605"/>
                <a:lumOff val="-25272"/>
                <a:alphaOff val="0"/>
                <a:shade val="51000"/>
                <a:satMod val="130000"/>
              </a:schemeClr>
            </a:gs>
            <a:gs pos="80000">
              <a:schemeClr val="accent2">
                <a:hueOff val="-11428806"/>
                <a:satOff val="-5605"/>
                <a:lumOff val="-25272"/>
                <a:alphaOff val="0"/>
                <a:shade val="93000"/>
                <a:satMod val="130000"/>
              </a:schemeClr>
            </a:gs>
            <a:gs pos="100000">
              <a:schemeClr val="accent2">
                <a:hueOff val="-11428806"/>
                <a:satOff val="-5605"/>
                <a:lumOff val="-252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smtClean="0">
              <a:latin typeface="微软雅黑" panose="020B0503020204020204" pitchFamily="34" charset="-122"/>
              <a:ea typeface="微软雅黑" panose="020B0503020204020204" pitchFamily="34" charset="-122"/>
            </a:rPr>
            <a:t>机器人</a:t>
          </a:r>
          <a:endParaRPr lang="zh-CN" altLang="en-US" sz="1600" kern="1200" dirty="0">
            <a:latin typeface="微软雅黑" panose="020B0503020204020204" pitchFamily="34" charset="-122"/>
            <a:ea typeface="微软雅黑" panose="020B0503020204020204" pitchFamily="34" charset="-122"/>
          </a:endParaRPr>
        </a:p>
      </dsp:txBody>
      <dsp:txXfrm>
        <a:off x="1536050" y="1596624"/>
        <a:ext cx="921588" cy="882099"/>
      </dsp:txXfrm>
    </dsp:sp>
    <dsp:sp modelId="{60E0AB16-3F5F-413D-BE80-4C1453AD7904}">
      <dsp:nvSpPr>
        <dsp:cNvPr id="0" name=""/>
        <dsp:cNvSpPr/>
      </dsp:nvSpPr>
      <dsp:spPr>
        <a:xfrm rot="14040000">
          <a:off x="3019585" y="1724169"/>
          <a:ext cx="673901" cy="22847"/>
        </a:xfrm>
        <a:custGeom>
          <a:avLst/>
          <a:gdLst/>
          <a:ahLst/>
          <a:cxnLst/>
          <a:rect l="0" t="0" r="0" b="0"/>
          <a:pathLst>
            <a:path>
              <a:moveTo>
                <a:pt x="0" y="11423"/>
              </a:moveTo>
              <a:lnTo>
                <a:pt x="673901" y="11423"/>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3339688" y="1718745"/>
        <a:ext cx="33695" cy="33695"/>
      </dsp:txXfrm>
    </dsp:sp>
    <dsp:sp modelId="{E1A09E35-3073-4582-9153-9F80F4296359}">
      <dsp:nvSpPr>
        <dsp:cNvPr id="0" name=""/>
        <dsp:cNvSpPr/>
      </dsp:nvSpPr>
      <dsp:spPr>
        <a:xfrm>
          <a:off x="2134766" y="327167"/>
          <a:ext cx="1303322" cy="1247477"/>
        </a:xfrm>
        <a:prstGeom prst="ellipse">
          <a:avLst/>
        </a:prstGeom>
        <a:gradFill rotWithShape="0">
          <a:gsLst>
            <a:gs pos="0">
              <a:schemeClr val="accent2">
                <a:hueOff val="-12857407"/>
                <a:satOff val="-6306"/>
                <a:lumOff val="-28431"/>
                <a:alphaOff val="0"/>
                <a:shade val="51000"/>
                <a:satMod val="130000"/>
              </a:schemeClr>
            </a:gs>
            <a:gs pos="80000">
              <a:schemeClr val="accent2">
                <a:hueOff val="-12857407"/>
                <a:satOff val="-6306"/>
                <a:lumOff val="-28431"/>
                <a:alphaOff val="0"/>
                <a:shade val="93000"/>
                <a:satMod val="130000"/>
              </a:schemeClr>
            </a:gs>
            <a:gs pos="100000">
              <a:schemeClr val="accent2">
                <a:hueOff val="-12857407"/>
                <a:satOff val="-6306"/>
                <a:lumOff val="-28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手工制作</a:t>
          </a:r>
          <a:endParaRPr lang="zh-CN" altLang="en-US" sz="1600" kern="1200" dirty="0">
            <a:latin typeface="微软雅黑" panose="020B0503020204020204" pitchFamily="34" charset="-122"/>
            <a:ea typeface="微软雅黑" panose="020B0503020204020204" pitchFamily="34" charset="-122"/>
          </a:endParaRPr>
        </a:p>
      </dsp:txBody>
      <dsp:txXfrm>
        <a:off x="2325633" y="509856"/>
        <a:ext cx="921588" cy="88209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5BD83-F441-47DA-93E2-772C6DAD47A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B4EE7-F18B-43F4-B91F-C1587E70A16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2B4EE7-F18B-43F4-B91F-C1587E70A1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1E417-C83A-4B6D-9A25-BAFA5B611E3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1E417-C83A-4B6D-9A25-BAFA5B611E3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创新思维的本质是人类大脑产生灵感或顿悟的心理加工过程；由</a:t>
            </a:r>
            <a:r>
              <a:rPr lang="zh-CN" altLang="en-US" sz="1200" dirty="0" smtClean="0">
                <a:solidFill>
                  <a:srgbClr val="FF0000"/>
                </a:solidFill>
                <a:latin typeface="微软雅黑" panose="020B0503020204020204" pitchFamily="34" charset="-122"/>
                <a:ea typeface="微软雅黑" panose="020B0503020204020204" pitchFamily="34" charset="-122"/>
              </a:rPr>
              <a:t>发散思维、逻辑思维、形象思维、直觉思维、辩证思维、横纵思维</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等六个要素组成</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862B4EE7-F18B-43F4-B91F-C1587E70A1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2B4EE7-F18B-43F4-B91F-C1587E70A1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785BAF6A-B32A-462D-9DC0-843EF33D38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AE3CCA-3AB4-4294-92A1-A6F2FAF3F02C}" type="slidenum">
              <a:rPr lang="zh-CN" altLang="en-US" smtClean="0"/>
            </a:fld>
            <a:endParaRPr lang="zh-CN" altLang="en-US"/>
          </a:p>
        </p:txBody>
      </p:sp>
    </p:spTree>
  </p:cSld>
  <p:clrMapOvr>
    <a:masterClrMapping/>
  </p:clrMapOvr>
  <p:transition spd="slow" advClick="0">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4766733"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785BAF6A-B32A-462D-9DC0-843EF33D38A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AE3CCA-3AB4-4294-92A1-A6F2FAF3F02C}" type="slidenum">
              <a:rPr lang="zh-CN" altLang="en-US" smtClean="0"/>
            </a:fld>
            <a:endParaRPr lang="zh-CN" altLang="en-US"/>
          </a:p>
        </p:txBody>
      </p:sp>
    </p:spTree>
  </p:cSld>
  <p:clrMapOvr>
    <a:masterClrMapping/>
  </p:clrMapOvr>
  <p:transition spd="slow" advClick="0">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hasCustomPrompt="1"/>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785BAF6A-B32A-462D-9DC0-843EF33D38A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AE3CCA-3AB4-4294-92A1-A6F2FAF3F02C}" type="slidenum">
              <a:rPr lang="zh-CN" altLang="en-US" smtClean="0"/>
            </a:fld>
            <a:endParaRPr lang="zh-CN" altLang="en-US"/>
          </a:p>
        </p:txBody>
      </p:sp>
    </p:spTree>
  </p:cSld>
  <p:clrMapOvr>
    <a:masterClrMapping/>
  </p:clrMapOvr>
  <p:transition spd="slow" advClick="0">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85BAF6A-B32A-462D-9DC0-843EF33D38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AE3CCA-3AB4-4294-92A1-A6F2FAF3F02C}" type="slidenum">
              <a:rPr lang="zh-CN" altLang="en-US" smtClean="0"/>
            </a:fld>
            <a:endParaRPr lang="zh-CN" altLang="en-US"/>
          </a:p>
        </p:txBody>
      </p:sp>
    </p:spTree>
  </p:cSld>
  <p:clrMapOvr>
    <a:masterClrMapping/>
  </p:clrMapOvr>
  <p:transition spd="slow" advClick="0">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09600" y="274639"/>
            <a:ext cx="8026400" cy="5851525"/>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7538FB58-1956-4085-8DAD-B6F815E86C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D687B5-B75F-4C5E-8E9C-B673B835864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2" cy="6861821"/>
          </a:xfrm>
          <a:prstGeom prst="rect">
            <a:avLst/>
          </a:prstGeom>
        </p:spPr>
      </p:pic>
      <p:cxnSp>
        <p:nvCxnSpPr>
          <p:cNvPr id="7" name="直接连接符 6"/>
          <p:cNvCxnSpPr/>
          <p:nvPr/>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p:nvGrpSpPr>
        <p:grpSpPr bwMode="auto">
          <a:xfrm>
            <a:off x="431372" y="390529"/>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18" name="TextBox 15"/>
          <p:cNvSpPr txBox="1"/>
          <p:nvPr/>
        </p:nvSpPr>
        <p:spPr>
          <a:xfrm>
            <a:off x="10800524" y="322660"/>
            <a:ext cx="895129"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fld>
            <a:r>
              <a:rPr lang="zh-CN" altLang="en-US" sz="1800" b="0" dirty="0">
                <a:solidFill>
                  <a:schemeClr val="accent1"/>
                </a:solidFill>
                <a:latin typeface="微软雅黑 Light" panose="020B0502040204020203" pitchFamily="34" charset="-122"/>
                <a:ea typeface="微软雅黑 Light" panose="020B0502040204020203" pitchFamily="34" charset="-122"/>
              </a:rPr>
              <a:t> </a:t>
            </a:r>
            <a:endParaRPr lang="zh-CN" altLang="en-US" sz="18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2" cy="6861821"/>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164638"/>
            <a:ext cx="1743516" cy="50079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2" cy="686182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2" cy="6861821"/>
          </a:xfrm>
          <a:prstGeom prst="rect">
            <a:avLst/>
          </a:prstGeom>
        </p:spPr>
      </p:pic>
      <p:cxnSp>
        <p:nvCxnSpPr>
          <p:cNvPr id="7" name="直接连接符 6"/>
          <p:cNvCxnSpPr/>
          <p:nvPr/>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p:nvGrpSpPr>
        <p:grpSpPr bwMode="auto">
          <a:xfrm>
            <a:off x="431372" y="390529"/>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18" name="TextBox 15"/>
          <p:cNvSpPr txBox="1"/>
          <p:nvPr/>
        </p:nvSpPr>
        <p:spPr>
          <a:xfrm>
            <a:off x="10800524" y="322660"/>
            <a:ext cx="895129"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fld>
            <a:r>
              <a:rPr lang="zh-CN" altLang="en-US" sz="1800" b="0" dirty="0">
                <a:solidFill>
                  <a:schemeClr val="accent1"/>
                </a:solidFill>
                <a:latin typeface="微软雅黑 Light" panose="020B0502040204020203" pitchFamily="34" charset="-122"/>
                <a:ea typeface="微软雅黑 Light" panose="020B0502040204020203" pitchFamily="34" charset="-122"/>
              </a:rPr>
              <a:t> </a:t>
            </a:r>
            <a:endParaRPr lang="zh-CN" altLang="en-US" sz="18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7538FB58-1956-4085-8DAD-B6F815E86C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D687B5-B75F-4C5E-8E9C-B673B835864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538FB58-1956-4085-8DAD-B6F815E86C5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D687B5-B75F-4C5E-8E9C-B673B835864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09601" y="1535113"/>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93370" y="1535113"/>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538FB58-1956-4085-8DAD-B6F815E86C5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8D687B5-B75F-4C5E-8E9C-B673B835864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538FB58-1956-4085-8DAD-B6F815E86C5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D687B5-B75F-4C5E-8E9C-B673B835864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538FB58-1956-4085-8DAD-B6F815E86C5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D687B5-B75F-4C5E-8E9C-B673B835864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4766733"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7538FB58-1956-4085-8DAD-B6F815E86C5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D687B5-B75F-4C5E-8E9C-B673B835864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hasCustomPrompt="1"/>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7538FB58-1956-4085-8DAD-B6F815E86C5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D687B5-B75F-4C5E-8E9C-B673B835864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538FB58-1956-4085-8DAD-B6F815E86C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D687B5-B75F-4C5E-8E9C-B673B835864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09600" y="274639"/>
            <a:ext cx="8026400" cy="5851525"/>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538FB58-1956-4085-8DAD-B6F815E86C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D687B5-B75F-4C5E-8E9C-B673B835864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2" cy="6861821"/>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164638"/>
            <a:ext cx="1743516" cy="500797"/>
          </a:xfrm>
          <a:prstGeom prst="rect">
            <a:avLst/>
          </a:prstGeom>
        </p:spPr>
      </p:pic>
    </p:spTree>
  </p:cSld>
  <p:clrMapOvr>
    <a:masterClrMapping/>
  </p:clrMapOvr>
  <p:transition spd="slow" advClick="0">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21"/>
            <a:ext cx="12192002" cy="6861821"/>
          </a:xfrm>
          <a:prstGeom prst="rect">
            <a:avLst/>
          </a:prstGeom>
        </p:spPr>
      </p:pic>
    </p:spTree>
  </p:cSld>
  <p:clrMapOvr>
    <a:masterClrMapping/>
  </p:clrMapOvr>
  <p:transition spd="slow" advClick="0">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785BAF6A-B32A-462D-9DC0-843EF33D38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AE3CCA-3AB4-4294-92A1-A6F2FAF3F02C}" type="slidenum">
              <a:rPr lang="zh-CN" altLang="en-US" smtClean="0"/>
            </a:fld>
            <a:endParaRPr lang="zh-CN" altLang="en-US"/>
          </a:p>
        </p:txBody>
      </p:sp>
    </p:spTree>
  </p:cSld>
  <p:clrMapOvr>
    <a:masterClrMapping/>
  </p:clrMapOvr>
  <p:transition spd="slow" advClick="0">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85BAF6A-B32A-462D-9DC0-843EF33D38A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AE3CCA-3AB4-4294-92A1-A6F2FAF3F02C}" type="slidenum">
              <a:rPr lang="zh-CN" altLang="en-US" smtClean="0"/>
            </a:fld>
            <a:endParaRPr lang="zh-CN" altLang="en-US"/>
          </a:p>
        </p:txBody>
      </p:sp>
    </p:spTree>
  </p:cSld>
  <p:clrMapOvr>
    <a:masterClrMapping/>
  </p:clrMapOvr>
  <p:transition spd="slow" advClick="0">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09601" y="1535113"/>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93370" y="1535113"/>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85BAF6A-B32A-462D-9DC0-843EF33D38A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BAE3CCA-3AB4-4294-92A1-A6F2FAF3F02C}" type="slidenum">
              <a:rPr lang="zh-CN" altLang="en-US" smtClean="0"/>
            </a:fld>
            <a:endParaRPr lang="zh-CN" altLang="en-US"/>
          </a:p>
        </p:txBody>
      </p:sp>
    </p:spTree>
  </p:cSld>
  <p:clrMapOvr>
    <a:masterClrMapping/>
  </p:clrMapOvr>
  <p:transition spd="slow" advClick="0">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85BAF6A-B32A-462D-9DC0-843EF33D38A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BAE3CCA-3AB4-4294-92A1-A6F2FAF3F02C}" type="slidenum">
              <a:rPr lang="zh-CN" altLang="en-US" smtClean="0"/>
            </a:fld>
            <a:endParaRPr lang="zh-CN" altLang="en-US"/>
          </a:p>
        </p:txBody>
      </p:sp>
    </p:spTree>
  </p:cSld>
  <p:clrMapOvr>
    <a:masterClrMapping/>
  </p:clrMapOvr>
  <p:transition spd="slow" advClick="0">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85BAF6A-B32A-462D-9DC0-843EF33D38A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AE3CCA-3AB4-4294-92A1-A6F2FAF3F02C}" type="slidenum">
              <a:rPr lang="zh-CN" altLang="en-US" smtClean="0"/>
            </a:fld>
            <a:endParaRPr lang="zh-CN" altLang="en-US"/>
          </a:p>
        </p:txBody>
      </p:sp>
    </p:spTree>
  </p:cSld>
  <p:clrMapOvr>
    <a:masterClrMapping/>
  </p:clrMapOvr>
  <p:transition spd="slow" advClick="0">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5" Type="http://schemas.openxmlformats.org/officeDocument/2006/relationships/theme" Target="../theme/theme2.xml"/><Relationship Id="rId14" Type="http://schemas.openxmlformats.org/officeDocument/2006/relationships/slideLayout" Target="../slideLayouts/slideLayout29.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8FB58-1956-4085-8DAD-B6F815E86C5C}"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687B5-B75F-4C5E-8E9C-B673B835864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advClick="0">
    <p:push dir="u"/>
  </p:transition>
  <p:timing>
    <p:tnLst>
      <p:par>
        <p:cTn id="1" dur="indefinite" restart="never" nodeType="tmRoot"/>
      </p:par>
    </p:tnLst>
  </p:timing>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8FB58-1956-4085-8DAD-B6F815E86C5C}"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687B5-B75F-4C5E-8E9C-B673B835864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mc:AlternateContent xmlns:mc="http://schemas.openxmlformats.org/markup-compatibility/2006">
    <mc:Choice xmlns:p14="http://schemas.microsoft.com/office/powerpoint/2010/main" Requires="p14">
      <p:transition p14:dur="0" advClick="0"/>
    </mc:Choice>
    <mc:Fallback>
      <p:transition advClick="0"/>
    </mc:Fallback>
  </mc:AlternateConten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3" Type="http://schemas.openxmlformats.org/officeDocument/2006/relationships/slideLayout" Target="../slideLayouts/slideLayout17.xml"/><Relationship Id="rId12" Type="http://schemas.openxmlformats.org/officeDocument/2006/relationships/image" Target="../media/image20.png"/><Relationship Id="rId11" Type="http://schemas.openxmlformats.org/officeDocument/2006/relationships/image" Target="../media/image19.png"/><Relationship Id="rId10" Type="http://schemas.openxmlformats.org/officeDocument/2006/relationships/image" Target="../media/image18.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7" Type="http://schemas.openxmlformats.org/officeDocument/2006/relationships/slideLayout" Target="../slideLayouts/slideLayout18.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341" y="2443276"/>
            <a:ext cx="12199341" cy="18726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文本框 1"/>
          <p:cNvSpPr txBox="1"/>
          <p:nvPr/>
        </p:nvSpPr>
        <p:spPr>
          <a:xfrm>
            <a:off x="4172091" y="2964123"/>
            <a:ext cx="3840480" cy="829945"/>
          </a:xfrm>
          <a:prstGeom prst="rect">
            <a:avLst/>
          </a:prstGeom>
          <a:noFill/>
        </p:spPr>
        <p:txBody>
          <a:bodyPr wrap="none" rtlCol="0">
            <a:spAutoFit/>
          </a:bodyPr>
          <a:lstStyle/>
          <a:p>
            <a:pPr algn="ctr"/>
            <a:r>
              <a:rPr lang="zh-CN" altLang="en-US" sz="4800" b="1" dirty="0" smtClean="0">
                <a:solidFill>
                  <a:schemeClr val="bg1"/>
                </a:solidFill>
                <a:latin typeface="微软雅黑" panose="020B0503020204020204" pitchFamily="34" charset="-122"/>
                <a:ea typeface="微软雅黑" panose="020B0503020204020204" pitchFamily="34" charset="-122"/>
              </a:rPr>
              <a:t>人人皆可设计</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par>
                                <p:cTn id="8" presetID="14" presetClass="entr" presetSubtype="1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示 9"/>
          <p:cNvGraphicFramePr/>
          <p:nvPr/>
        </p:nvGraphicFramePr>
        <p:xfrm>
          <a:off x="-219456" y="1122002"/>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标题 1"/>
          <p:cNvSpPr txBox="1"/>
          <p:nvPr/>
        </p:nvSpPr>
        <p:spPr>
          <a:xfrm>
            <a:off x="950087" y="169710"/>
            <a:ext cx="10688230" cy="706755"/>
          </a:xfrm>
          <a:prstGeom prst="rect">
            <a:avLst/>
          </a:prstGeom>
          <a:noFill/>
        </p:spPr>
        <p:txBody>
          <a:bodyPr vert="horz" wrap="square" lIns="91440" tIns="45720" rIns="91440" bIns="45720" rtlCol="0" anchor="ctr">
            <a:spAutoFit/>
          </a:bodyPr>
          <a:lstStyle>
            <a:lvl1pPr>
              <a:lnSpc>
                <a:spcPct val="100000"/>
              </a:lnSpc>
              <a:spcBef>
                <a:spcPts val="0"/>
              </a:spcBef>
              <a:buNone/>
              <a:defRPr sz="3600" b="1">
                <a:solidFill>
                  <a:srgbClr val="143C69"/>
                </a:solidFill>
                <a:latin typeface="微软雅黑" panose="020B0503020204020204" pitchFamily="34" charset="-122"/>
                <a:ea typeface="微软雅黑" panose="020B0503020204020204" pitchFamily="34" charset="-122"/>
              </a:defRPr>
            </a:lvl1pPr>
          </a:lstStyle>
          <a:p>
            <a:r>
              <a:rPr lang="en-US" altLang="zh-CN" sz="4000" dirty="0" smtClean="0">
                <a:ln w="0"/>
                <a:solidFill>
                  <a:srgbClr val="FF0000"/>
                </a:solidFill>
                <a:effectLst>
                  <a:outerShdw blurRad="38100" dist="25400" dir="5400000" algn="ctr" rotWithShape="0">
                    <a:srgbClr val="6E747A">
                      <a:alpha val="43000"/>
                    </a:srgbClr>
                  </a:outerShdw>
                </a:effectLst>
                <a:latin typeface="+mn-lt"/>
                <a:ea typeface="+mn-ea"/>
              </a:rPr>
              <a:t>3D One</a:t>
            </a:r>
            <a:r>
              <a:rPr lang="zh-CN" altLang="en-US" sz="4000" dirty="0" smtClean="0">
                <a:ln w="0"/>
                <a:solidFill>
                  <a:srgbClr val="FF0000"/>
                </a:solidFill>
                <a:effectLst>
                  <a:outerShdw blurRad="38100" dist="25400" dir="5400000" algn="ctr" rotWithShape="0">
                    <a:srgbClr val="6E747A">
                      <a:alpha val="43000"/>
                    </a:srgbClr>
                  </a:outerShdw>
                </a:effectLst>
                <a:latin typeface="+mn-lt"/>
                <a:ea typeface="+mn-ea"/>
              </a:rPr>
              <a:t>应用场景</a:t>
            </a:r>
            <a:endParaRPr lang="zh-CN" altLang="en-US" sz="4000" dirty="0" smtClean="0">
              <a:ln w="0"/>
              <a:solidFill>
                <a:srgbClr val="FF0000"/>
              </a:solidFill>
              <a:effectLst>
                <a:outerShdw blurRad="38100" dist="25400" dir="5400000" algn="ctr" rotWithShape="0">
                  <a:srgbClr val="6E747A">
                    <a:alpha val="43000"/>
                  </a:srgbClr>
                </a:outerShdw>
              </a:effectLst>
              <a:latin typeface="+mn-lt"/>
              <a:ea typeface="+mn-ea"/>
            </a:endParaRPr>
          </a:p>
        </p:txBody>
      </p:sp>
      <p:sp>
        <p:nvSpPr>
          <p:cNvPr id="11" name="文本框 10"/>
          <p:cNvSpPr txBox="1"/>
          <p:nvPr/>
        </p:nvSpPr>
        <p:spPr>
          <a:xfrm>
            <a:off x="7546848" y="1694688"/>
            <a:ext cx="3518912" cy="1631216"/>
          </a:xfrm>
          <a:prstGeom prst="rect">
            <a:avLst/>
          </a:prstGeom>
          <a:noFill/>
        </p:spPr>
        <p:txBody>
          <a:bodyPr wrap="none" rtlCol="0">
            <a:spAutoFit/>
          </a:bodyPr>
          <a:lstStyle/>
          <a:p>
            <a:r>
              <a:rPr lang="zh-CN" altLang="en-US" sz="2000" dirty="0">
                <a:solidFill>
                  <a:srgbClr val="0070C0"/>
                </a:solidFill>
                <a:latin typeface="+mn-ea"/>
              </a:rPr>
              <a:t>充分与各类创新教育工具交互</a:t>
            </a:r>
            <a:endParaRPr lang="zh-CN" altLang="en-US" sz="2000" dirty="0">
              <a:solidFill>
                <a:srgbClr val="0070C0"/>
              </a:solidFill>
              <a:latin typeface="+mn-ea"/>
            </a:endParaRPr>
          </a:p>
          <a:p>
            <a:endParaRPr lang="en-US" altLang="zh-CN" sz="2000" dirty="0" smtClean="0">
              <a:solidFill>
                <a:srgbClr val="0070C0"/>
              </a:solidFill>
              <a:latin typeface="+mn-ea"/>
            </a:endParaRPr>
          </a:p>
          <a:p>
            <a:r>
              <a:rPr lang="zh-CN" altLang="en-US" sz="2000" dirty="0" smtClean="0">
                <a:solidFill>
                  <a:srgbClr val="0070C0"/>
                </a:solidFill>
                <a:latin typeface="+mn-ea"/>
              </a:rPr>
              <a:t>与各学科教育内容交叉</a:t>
            </a:r>
            <a:endParaRPr lang="en-US" altLang="zh-CN" sz="2000" dirty="0" smtClean="0">
              <a:solidFill>
                <a:srgbClr val="0070C0"/>
              </a:solidFill>
              <a:latin typeface="+mn-ea"/>
            </a:endParaRPr>
          </a:p>
          <a:p>
            <a:endParaRPr lang="en-US" altLang="zh-CN" sz="2000" dirty="0">
              <a:solidFill>
                <a:srgbClr val="0070C0"/>
              </a:solidFill>
              <a:latin typeface="+mn-ea"/>
            </a:endParaRPr>
          </a:p>
          <a:p>
            <a:r>
              <a:rPr lang="zh-CN" altLang="en-US" sz="2000" dirty="0" smtClean="0">
                <a:solidFill>
                  <a:srgbClr val="0070C0"/>
                </a:solidFill>
                <a:latin typeface="+mn-ea"/>
              </a:rPr>
              <a:t>达到培养创新教育人才的目的</a:t>
            </a:r>
            <a:endParaRPr lang="zh-CN" altLang="en-US" sz="2000" dirty="0">
              <a:solidFill>
                <a:srgbClr val="0070C0"/>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950087" y="169145"/>
            <a:ext cx="10688230" cy="707886"/>
          </a:xfrm>
          <a:prstGeom prst="rect">
            <a:avLst/>
          </a:prstGeom>
          <a:noFill/>
        </p:spPr>
        <p:txBody>
          <a:bodyPr vert="horz" wrap="square" lIns="91440" tIns="45720" rIns="91440" bIns="45720" rtlCol="0" anchor="ctr">
            <a:spAutoFit/>
          </a:bodyPr>
          <a:lstStyle>
            <a:lvl1pPr>
              <a:lnSpc>
                <a:spcPct val="100000"/>
              </a:lnSpc>
              <a:spcBef>
                <a:spcPts val="0"/>
              </a:spcBef>
              <a:buNone/>
              <a:defRPr sz="3600" b="1">
                <a:solidFill>
                  <a:srgbClr val="143C69"/>
                </a:solidFill>
                <a:latin typeface="微软雅黑" panose="020B0503020204020204" pitchFamily="34" charset="-122"/>
                <a:ea typeface="微软雅黑" panose="020B0503020204020204" pitchFamily="34" charset="-122"/>
              </a:defRPr>
            </a:lvl1pPr>
          </a:lstStyle>
          <a:p>
            <a:r>
              <a:rPr lang="zh-CN" altLang="en-US" sz="4000" dirty="0" smtClean="0">
                <a:ln w="0"/>
                <a:solidFill>
                  <a:srgbClr val="FF0000"/>
                </a:solidFill>
                <a:effectLst>
                  <a:outerShdw blurRad="38100" dist="25400" dir="5400000" algn="ctr" rotWithShape="0">
                    <a:srgbClr val="6E747A">
                      <a:alpha val="43000"/>
                    </a:srgbClr>
                  </a:outerShdw>
                </a:effectLst>
                <a:latin typeface="+mn-lt"/>
                <a:ea typeface="+mn-ea"/>
              </a:rPr>
              <a:t>课程体系</a:t>
            </a:r>
            <a:r>
              <a:rPr lang="en-US" altLang="zh-CN" sz="4000" dirty="0" smtClean="0">
                <a:ln w="0"/>
                <a:solidFill>
                  <a:srgbClr val="FF0000"/>
                </a:solidFill>
                <a:effectLst>
                  <a:outerShdw blurRad="38100" dist="25400" dir="5400000" algn="ctr" rotWithShape="0">
                    <a:srgbClr val="6E747A">
                      <a:alpha val="43000"/>
                    </a:srgbClr>
                  </a:outerShdw>
                </a:effectLst>
                <a:latin typeface="+mn-lt"/>
                <a:ea typeface="+mn-ea"/>
              </a:rPr>
              <a:t>-</a:t>
            </a:r>
            <a:r>
              <a:rPr lang="zh-CN" altLang="en-US" sz="4000" dirty="0" smtClean="0">
                <a:ln w="0"/>
                <a:solidFill>
                  <a:srgbClr val="FF0000"/>
                </a:solidFill>
                <a:effectLst>
                  <a:outerShdw blurRad="38100" dist="25400" dir="5400000" algn="ctr" rotWithShape="0">
                    <a:srgbClr val="6E747A">
                      <a:alpha val="43000"/>
                    </a:srgbClr>
                  </a:outerShdw>
                </a:effectLst>
                <a:latin typeface="+mn-lt"/>
                <a:ea typeface="+mn-ea"/>
              </a:rPr>
              <a:t>教材</a:t>
            </a:r>
            <a:endParaRPr lang="zh-CN" altLang="en-US" sz="4000" dirty="0" smtClean="0">
              <a:ln w="0"/>
              <a:solidFill>
                <a:srgbClr val="FF0000"/>
              </a:solidFill>
              <a:effectLst>
                <a:outerShdw blurRad="38100" dist="25400" dir="5400000" algn="ctr" rotWithShape="0">
                  <a:srgbClr val="6E747A">
                    <a:alpha val="43000"/>
                  </a:srgbClr>
                </a:outerShdw>
              </a:effectLst>
              <a:latin typeface="+mn-lt"/>
              <a:ea typeface="+mn-ea"/>
            </a:endParaRPr>
          </a:p>
        </p:txBody>
      </p:sp>
      <p:grpSp>
        <p:nvGrpSpPr>
          <p:cNvPr id="6" name="组合 5"/>
          <p:cNvGrpSpPr/>
          <p:nvPr/>
        </p:nvGrpSpPr>
        <p:grpSpPr>
          <a:xfrm>
            <a:off x="1048512" y="1617342"/>
            <a:ext cx="2210451" cy="1356189"/>
            <a:chOff x="1048512" y="1617342"/>
            <a:chExt cx="2210451" cy="1356189"/>
          </a:xfrm>
        </p:grpSpPr>
        <p:pic>
          <p:nvPicPr>
            <p:cNvPr id="3" name="图片 2"/>
            <p:cNvPicPr>
              <a:picLocks noChangeAspect="1"/>
            </p:cNvPicPr>
            <p:nvPr/>
          </p:nvPicPr>
          <p:blipFill>
            <a:blip r:embed="rId1" cstate="screen"/>
            <a:stretch>
              <a:fillRect/>
            </a:stretch>
          </p:blipFill>
          <p:spPr>
            <a:xfrm flipH="1">
              <a:off x="1048512" y="1617342"/>
              <a:ext cx="1028907" cy="1345127"/>
            </a:xfrm>
            <a:prstGeom prst="rect">
              <a:avLst/>
            </a:prstGeom>
          </p:spPr>
        </p:pic>
        <p:pic>
          <p:nvPicPr>
            <p:cNvPr id="4" name="图片 3"/>
            <p:cNvPicPr>
              <a:picLocks noChangeAspect="1"/>
            </p:cNvPicPr>
            <p:nvPr/>
          </p:nvPicPr>
          <p:blipFill>
            <a:blip r:embed="rId2" cstate="screen"/>
            <a:stretch>
              <a:fillRect/>
            </a:stretch>
          </p:blipFill>
          <p:spPr>
            <a:xfrm flipH="1">
              <a:off x="2171868" y="1617342"/>
              <a:ext cx="1087095" cy="1356189"/>
            </a:xfrm>
            <a:prstGeom prst="rect">
              <a:avLst/>
            </a:prstGeom>
          </p:spPr>
        </p:pic>
      </p:grpSp>
      <p:sp>
        <p:nvSpPr>
          <p:cNvPr id="5" name="文本框 4"/>
          <p:cNvSpPr txBox="1"/>
          <p:nvPr/>
        </p:nvSpPr>
        <p:spPr>
          <a:xfrm>
            <a:off x="1048512" y="1143419"/>
            <a:ext cx="7109639" cy="400110"/>
          </a:xfrm>
          <a:prstGeom prst="rect">
            <a:avLst/>
          </a:prstGeom>
          <a:noFill/>
        </p:spPr>
        <p:txBody>
          <a:bodyPr wrap="none" rtlCol="0">
            <a:spAutoFit/>
          </a:bodyPr>
          <a:lstStyle/>
          <a:p>
            <a:r>
              <a:rPr lang="zh-CN" altLang="en-US" sz="2000" dirty="0">
                <a:solidFill>
                  <a:srgbClr val="0070C0"/>
                </a:solidFill>
                <a:latin typeface="+mn-ea"/>
              </a:rPr>
              <a:t>新课标高中通用技术、信息技术选择性必修教材，待出版</a:t>
            </a:r>
            <a:r>
              <a:rPr lang="en-US" altLang="zh-CN" sz="2000" dirty="0">
                <a:solidFill>
                  <a:srgbClr val="0070C0"/>
                </a:solidFill>
                <a:latin typeface="+mn-ea"/>
              </a:rPr>
              <a:t>……</a:t>
            </a:r>
            <a:endParaRPr lang="zh-CN" altLang="en-US" sz="2000" dirty="0">
              <a:solidFill>
                <a:srgbClr val="0070C0"/>
              </a:solidFill>
              <a:latin typeface="+mn-ea"/>
            </a:endParaRPr>
          </a:p>
        </p:txBody>
      </p:sp>
      <p:sp>
        <p:nvSpPr>
          <p:cNvPr id="7" name="文本框 6"/>
          <p:cNvSpPr txBox="1"/>
          <p:nvPr/>
        </p:nvSpPr>
        <p:spPr>
          <a:xfrm>
            <a:off x="4928847" y="2609469"/>
            <a:ext cx="5570756" cy="400110"/>
          </a:xfrm>
          <a:prstGeom prst="rect">
            <a:avLst/>
          </a:prstGeom>
          <a:noFill/>
        </p:spPr>
        <p:txBody>
          <a:bodyPr wrap="none" rtlCol="0">
            <a:spAutoFit/>
          </a:bodyPr>
          <a:lstStyle/>
          <a:p>
            <a:r>
              <a:rPr lang="zh-CN" altLang="en-US" sz="2000" dirty="0">
                <a:solidFill>
                  <a:srgbClr val="0070C0"/>
                </a:solidFill>
                <a:latin typeface="+mn-ea"/>
              </a:rPr>
              <a:t>省编中小学信息技术教材，已出版、待出版</a:t>
            </a:r>
            <a:r>
              <a:rPr lang="en-US" altLang="zh-CN" sz="2000" dirty="0">
                <a:solidFill>
                  <a:srgbClr val="0070C0"/>
                </a:solidFill>
                <a:latin typeface="+mn-ea"/>
              </a:rPr>
              <a:t>……</a:t>
            </a:r>
            <a:endParaRPr lang="zh-CN" altLang="en-US" sz="2000" dirty="0">
              <a:solidFill>
                <a:srgbClr val="0070C0"/>
              </a:solidFill>
              <a:latin typeface="+mn-ea"/>
            </a:endParaRPr>
          </a:p>
        </p:txBody>
      </p:sp>
      <p:pic>
        <p:nvPicPr>
          <p:cNvPr id="9" name="图片 8" descr="01(1).JPG"/>
          <p:cNvPicPr>
            <a:picLocks noChangeAspect="1"/>
          </p:cNvPicPr>
          <p:nvPr/>
        </p:nvPicPr>
        <p:blipFill>
          <a:blip r:embed="rId3" cstate="screen"/>
          <a:stretch>
            <a:fillRect/>
          </a:stretch>
        </p:blipFill>
        <p:spPr>
          <a:xfrm>
            <a:off x="1025127" y="2973531"/>
            <a:ext cx="942952" cy="1278530"/>
          </a:xfrm>
          <a:prstGeom prst="rect">
            <a:avLst/>
          </a:prstGeom>
        </p:spPr>
      </p:pic>
      <p:pic>
        <p:nvPicPr>
          <p:cNvPr id="11" name="图片 10"/>
          <p:cNvPicPr>
            <a:picLocks noChangeAspect="1"/>
          </p:cNvPicPr>
          <p:nvPr/>
        </p:nvPicPr>
        <p:blipFill>
          <a:blip r:embed="rId4" cstate="screen"/>
          <a:stretch>
            <a:fillRect/>
          </a:stretch>
        </p:blipFill>
        <p:spPr>
          <a:xfrm>
            <a:off x="1968079" y="2861703"/>
            <a:ext cx="1254652" cy="1533698"/>
          </a:xfrm>
          <a:prstGeom prst="rect">
            <a:avLst/>
          </a:prstGeom>
        </p:spPr>
      </p:pic>
      <p:sp>
        <p:nvSpPr>
          <p:cNvPr id="13" name="文本框 12"/>
          <p:cNvSpPr txBox="1"/>
          <p:nvPr/>
        </p:nvSpPr>
        <p:spPr>
          <a:xfrm>
            <a:off x="6757693" y="3911711"/>
            <a:ext cx="4500880" cy="398780"/>
          </a:xfrm>
          <a:prstGeom prst="rect">
            <a:avLst/>
          </a:prstGeom>
          <a:noFill/>
        </p:spPr>
        <p:txBody>
          <a:bodyPr wrap="none" rtlCol="0">
            <a:spAutoFit/>
          </a:bodyPr>
          <a:lstStyle/>
          <a:p>
            <a:r>
              <a:rPr lang="zh-CN" altLang="en-US" sz="2000" dirty="0">
                <a:solidFill>
                  <a:srgbClr val="0070C0"/>
                </a:solidFill>
                <a:latin typeface="+mn-ea"/>
              </a:rPr>
              <a:t>各类地区级创客教材、校本教材，</a:t>
            </a:r>
            <a:r>
              <a:rPr lang="en-US" altLang="zh-CN" sz="2000" dirty="0">
                <a:solidFill>
                  <a:srgbClr val="0070C0"/>
                </a:solidFill>
                <a:latin typeface="+mn-ea"/>
              </a:rPr>
              <a:t>……</a:t>
            </a:r>
            <a:endParaRPr lang="zh-CN" altLang="en-US" sz="2000" dirty="0">
              <a:solidFill>
                <a:srgbClr val="0070C0"/>
              </a:solidFill>
              <a:latin typeface="+mn-ea"/>
            </a:endParaRPr>
          </a:p>
        </p:txBody>
      </p:sp>
      <p:pic>
        <p:nvPicPr>
          <p:cNvPr id="14" name="图片 13"/>
          <p:cNvPicPr/>
          <p:nvPr/>
        </p:nvPicPr>
        <p:blipFill>
          <a:blip r:embed="rId5"/>
          <a:stretch>
            <a:fillRect/>
          </a:stretch>
        </p:blipFill>
        <p:spPr>
          <a:xfrm>
            <a:off x="3258963" y="3009330"/>
            <a:ext cx="987298" cy="1302570"/>
          </a:xfrm>
          <a:prstGeom prst="rect">
            <a:avLst/>
          </a:prstGeom>
        </p:spPr>
      </p:pic>
      <p:pic>
        <p:nvPicPr>
          <p:cNvPr id="16" name="图片 15"/>
          <p:cNvPicPr>
            <a:picLocks noChangeAspect="1"/>
          </p:cNvPicPr>
          <p:nvPr/>
        </p:nvPicPr>
        <p:blipFill>
          <a:blip r:embed="rId6"/>
          <a:stretch>
            <a:fillRect/>
          </a:stretch>
        </p:blipFill>
        <p:spPr>
          <a:xfrm>
            <a:off x="2171868" y="4447964"/>
            <a:ext cx="949284" cy="1302322"/>
          </a:xfrm>
          <a:prstGeom prst="rect">
            <a:avLst/>
          </a:prstGeom>
        </p:spPr>
      </p:pic>
      <p:pic>
        <p:nvPicPr>
          <p:cNvPr id="17" name="图片 16"/>
          <p:cNvPicPr>
            <a:picLocks noChangeAspect="1"/>
          </p:cNvPicPr>
          <p:nvPr/>
        </p:nvPicPr>
        <p:blipFill>
          <a:blip r:embed="rId7"/>
          <a:stretch>
            <a:fillRect/>
          </a:stretch>
        </p:blipFill>
        <p:spPr>
          <a:xfrm>
            <a:off x="1082530" y="4482429"/>
            <a:ext cx="960870" cy="1267857"/>
          </a:xfrm>
          <a:prstGeom prst="rect">
            <a:avLst/>
          </a:prstGeom>
        </p:spPr>
      </p:pic>
      <p:pic>
        <p:nvPicPr>
          <p:cNvPr id="18" name="图片 17"/>
          <p:cNvPicPr>
            <a:picLocks noChangeAspect="1"/>
          </p:cNvPicPr>
          <p:nvPr/>
        </p:nvPicPr>
        <p:blipFill>
          <a:blip r:embed="rId8"/>
          <a:stretch>
            <a:fillRect/>
          </a:stretch>
        </p:blipFill>
        <p:spPr>
          <a:xfrm>
            <a:off x="3249620" y="4462396"/>
            <a:ext cx="987298" cy="1332530"/>
          </a:xfrm>
          <a:prstGeom prst="rect">
            <a:avLst/>
          </a:prstGeom>
        </p:spPr>
      </p:pic>
      <p:pic>
        <p:nvPicPr>
          <p:cNvPr id="19" name="图片 18"/>
          <p:cNvPicPr>
            <a:picLocks noChangeAspect="1"/>
          </p:cNvPicPr>
          <p:nvPr/>
        </p:nvPicPr>
        <p:blipFill>
          <a:blip r:embed="rId9"/>
          <a:stretch>
            <a:fillRect/>
          </a:stretch>
        </p:blipFill>
        <p:spPr>
          <a:xfrm>
            <a:off x="4384064" y="4447965"/>
            <a:ext cx="981358" cy="1346962"/>
          </a:xfrm>
          <a:prstGeom prst="rect">
            <a:avLst/>
          </a:prstGeom>
        </p:spPr>
      </p:pic>
      <p:sp>
        <p:nvSpPr>
          <p:cNvPr id="22" name="文本框 21"/>
          <p:cNvSpPr txBox="1"/>
          <p:nvPr/>
        </p:nvSpPr>
        <p:spPr>
          <a:xfrm>
            <a:off x="5512568" y="5517927"/>
            <a:ext cx="6211957" cy="400110"/>
          </a:xfrm>
          <a:prstGeom prst="rect">
            <a:avLst/>
          </a:prstGeom>
          <a:noFill/>
        </p:spPr>
        <p:txBody>
          <a:bodyPr wrap="none" rtlCol="0">
            <a:spAutoFit/>
          </a:bodyPr>
          <a:lstStyle/>
          <a:p>
            <a:r>
              <a:rPr lang="zh-CN" altLang="en-US" sz="2000" dirty="0" smtClean="0">
                <a:solidFill>
                  <a:srgbClr val="0070C0"/>
                </a:solidFill>
                <a:latin typeface="+mn-ea"/>
              </a:rPr>
              <a:t>社会</a:t>
            </a:r>
            <a:r>
              <a:rPr lang="zh-CN" altLang="en-US" sz="2000" dirty="0">
                <a:solidFill>
                  <a:srgbClr val="0070C0"/>
                </a:solidFill>
                <a:latin typeface="+mn-ea"/>
              </a:rPr>
              <a:t>教材、三维设计</a:t>
            </a:r>
            <a:r>
              <a:rPr lang="en-US" altLang="zh-CN" sz="2000" dirty="0">
                <a:solidFill>
                  <a:srgbClr val="0070C0"/>
                </a:solidFill>
                <a:latin typeface="+mn-ea"/>
              </a:rPr>
              <a:t>+</a:t>
            </a:r>
            <a:r>
              <a:rPr lang="zh-CN" altLang="en-US" sz="2000" dirty="0">
                <a:solidFill>
                  <a:srgbClr val="0070C0"/>
                </a:solidFill>
                <a:latin typeface="+mn-ea"/>
              </a:rPr>
              <a:t>创新工具使用教材，已</a:t>
            </a:r>
            <a:r>
              <a:rPr lang="zh-CN" altLang="en-US" sz="2000" dirty="0" smtClean="0">
                <a:solidFill>
                  <a:srgbClr val="0070C0"/>
                </a:solidFill>
                <a:latin typeface="+mn-ea"/>
              </a:rPr>
              <a:t>出版</a:t>
            </a:r>
            <a:r>
              <a:rPr lang="en-US" altLang="zh-CN" sz="2000" dirty="0" smtClean="0">
                <a:solidFill>
                  <a:srgbClr val="0070C0"/>
                </a:solidFill>
                <a:latin typeface="+mn-ea"/>
              </a:rPr>
              <a:t>……</a:t>
            </a:r>
            <a:endParaRPr lang="zh-CN" altLang="en-US" sz="2000" dirty="0">
              <a:solidFill>
                <a:srgbClr val="0070C0"/>
              </a:solidFill>
              <a:latin typeface="+mn-ea"/>
            </a:endParaRPr>
          </a:p>
        </p:txBody>
      </p:sp>
      <p:sp>
        <p:nvSpPr>
          <p:cNvPr id="23" name="文本框 22"/>
          <p:cNvSpPr txBox="1"/>
          <p:nvPr/>
        </p:nvSpPr>
        <p:spPr>
          <a:xfrm>
            <a:off x="1025127" y="6210061"/>
            <a:ext cx="1723549" cy="400110"/>
          </a:xfrm>
          <a:prstGeom prst="rect">
            <a:avLst/>
          </a:prstGeom>
          <a:noFill/>
        </p:spPr>
        <p:txBody>
          <a:bodyPr wrap="none" rtlCol="0">
            <a:spAutoFit/>
          </a:bodyPr>
          <a:lstStyle/>
          <a:p>
            <a:r>
              <a:rPr lang="zh-CN" altLang="en-US" sz="2000" b="1" dirty="0">
                <a:solidFill>
                  <a:srgbClr val="0070C0"/>
                </a:solidFill>
                <a:latin typeface="+mn-ea"/>
              </a:rPr>
              <a:t>精彩待续</a:t>
            </a:r>
            <a:r>
              <a:rPr lang="en-US" altLang="zh-CN" sz="2000" b="1" dirty="0">
                <a:solidFill>
                  <a:srgbClr val="0070C0"/>
                </a:solidFill>
                <a:latin typeface="+mn-ea"/>
              </a:rPr>
              <a:t>……</a:t>
            </a:r>
            <a:endParaRPr lang="zh-CN" altLang="en-US" sz="2000" b="1" dirty="0">
              <a:solidFill>
                <a:srgbClr val="0070C0"/>
              </a:solidFill>
              <a:latin typeface="+mn-ea"/>
            </a:endParaRPr>
          </a:p>
        </p:txBody>
      </p:sp>
      <p:pic>
        <p:nvPicPr>
          <p:cNvPr id="8" name="图片 7" descr="企业微信截图_20190102140957"/>
          <p:cNvPicPr>
            <a:picLocks noChangeAspect="1"/>
          </p:cNvPicPr>
          <p:nvPr/>
        </p:nvPicPr>
        <p:blipFill>
          <a:blip r:embed="rId10"/>
          <a:stretch>
            <a:fillRect/>
          </a:stretch>
        </p:blipFill>
        <p:spPr>
          <a:xfrm>
            <a:off x="3470275" y="1667510"/>
            <a:ext cx="913765" cy="1244600"/>
          </a:xfrm>
          <a:prstGeom prst="rect">
            <a:avLst/>
          </a:prstGeom>
        </p:spPr>
      </p:pic>
      <p:pic>
        <p:nvPicPr>
          <p:cNvPr id="10" name="图片 9" descr="企业微信截图_20190102141038"/>
          <p:cNvPicPr>
            <a:picLocks noChangeAspect="1"/>
          </p:cNvPicPr>
          <p:nvPr/>
        </p:nvPicPr>
        <p:blipFill>
          <a:blip r:embed="rId11"/>
          <a:stretch>
            <a:fillRect/>
          </a:stretch>
        </p:blipFill>
        <p:spPr>
          <a:xfrm>
            <a:off x="4490720" y="3008630"/>
            <a:ext cx="1021715" cy="1453515"/>
          </a:xfrm>
          <a:prstGeom prst="rect">
            <a:avLst/>
          </a:prstGeom>
        </p:spPr>
      </p:pic>
      <p:pic>
        <p:nvPicPr>
          <p:cNvPr id="12" name="图片 11" descr="企业微信截图_20190102141101"/>
          <p:cNvPicPr>
            <a:picLocks noChangeAspect="1"/>
          </p:cNvPicPr>
          <p:nvPr/>
        </p:nvPicPr>
        <p:blipFill>
          <a:blip r:embed="rId12"/>
          <a:stretch>
            <a:fillRect/>
          </a:stretch>
        </p:blipFill>
        <p:spPr>
          <a:xfrm>
            <a:off x="5748020" y="3014980"/>
            <a:ext cx="1009015" cy="13398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ppt_w</p:attrName>
                                        </p:attrNameLst>
                                      </p:cBhvr>
                                      <p:tavLst>
                                        <p:tav tm="0" fmla="#ppt_w*sin(2.5*pi*$)">
                                          <p:val>
                                            <p:fltVal val="0"/>
                                          </p:val>
                                        </p:tav>
                                        <p:tav tm="100000">
                                          <p:val>
                                            <p:fltVal val="1"/>
                                          </p:val>
                                        </p:tav>
                                      </p:tavLst>
                                    </p:anim>
                                    <p:anim calcmode="lin" valueType="num">
                                      <p:cBhvr>
                                        <p:cTn id="9" dur="1000" fill="hold"/>
                                        <p:tgtEl>
                                          <p:spTgt spid="9"/>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ppt_w</p:attrName>
                                        </p:attrNameLst>
                                      </p:cBhvr>
                                      <p:tavLst>
                                        <p:tav tm="0" fmla="#ppt_w*sin(2.5*pi*$)">
                                          <p:val>
                                            <p:fltVal val="0"/>
                                          </p:val>
                                        </p:tav>
                                        <p:tav tm="100000">
                                          <p:val>
                                            <p:fltVal val="1"/>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ppt_w</p:attrName>
                                        </p:attrNameLst>
                                      </p:cBhvr>
                                      <p:tavLst>
                                        <p:tav tm="0" fmla="#ppt_w*sin(2.5*pi*$)">
                                          <p:val>
                                            <p:fltVal val="0"/>
                                          </p:val>
                                        </p:tav>
                                        <p:tav tm="100000">
                                          <p:val>
                                            <p:fltVal val="1"/>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ppt_w</p:attrName>
                                        </p:attrNameLst>
                                      </p:cBhvr>
                                      <p:tavLst>
                                        <p:tav tm="0" fmla="#ppt_w*sin(2.5*pi*$)">
                                          <p:val>
                                            <p:fltVal val="0"/>
                                          </p:val>
                                        </p:tav>
                                        <p:tav tm="100000">
                                          <p:val>
                                            <p:fltVal val="1"/>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ppt_w</p:attrName>
                                        </p:attrNameLst>
                                      </p:cBhvr>
                                      <p:tavLst>
                                        <p:tav tm="0" fmla="#ppt_w*sin(2.5*pi*$)">
                                          <p:val>
                                            <p:fltVal val="0"/>
                                          </p:val>
                                        </p:tav>
                                        <p:tav tm="100000">
                                          <p:val>
                                            <p:fltVal val="1"/>
                                          </p:val>
                                        </p:tav>
                                      </p:tavLst>
                                    </p:anim>
                                    <p:anim calcmode="lin" valueType="num">
                                      <p:cBhvr>
                                        <p:cTn id="29" dur="1000" fill="hold"/>
                                        <p:tgtEl>
                                          <p:spTgt spid="17"/>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ppt_w</p:attrName>
                                        </p:attrNameLst>
                                      </p:cBhvr>
                                      <p:tavLst>
                                        <p:tav tm="0" fmla="#ppt_w*sin(2.5*pi*$)">
                                          <p:val>
                                            <p:fltVal val="0"/>
                                          </p:val>
                                        </p:tav>
                                        <p:tav tm="100000">
                                          <p:val>
                                            <p:fltVal val="1"/>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ppt_w</p:attrName>
                                        </p:attrNameLst>
                                      </p:cBhvr>
                                      <p:tavLst>
                                        <p:tav tm="0" fmla="#ppt_w*sin(2.5*pi*$)">
                                          <p:val>
                                            <p:fltVal val="0"/>
                                          </p:val>
                                        </p:tav>
                                        <p:tav tm="100000">
                                          <p:val>
                                            <p:fltVal val="1"/>
                                          </p:val>
                                        </p:tav>
                                      </p:tavLst>
                                    </p:anim>
                                    <p:anim calcmode="lin" valueType="num">
                                      <p:cBhvr>
                                        <p:cTn id="39" dur="1000" fill="hold"/>
                                        <p:tgtEl>
                                          <p:spTgt spid="19"/>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ppt_w</p:attrName>
                                        </p:attrNameLst>
                                      </p:cBhvr>
                                      <p:tavLst>
                                        <p:tav tm="0" fmla="#ppt_w*sin(2.5*pi*$)">
                                          <p:val>
                                            <p:fltVal val="0"/>
                                          </p:val>
                                        </p:tav>
                                        <p:tav tm="100000">
                                          <p:val>
                                            <p:fltVal val="1"/>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950087" y="169710"/>
            <a:ext cx="10688230" cy="706755"/>
          </a:xfrm>
          <a:prstGeom prst="rect">
            <a:avLst/>
          </a:prstGeom>
          <a:noFill/>
        </p:spPr>
        <p:txBody>
          <a:bodyPr vert="horz" wrap="square" lIns="91440" tIns="45720" rIns="91440" bIns="45720" rtlCol="0" anchor="ctr">
            <a:spAutoFit/>
          </a:bodyPr>
          <a:lstStyle>
            <a:lvl1pPr>
              <a:lnSpc>
                <a:spcPct val="100000"/>
              </a:lnSpc>
              <a:spcBef>
                <a:spcPts val="0"/>
              </a:spcBef>
              <a:buNone/>
              <a:defRPr sz="3600" b="1">
                <a:solidFill>
                  <a:srgbClr val="143C69"/>
                </a:solidFill>
                <a:latin typeface="微软雅黑" panose="020B0503020204020204" pitchFamily="34" charset="-122"/>
                <a:ea typeface="微软雅黑" panose="020B0503020204020204" pitchFamily="34" charset="-122"/>
              </a:defRPr>
            </a:lvl1pPr>
          </a:lstStyle>
          <a:p>
            <a:r>
              <a:rPr lang="en-US" altLang="zh-CN" sz="4000" dirty="0" smtClean="0">
                <a:ln w="0"/>
                <a:solidFill>
                  <a:schemeClr val="accent1"/>
                </a:solidFill>
                <a:effectLst>
                  <a:outerShdw blurRad="38100" dist="25400" dir="5400000" algn="ctr" rotWithShape="0">
                    <a:srgbClr val="6E747A">
                      <a:alpha val="43000"/>
                    </a:srgbClr>
                  </a:outerShdw>
                </a:effectLst>
                <a:latin typeface="+mn-lt"/>
                <a:ea typeface="+mn-ea"/>
              </a:rPr>
              <a:t>3D One</a:t>
            </a:r>
            <a:r>
              <a:rPr lang="zh-CN" altLang="en-US" sz="4000" dirty="0" smtClean="0">
                <a:ln w="0"/>
                <a:solidFill>
                  <a:schemeClr val="accent1"/>
                </a:solidFill>
                <a:effectLst>
                  <a:outerShdw blurRad="38100" dist="25400" dir="5400000" algn="ctr" rotWithShape="0">
                    <a:srgbClr val="6E747A">
                      <a:alpha val="43000"/>
                    </a:srgbClr>
                  </a:outerShdw>
                </a:effectLst>
                <a:latin typeface="+mn-lt"/>
                <a:ea typeface="+mn-ea"/>
              </a:rPr>
              <a:t>资源</a:t>
            </a:r>
            <a:endParaRPr lang="zh-CN" altLang="en-US" sz="4000" dirty="0">
              <a:ln w="0"/>
              <a:solidFill>
                <a:schemeClr val="accent1"/>
              </a:solidFill>
              <a:effectLst>
                <a:outerShdw blurRad="38100" dist="25400" dir="5400000" algn="ctr" rotWithShape="0">
                  <a:srgbClr val="6E747A">
                    <a:alpha val="43000"/>
                  </a:srgbClr>
                </a:outerShdw>
              </a:effectLst>
              <a:latin typeface="+mn-lt"/>
              <a:ea typeface="+mn-ea"/>
            </a:endParaRPr>
          </a:p>
        </p:txBody>
      </p:sp>
      <p:sp>
        <p:nvSpPr>
          <p:cNvPr id="5" name="Title 1"/>
          <p:cNvSpPr txBox="1"/>
          <p:nvPr/>
        </p:nvSpPr>
        <p:spPr>
          <a:xfrm>
            <a:off x="2722629" y="1404390"/>
            <a:ext cx="4885770" cy="283693"/>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青少年三维创意</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社区</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www.i3done.com</a:t>
            </a:r>
            <a:endParaRPr lang="zh-CN" altLang="en-US" sz="2000" b="1" dirty="0">
              <a:solidFill>
                <a:schemeClr val="accent1">
                  <a:lumMod val="40000"/>
                  <a:lumOff val="60000"/>
                </a:schemeClr>
              </a:solidFill>
              <a:latin typeface="微软雅黑" panose="020B0503020204020204" pitchFamily="34" charset="-122"/>
              <a:ea typeface="微软雅黑" panose="020B0503020204020204" pitchFamily="34" charset="-122"/>
            </a:endParaRPr>
          </a:p>
        </p:txBody>
      </p:sp>
      <p:sp>
        <p:nvSpPr>
          <p:cNvPr id="8" name="TextBox 33"/>
          <p:cNvSpPr txBox="1"/>
          <p:nvPr/>
        </p:nvSpPr>
        <p:spPr>
          <a:xfrm>
            <a:off x="2398837" y="2132116"/>
            <a:ext cx="2597079" cy="1015365"/>
          </a:xfrm>
          <a:prstGeom prst="rect">
            <a:avLst/>
          </a:prstGeom>
          <a:noFill/>
        </p:spPr>
        <p:txBody>
          <a:bodyPr wrap="square" lIns="0" tIns="0" rIns="0" bIns="0" rtlCol="0">
            <a:spAutoFit/>
          </a:bodyPr>
          <a:lstStyle/>
          <a:p>
            <a:pPr defTabSz="914400">
              <a:lnSpc>
                <a:spcPct val="110000"/>
              </a:lnSpc>
              <a:defRPr/>
            </a:pPr>
            <a:r>
              <a:rPr lang="zh-CN" altLang="en-US" sz="2000" b="1" dirty="0">
                <a:solidFill>
                  <a:srgbClr val="3D9DFE"/>
                </a:solidFill>
                <a:latin typeface="Arial" panose="020B0604020202020204" pitchFamily="34" charset="0"/>
                <a:ea typeface="微软雅黑" panose="020B0503020204020204" pitchFamily="34" charset="-122"/>
                <a:cs typeface="Arial" panose="020B0604020202020204" pitchFamily="34" charset="0"/>
              </a:rPr>
              <a:t>超</a:t>
            </a:r>
            <a:r>
              <a:rPr lang="en-US" altLang="zh-CN" sz="2000" b="1" dirty="0">
                <a:solidFill>
                  <a:srgbClr val="3D9DFE"/>
                </a:solidFill>
                <a:latin typeface="Arial" panose="020B0604020202020204" pitchFamily="34" charset="0"/>
                <a:ea typeface="微软雅黑" panose="020B0503020204020204" pitchFamily="34" charset="-122"/>
                <a:cs typeface="Arial" panose="020B0604020202020204" pitchFamily="34" charset="0"/>
              </a:rPr>
              <a:t>4</a:t>
            </a:r>
            <a:r>
              <a:rPr lang="en-US" altLang="zh-CN" sz="2000" b="1" dirty="0">
                <a:solidFill>
                  <a:srgbClr val="3D9DFE"/>
                </a:solidFill>
                <a:latin typeface="Arial" panose="020B0604020202020204" pitchFamily="34" charset="0"/>
                <a:ea typeface="微软雅黑" panose="020B0503020204020204" pitchFamily="34" charset="-122"/>
                <a:cs typeface="Arial" panose="020B0604020202020204" pitchFamily="34" charset="0"/>
              </a:rPr>
              <a:t>.1</a:t>
            </a:r>
            <a:r>
              <a:rPr lang="zh-CN" altLang="en-US" sz="2000" b="1" dirty="0">
                <a:solidFill>
                  <a:srgbClr val="3D9DFE"/>
                </a:solidFill>
                <a:latin typeface="Arial" panose="020B0604020202020204" pitchFamily="34" charset="0"/>
                <a:ea typeface="微软雅黑" panose="020B0503020204020204" pitchFamily="34" charset="-122"/>
                <a:cs typeface="Arial" panose="020B0604020202020204" pitchFamily="34" charset="0"/>
              </a:rPr>
              <a:t>万</a:t>
            </a:r>
            <a:r>
              <a:rPr lang="zh-CN" altLang="en-US" sz="2000" b="1" dirty="0">
                <a:solidFill>
                  <a:srgbClr val="3D9DFE"/>
                </a:solidFill>
                <a:latin typeface="Arial" panose="020B0604020202020204" pitchFamily="34" charset="0"/>
                <a:ea typeface="微软雅黑" panose="020B0503020204020204" pitchFamily="34" charset="-122"/>
              </a:rPr>
              <a:t>所学校</a:t>
            </a:r>
            <a:endParaRPr lang="en-US" altLang="zh-CN" sz="2000" b="1" dirty="0">
              <a:solidFill>
                <a:srgbClr val="3D9DFE"/>
              </a:solidFill>
              <a:latin typeface="Arial" panose="020B0604020202020204" pitchFamily="34" charset="0"/>
              <a:ea typeface="微软雅黑" panose="020B0503020204020204" pitchFamily="34" charset="-122"/>
            </a:endParaRPr>
          </a:p>
          <a:p>
            <a:pPr defTabSz="914400">
              <a:lnSpc>
                <a:spcPct val="110000"/>
              </a:lnSpc>
              <a:defRPr/>
            </a:pPr>
            <a:r>
              <a:rPr lang="zh-CN" altLang="en-US" sz="2000" b="1" dirty="0">
                <a:solidFill>
                  <a:srgbClr val="3D9DFE"/>
                </a:solidFill>
                <a:latin typeface="Arial" panose="020B0604020202020204" pitchFamily="34" charset="0"/>
                <a:ea typeface="微软雅黑" panose="020B0503020204020204" pitchFamily="34" charset="-122"/>
              </a:rPr>
              <a:t>小学超</a:t>
            </a:r>
            <a:r>
              <a:rPr lang="en-US" altLang="zh-CN" sz="2000" b="1" dirty="0">
                <a:solidFill>
                  <a:srgbClr val="3D9DFE"/>
                </a:solidFill>
                <a:latin typeface="Arial" panose="020B0604020202020204" pitchFamily="34" charset="0"/>
                <a:ea typeface="微软雅黑" panose="020B0503020204020204" pitchFamily="34" charset="-122"/>
              </a:rPr>
              <a:t>1.5</a:t>
            </a:r>
            <a:r>
              <a:rPr lang="zh-CN" altLang="en-US" sz="2000" b="1" dirty="0">
                <a:solidFill>
                  <a:srgbClr val="3D9DFE"/>
                </a:solidFill>
                <a:latin typeface="Arial" panose="020B0604020202020204" pitchFamily="34" charset="0"/>
                <a:ea typeface="微软雅黑" panose="020B0503020204020204" pitchFamily="34" charset="-122"/>
              </a:rPr>
              <a:t>万所</a:t>
            </a:r>
            <a:endParaRPr lang="en-US" altLang="zh-CN" sz="2000" b="1" dirty="0">
              <a:solidFill>
                <a:srgbClr val="3D9DFE"/>
              </a:solidFill>
              <a:latin typeface="Arial" panose="020B0604020202020204" pitchFamily="34" charset="0"/>
              <a:ea typeface="微软雅黑" panose="020B0503020204020204" pitchFamily="34" charset="-122"/>
            </a:endParaRPr>
          </a:p>
          <a:p>
            <a:pPr lvl="0" defTabSz="914400">
              <a:lnSpc>
                <a:spcPct val="110000"/>
              </a:lnSpc>
              <a:defRPr/>
            </a:pPr>
            <a:r>
              <a:rPr lang="en-US" altLang="zh-CN" sz="2000" b="1" dirty="0">
                <a:solidFill>
                  <a:schemeClr val="accent3">
                    <a:lumMod val="75000"/>
                  </a:schemeClr>
                </a:solidFill>
                <a:latin typeface="Arial" panose="020B0604020202020204" pitchFamily="34" charset="0"/>
                <a:ea typeface="微软雅黑" panose="020B0503020204020204" pitchFamily="34" charset="-122"/>
                <a:cs typeface="Arial" panose="020B0604020202020204" pitchFamily="34" charset="0"/>
              </a:rPr>
              <a:t>143</a:t>
            </a:r>
            <a:r>
              <a:rPr lang="zh-CN" altLang="en-US" sz="2000" b="1" dirty="0">
                <a:solidFill>
                  <a:schemeClr val="accent3">
                    <a:lumMod val="75000"/>
                  </a:schemeClr>
                </a:solidFill>
                <a:latin typeface="Arial" panose="020B0604020202020204" pitchFamily="34" charset="0"/>
                <a:ea typeface="微软雅黑" panose="020B0503020204020204" pitchFamily="34" charset="-122"/>
              </a:rPr>
              <a:t>所示范校</a:t>
            </a:r>
            <a:endParaRPr lang="en-US" altLang="zh-CN" sz="2000" b="1" dirty="0">
              <a:solidFill>
                <a:schemeClr val="accent3">
                  <a:lumMod val="75000"/>
                </a:schemeClr>
              </a:solidFill>
              <a:latin typeface="Arial" panose="020B0604020202020204" pitchFamily="34" charset="0"/>
              <a:ea typeface="微软雅黑" panose="020B0503020204020204" pitchFamily="34" charset="-122"/>
            </a:endParaRPr>
          </a:p>
        </p:txBody>
      </p:sp>
      <p:grpSp>
        <p:nvGrpSpPr>
          <p:cNvPr id="22" name="组合 21"/>
          <p:cNvGrpSpPr/>
          <p:nvPr/>
        </p:nvGrpSpPr>
        <p:grpSpPr>
          <a:xfrm>
            <a:off x="1457859" y="4702825"/>
            <a:ext cx="2869150" cy="1396113"/>
            <a:chOff x="1993057" y="4848341"/>
            <a:chExt cx="2869150" cy="1396113"/>
          </a:xfrm>
        </p:grpSpPr>
        <p:sp>
          <p:nvSpPr>
            <p:cNvPr id="6" name="TextBox 29"/>
            <p:cNvSpPr txBox="1"/>
            <p:nvPr/>
          </p:nvSpPr>
          <p:spPr>
            <a:xfrm>
              <a:off x="2712880" y="5321124"/>
              <a:ext cx="2149327" cy="923330"/>
            </a:xfrm>
            <a:prstGeom prst="rect">
              <a:avLst/>
            </a:prstGeom>
            <a:noFill/>
          </p:spPr>
          <p:txBody>
            <a:bodyPr wrap="square" lIns="0" tIns="0" rIns="0" bIns="0" rtlCol="0">
              <a:spAutoFit/>
            </a:bodyPr>
            <a:lstStyle/>
            <a:p>
              <a:r>
                <a:rPr lang="zh-CN" altLang="en-US" sz="2000" dirty="0">
                  <a:solidFill>
                    <a:srgbClr val="3D9DFE"/>
                  </a:solidFill>
                  <a:latin typeface="Arial" panose="020B0604020202020204" pitchFamily="34" charset="0"/>
                </a:rPr>
                <a:t>教材、课件、视频</a:t>
              </a:r>
              <a:endParaRPr lang="en-US" altLang="zh-CN" sz="2000" dirty="0">
                <a:solidFill>
                  <a:srgbClr val="3D9DFE"/>
                </a:solidFill>
                <a:latin typeface="Arial" panose="020B0604020202020204" pitchFamily="34" charset="0"/>
              </a:endParaRPr>
            </a:p>
            <a:p>
              <a:r>
                <a:rPr lang="zh-CN" altLang="en-US" sz="2000" dirty="0">
                  <a:solidFill>
                    <a:srgbClr val="3D9DFE"/>
                  </a:solidFill>
                  <a:latin typeface="Arial" panose="020B0604020202020204" pitchFamily="34" charset="0"/>
                </a:rPr>
                <a:t>系列课件、大咖专区</a:t>
              </a:r>
              <a:endParaRPr lang="zh-CN" altLang="en-US" sz="2000" dirty="0">
                <a:solidFill>
                  <a:srgbClr val="3D9DFE"/>
                </a:solidFill>
                <a:latin typeface="Arial" panose="020B0604020202020204" pitchFamily="34" charset="0"/>
              </a:endParaRPr>
            </a:p>
          </p:txBody>
        </p:sp>
        <p:sp>
          <p:nvSpPr>
            <p:cNvPr id="9" name="TextBox 35"/>
            <p:cNvSpPr txBox="1"/>
            <p:nvPr/>
          </p:nvSpPr>
          <p:spPr>
            <a:xfrm>
              <a:off x="1993057" y="4848341"/>
              <a:ext cx="2597079" cy="369332"/>
            </a:xfrm>
            <a:prstGeom prst="rect">
              <a:avLst/>
            </a:prstGeom>
            <a:noFill/>
          </p:spPr>
          <p:txBody>
            <a:bodyPr wrap="square" lIns="0" tIns="0" rIns="0" bIns="0" rtlCol="0">
              <a:spAutoFit/>
            </a:bodyPr>
            <a:lstStyle/>
            <a:p>
              <a:pPr algn="r" defTabSz="1218565">
                <a:lnSpc>
                  <a:spcPct val="120000"/>
                </a:lnSpc>
                <a:defRPr/>
              </a:pPr>
              <a:r>
                <a:rPr lang="zh-CN" altLang="en-US" sz="2000" b="1" u="sng" dirty="0">
                  <a:solidFill>
                    <a:schemeClr val="accent3">
                      <a:lumMod val="75000"/>
                    </a:schemeClr>
                  </a:solidFill>
                  <a:latin typeface="Arial" panose="020B0604020202020204" pitchFamily="34" charset="0"/>
                  <a:ea typeface="微软雅黑" panose="020B0503020204020204" pitchFamily="34" charset="-122"/>
                </a:rPr>
                <a:t>超过</a:t>
              </a:r>
              <a:r>
                <a:rPr lang="en-US" altLang="zh-CN" sz="2000" b="1" u="sng" dirty="0">
                  <a:solidFill>
                    <a:schemeClr val="accent3">
                      <a:lumMod val="75000"/>
                    </a:schemeClr>
                  </a:solidFill>
                  <a:latin typeface="Arial" panose="020B0604020202020204" pitchFamily="34" charset="0"/>
                  <a:ea typeface="微软雅黑" panose="020B0503020204020204" pitchFamily="34" charset="-122"/>
                  <a:cs typeface="Arial" panose="020B0604020202020204" pitchFamily="34" charset="0"/>
                </a:rPr>
                <a:t>2000</a:t>
              </a:r>
              <a:r>
                <a:rPr lang="zh-CN" altLang="en-US" sz="2000" b="1" u="sng" dirty="0">
                  <a:solidFill>
                    <a:schemeClr val="accent3">
                      <a:lumMod val="75000"/>
                    </a:schemeClr>
                  </a:solidFill>
                  <a:latin typeface="Arial" panose="020B0604020202020204" pitchFamily="34" charset="0"/>
                  <a:ea typeface="微软雅黑" panose="020B0503020204020204" pitchFamily="34" charset="-122"/>
                </a:rPr>
                <a:t>个课程</a:t>
              </a:r>
              <a:endParaRPr lang="zh-CN" altLang="en-US" sz="2000" b="1" u="sng" dirty="0">
                <a:solidFill>
                  <a:schemeClr val="accent3">
                    <a:lumMod val="75000"/>
                  </a:schemeClr>
                </a:solidFill>
                <a:latin typeface="Arial" panose="020B0604020202020204" pitchFamily="34" charset="0"/>
                <a:ea typeface="微软雅黑" panose="020B0503020204020204" pitchFamily="34" charset="-122"/>
              </a:endParaRPr>
            </a:p>
          </p:txBody>
        </p:sp>
      </p:grpSp>
      <p:sp>
        <p:nvSpPr>
          <p:cNvPr id="10" name="TextBox 36"/>
          <p:cNvSpPr txBox="1"/>
          <p:nvPr/>
        </p:nvSpPr>
        <p:spPr>
          <a:xfrm>
            <a:off x="6913985" y="2109988"/>
            <a:ext cx="3342649" cy="984885"/>
          </a:xfrm>
          <a:prstGeom prst="rect">
            <a:avLst/>
          </a:prstGeom>
          <a:noFill/>
        </p:spPr>
        <p:txBody>
          <a:bodyPr wrap="square" lIns="0" tIns="0" rIns="0" bIns="0" rtlCol="0">
            <a:spAutoFit/>
          </a:bodyPr>
          <a:lstStyle/>
          <a:p>
            <a:pPr defTabSz="1218565">
              <a:defRPr/>
            </a:pPr>
            <a:r>
              <a:rPr lang="zh-CN" altLang="en-US" sz="2000" b="1" dirty="0">
                <a:solidFill>
                  <a:srgbClr val="3D9DFE"/>
                </a:solidFill>
                <a:latin typeface="Arial" panose="020B0604020202020204" pitchFamily="34" charset="0"/>
                <a:ea typeface="微软雅黑" panose="020B0503020204020204" pitchFamily="34" charset="-122"/>
              </a:rPr>
              <a:t>超</a:t>
            </a:r>
            <a:r>
              <a:rPr lang="en-US" altLang="zh-CN" sz="2000" b="1" dirty="0">
                <a:solidFill>
                  <a:srgbClr val="3D9DFE"/>
                </a:solidFill>
                <a:latin typeface="Arial" panose="020B0604020202020204" pitchFamily="34" charset="0"/>
                <a:ea typeface="微软雅黑" panose="020B0503020204020204" pitchFamily="34" charset="-122"/>
                <a:cs typeface="Arial" panose="020B0604020202020204" pitchFamily="34" charset="0"/>
              </a:rPr>
              <a:t>3</a:t>
            </a:r>
            <a:r>
              <a:rPr lang="zh-CN" altLang="en-US" sz="2000" b="1" dirty="0">
                <a:solidFill>
                  <a:srgbClr val="3D9DFE"/>
                </a:solidFill>
                <a:latin typeface="Arial" panose="020B0604020202020204" pitchFamily="34" charset="0"/>
                <a:ea typeface="微软雅黑" panose="020B0503020204020204" pitchFamily="34" charset="-122"/>
                <a:cs typeface="Arial" panose="020B0604020202020204" pitchFamily="34" charset="0"/>
              </a:rPr>
              <a:t>万</a:t>
            </a:r>
            <a:r>
              <a:rPr lang="zh-CN" altLang="en-US" sz="2000" b="1" dirty="0">
                <a:solidFill>
                  <a:srgbClr val="3D9DFE"/>
                </a:solidFill>
                <a:latin typeface="Arial" panose="020B0604020202020204" pitchFamily="34" charset="0"/>
                <a:ea typeface="微软雅黑" panose="020B0503020204020204" pitchFamily="34" charset="-122"/>
              </a:rPr>
              <a:t>名注册教师</a:t>
            </a:r>
            <a:endParaRPr lang="en-US" altLang="zh-CN" sz="2000" b="1" dirty="0">
              <a:solidFill>
                <a:srgbClr val="3D9DFE"/>
              </a:solidFill>
              <a:latin typeface="Arial" panose="020B0604020202020204" pitchFamily="34" charset="0"/>
              <a:ea typeface="微软雅黑" panose="020B0503020204020204" pitchFamily="34" charset="-122"/>
            </a:endParaRPr>
          </a:p>
          <a:p>
            <a:pPr defTabSz="1218565">
              <a:defRPr/>
            </a:pPr>
            <a:r>
              <a:rPr lang="zh-CN" altLang="en-US" sz="2000" b="1" dirty="0">
                <a:solidFill>
                  <a:srgbClr val="3D9DFE"/>
                </a:solidFill>
                <a:latin typeface="Arial" panose="020B0604020202020204" pitchFamily="34" charset="0"/>
                <a:ea typeface="微软雅黑" panose="020B0503020204020204" pitchFamily="34" charset="-122"/>
              </a:rPr>
              <a:t>超</a:t>
            </a:r>
            <a:r>
              <a:rPr lang="en-US" altLang="zh-CN" sz="2000" b="1" dirty="0">
                <a:solidFill>
                  <a:srgbClr val="3D9DFE"/>
                </a:solidFill>
                <a:latin typeface="Arial" panose="020B0604020202020204" pitchFamily="34" charset="0"/>
                <a:ea typeface="微软雅黑" panose="020B0503020204020204" pitchFamily="34" charset="-122"/>
                <a:cs typeface="Arial" panose="020B0604020202020204" pitchFamily="34" charset="0"/>
              </a:rPr>
              <a:t>2000</a:t>
            </a:r>
            <a:r>
              <a:rPr lang="zh-CN" altLang="en-US" sz="2000" b="1" dirty="0">
                <a:solidFill>
                  <a:srgbClr val="3D9DFE"/>
                </a:solidFill>
                <a:latin typeface="Arial" panose="020B0604020202020204" pitchFamily="34" charset="0"/>
                <a:ea typeface="微软雅黑" panose="020B0503020204020204" pitchFamily="34" charset="-122"/>
              </a:rPr>
              <a:t>位</a:t>
            </a:r>
            <a:r>
              <a:rPr lang="zh-CN" altLang="en-US" sz="2000" b="1" dirty="0">
                <a:solidFill>
                  <a:schemeClr val="accent3">
                    <a:lumMod val="75000"/>
                  </a:schemeClr>
                </a:solidFill>
                <a:latin typeface="Arial" panose="020B0604020202020204" pitchFamily="34" charset="0"/>
                <a:ea typeface="微软雅黑" panose="020B0503020204020204" pitchFamily="34" charset="-122"/>
              </a:rPr>
              <a:t>认证创客导师</a:t>
            </a:r>
            <a:endParaRPr lang="zh-CN" altLang="en-US" sz="2000" b="1" dirty="0">
              <a:solidFill>
                <a:schemeClr val="accent3">
                  <a:lumMod val="75000"/>
                </a:schemeClr>
              </a:solidFill>
              <a:latin typeface="Arial" panose="020B0604020202020204" pitchFamily="34" charset="0"/>
              <a:ea typeface="微软雅黑" panose="020B0503020204020204" pitchFamily="34" charset="-122"/>
            </a:endParaRPr>
          </a:p>
          <a:p>
            <a:pPr defTabSz="1218565">
              <a:lnSpc>
                <a:spcPct val="120000"/>
              </a:lnSpc>
              <a:defRPr/>
            </a:pPr>
            <a:r>
              <a:rPr lang="zh-CN" altLang="en-US" sz="2000" b="1" dirty="0">
                <a:solidFill>
                  <a:srgbClr val="3D9DFE"/>
                </a:solidFill>
                <a:latin typeface="Arial" panose="020B0604020202020204" pitchFamily="34" charset="0"/>
                <a:ea typeface="微软雅黑" panose="020B0503020204020204" pitchFamily="34" charset="-122"/>
                <a:cs typeface="Arial" panose="020B0604020202020204" pitchFamily="34" charset="0"/>
              </a:rPr>
              <a:t>超</a:t>
            </a:r>
            <a:r>
              <a:rPr lang="en-US" altLang="zh-CN" sz="2000" b="1" dirty="0">
                <a:solidFill>
                  <a:srgbClr val="3D9DFE"/>
                </a:solidFill>
                <a:latin typeface="Arial" panose="020B0604020202020204" pitchFamily="34" charset="0"/>
                <a:ea typeface="微软雅黑" panose="020B0503020204020204" pitchFamily="34" charset="-122"/>
                <a:cs typeface="Arial" panose="020B0604020202020204" pitchFamily="34" charset="0"/>
              </a:rPr>
              <a:t>47</a:t>
            </a:r>
            <a:r>
              <a:rPr lang="zh-CN" altLang="en-US" sz="2000" b="1" dirty="0">
                <a:solidFill>
                  <a:srgbClr val="3D9DFE"/>
                </a:solidFill>
                <a:latin typeface="Arial" panose="020B0604020202020204" pitchFamily="34" charset="0"/>
                <a:ea typeface="微软雅黑" panose="020B0503020204020204" pitchFamily="34" charset="-122"/>
                <a:cs typeface="Arial" panose="020B0604020202020204" pitchFamily="34" charset="0"/>
              </a:rPr>
              <a:t>万</a:t>
            </a:r>
            <a:r>
              <a:rPr lang="zh-CN" altLang="en-US" sz="2000" b="1" dirty="0">
                <a:solidFill>
                  <a:srgbClr val="3D9DFE"/>
                </a:solidFill>
                <a:latin typeface="Arial" panose="020B0604020202020204" pitchFamily="34" charset="0"/>
                <a:ea typeface="微软雅黑" panose="020B0503020204020204" pitchFamily="34" charset="-122"/>
              </a:rPr>
              <a:t>件</a:t>
            </a:r>
            <a:r>
              <a:rPr lang="zh-CN" altLang="en-US" sz="2000" b="1" dirty="0">
                <a:solidFill>
                  <a:schemeClr val="accent3">
                    <a:lumMod val="75000"/>
                  </a:schemeClr>
                </a:solidFill>
                <a:latin typeface="Arial" panose="020B0604020202020204" pitchFamily="34" charset="0"/>
                <a:ea typeface="微软雅黑" panose="020B0503020204020204" pitchFamily="34" charset="-122"/>
              </a:rPr>
              <a:t>共享模型作品</a:t>
            </a:r>
            <a:endParaRPr lang="zh-CN" altLang="en-US" sz="2000" dirty="0">
              <a:solidFill>
                <a:schemeClr val="accent3">
                  <a:lumMod val="75000"/>
                </a:schemeClr>
              </a:solidFill>
              <a:latin typeface="Arial" panose="020B0604020202020204" pitchFamily="34" charset="0"/>
              <a:ea typeface="微软雅黑" panose="020B0503020204020204" pitchFamily="34" charset="-122"/>
            </a:endParaRPr>
          </a:p>
        </p:txBody>
      </p:sp>
      <p:grpSp>
        <p:nvGrpSpPr>
          <p:cNvPr id="23" name="组合 22"/>
          <p:cNvGrpSpPr/>
          <p:nvPr/>
        </p:nvGrpSpPr>
        <p:grpSpPr>
          <a:xfrm>
            <a:off x="6913985" y="4848341"/>
            <a:ext cx="2835940" cy="1029732"/>
            <a:chOff x="6733046" y="4848341"/>
            <a:chExt cx="2835940" cy="1029732"/>
          </a:xfrm>
        </p:grpSpPr>
        <p:sp>
          <p:nvSpPr>
            <p:cNvPr id="7" name="TextBox 32"/>
            <p:cNvSpPr txBox="1"/>
            <p:nvPr/>
          </p:nvSpPr>
          <p:spPr>
            <a:xfrm>
              <a:off x="6745745" y="5262520"/>
              <a:ext cx="2190991" cy="615553"/>
            </a:xfrm>
            <a:prstGeom prst="rect">
              <a:avLst/>
            </a:prstGeom>
            <a:noFill/>
          </p:spPr>
          <p:txBody>
            <a:bodyPr wrap="square" lIns="0" tIns="0" rIns="0" bIns="0" rtlCol="0">
              <a:spAutoFit/>
            </a:bodyPr>
            <a:lstStyle/>
            <a:p>
              <a:r>
                <a:rPr lang="en-US" altLang="zh-CN" sz="2000" dirty="0">
                  <a:solidFill>
                    <a:srgbClr val="3D9DFE"/>
                  </a:solidFill>
                  <a:latin typeface="Arial" panose="020B0604020202020204" pitchFamily="34" charset="0"/>
                </a:rPr>
                <a:t>5</a:t>
              </a:r>
              <a:r>
                <a:rPr lang="zh-CN" altLang="en-US" sz="2000" dirty="0">
                  <a:solidFill>
                    <a:srgbClr val="3D9DFE"/>
                  </a:solidFill>
                  <a:latin typeface="Arial" panose="020B0604020202020204" pitchFamily="34" charset="0"/>
                </a:rPr>
                <a:t>场国赛，若干地区赛</a:t>
              </a:r>
              <a:endParaRPr lang="en-US" altLang="zh-CN" sz="2000" dirty="0">
                <a:solidFill>
                  <a:srgbClr val="3D9DFE"/>
                </a:solidFill>
                <a:latin typeface="Arial" panose="020B0604020202020204" pitchFamily="34" charset="0"/>
              </a:endParaRPr>
            </a:p>
          </p:txBody>
        </p:sp>
        <p:sp>
          <p:nvSpPr>
            <p:cNvPr id="11" name="TextBox 38"/>
            <p:cNvSpPr txBox="1"/>
            <p:nvPr/>
          </p:nvSpPr>
          <p:spPr>
            <a:xfrm>
              <a:off x="6733046" y="4848341"/>
              <a:ext cx="2835940" cy="369332"/>
            </a:xfrm>
            <a:prstGeom prst="rect">
              <a:avLst/>
            </a:prstGeom>
            <a:noFill/>
          </p:spPr>
          <p:txBody>
            <a:bodyPr wrap="square" lIns="0" tIns="0" rIns="0" bIns="0" rtlCol="0">
              <a:spAutoFit/>
            </a:bodyPr>
            <a:lstStyle/>
            <a:p>
              <a:pPr defTabSz="1218565">
                <a:lnSpc>
                  <a:spcPct val="120000"/>
                </a:lnSpc>
                <a:defRPr/>
              </a:pPr>
              <a:r>
                <a:rPr lang="zh-CN" altLang="en-US" sz="2000" b="1" u="sng" dirty="0">
                  <a:solidFill>
                    <a:schemeClr val="accent3">
                      <a:lumMod val="75000"/>
                    </a:schemeClr>
                  </a:solidFill>
                  <a:latin typeface="Arial" panose="020B0604020202020204" pitchFamily="34" charset="0"/>
                  <a:ea typeface="微软雅黑" panose="020B0503020204020204" pitchFamily="34" charset="-122"/>
                  <a:cs typeface="Arial" panose="020B0604020202020204" pitchFamily="34" charset="0"/>
                </a:rPr>
                <a:t>超</a:t>
              </a:r>
              <a:r>
                <a:rPr lang="en-US" altLang="zh-CN" sz="2000" b="1" u="sng" dirty="0">
                  <a:solidFill>
                    <a:schemeClr val="accent3">
                      <a:lumMod val="75000"/>
                    </a:schemeClr>
                  </a:solidFill>
                  <a:latin typeface="Arial" panose="020B0604020202020204" pitchFamily="34" charset="0"/>
                  <a:ea typeface="微软雅黑" panose="020B0503020204020204" pitchFamily="34" charset="-122"/>
                  <a:cs typeface="Arial" panose="020B0604020202020204" pitchFamily="34" charset="0"/>
                </a:rPr>
                <a:t>60</a:t>
              </a:r>
              <a:r>
                <a:rPr lang="zh-CN" altLang="en-US" sz="2000" b="1" u="sng" dirty="0">
                  <a:solidFill>
                    <a:schemeClr val="accent3">
                      <a:lumMod val="75000"/>
                    </a:schemeClr>
                  </a:solidFill>
                  <a:latin typeface="Arial" panose="020B0604020202020204" pitchFamily="34" charset="0"/>
                  <a:ea typeface="微软雅黑" panose="020B0503020204020204" pitchFamily="34" charset="-122"/>
                </a:rPr>
                <a:t>场各级各类比赛</a:t>
              </a:r>
              <a:endParaRPr lang="zh-CN" altLang="en-US" sz="2000" b="1" u="sng" dirty="0">
                <a:solidFill>
                  <a:schemeClr val="accent3">
                    <a:lumMod val="75000"/>
                  </a:schemeClr>
                </a:solidFill>
                <a:latin typeface="Arial" panose="020B0604020202020204" pitchFamily="34" charset="0"/>
                <a:ea typeface="微软雅黑" panose="020B0503020204020204" pitchFamily="34" charset="-122"/>
              </a:endParaRPr>
            </a:p>
          </p:txBody>
        </p:sp>
      </p:grpSp>
      <p:grpSp>
        <p:nvGrpSpPr>
          <p:cNvPr id="12" name="组合 11"/>
          <p:cNvGrpSpPr/>
          <p:nvPr/>
        </p:nvGrpSpPr>
        <p:grpSpPr>
          <a:xfrm>
            <a:off x="4089183" y="2909751"/>
            <a:ext cx="2597079" cy="1932356"/>
            <a:chOff x="3959177" y="2187564"/>
            <a:chExt cx="3898954" cy="2881770"/>
          </a:xfrm>
        </p:grpSpPr>
        <p:sp>
          <p:nvSpPr>
            <p:cNvPr id="13" name="L 形 12"/>
            <p:cNvSpPr/>
            <p:nvPr/>
          </p:nvSpPr>
          <p:spPr>
            <a:xfrm rot="2686645">
              <a:off x="4605409" y="2412321"/>
              <a:ext cx="1430064" cy="1443667"/>
            </a:xfrm>
            <a:prstGeom prst="corner">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2000">
                <a:solidFill>
                  <a:srgbClr val="3D9DFE"/>
                </a:solidFill>
              </a:endParaRPr>
            </a:p>
          </p:txBody>
        </p:sp>
        <p:sp>
          <p:nvSpPr>
            <p:cNvPr id="14" name="L 形 13"/>
            <p:cNvSpPr/>
            <p:nvPr/>
          </p:nvSpPr>
          <p:spPr>
            <a:xfrm rot="8086645">
              <a:off x="5819106" y="2416548"/>
              <a:ext cx="1420689" cy="1392304"/>
            </a:xfrm>
            <a:prstGeom prst="corner">
              <a:avLst/>
            </a:prstGeom>
            <a:solidFill>
              <a:schemeClr val="accent3">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2000">
                <a:solidFill>
                  <a:srgbClr val="3D9DFE"/>
                </a:solidFill>
              </a:endParaRPr>
            </a:p>
          </p:txBody>
        </p:sp>
        <p:sp>
          <p:nvSpPr>
            <p:cNvPr id="15" name="L 形 14"/>
            <p:cNvSpPr/>
            <p:nvPr/>
          </p:nvSpPr>
          <p:spPr>
            <a:xfrm rot="13486645">
              <a:off x="5830864" y="3610563"/>
              <a:ext cx="1428819" cy="1428819"/>
            </a:xfrm>
            <a:prstGeom prst="corner">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2000">
                <a:solidFill>
                  <a:srgbClr val="3D9DFE"/>
                </a:solidFill>
              </a:endParaRPr>
            </a:p>
          </p:txBody>
        </p:sp>
        <p:sp>
          <p:nvSpPr>
            <p:cNvPr id="16" name="L 形 15"/>
            <p:cNvSpPr/>
            <p:nvPr/>
          </p:nvSpPr>
          <p:spPr>
            <a:xfrm rot="18886645">
              <a:off x="4630661" y="3640515"/>
              <a:ext cx="1428819" cy="1428819"/>
            </a:xfrm>
            <a:prstGeom prst="corner">
              <a:avLst/>
            </a:prstGeom>
            <a:solidFill>
              <a:schemeClr val="accent3">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2000" dirty="0">
                <a:solidFill>
                  <a:srgbClr val="3D9DFE"/>
                </a:solidFill>
              </a:endParaRPr>
            </a:p>
          </p:txBody>
        </p:sp>
        <p:sp>
          <p:nvSpPr>
            <p:cNvPr id="17" name="圆角矩形 28"/>
            <p:cNvSpPr/>
            <p:nvPr/>
          </p:nvSpPr>
          <p:spPr>
            <a:xfrm rot="10800000" flipV="1">
              <a:off x="3959177" y="2187564"/>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2000" dirty="0">
                <a:solidFill>
                  <a:srgbClr val="3D9DFE"/>
                </a:solidFill>
              </a:endParaRPr>
            </a:p>
          </p:txBody>
        </p:sp>
        <p:sp>
          <p:nvSpPr>
            <p:cNvPr id="18" name="圆角矩形 34"/>
            <p:cNvSpPr/>
            <p:nvPr/>
          </p:nvSpPr>
          <p:spPr>
            <a:xfrm rot="10800000" flipV="1">
              <a:off x="7523948" y="2187565"/>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2000" dirty="0">
                <a:solidFill>
                  <a:srgbClr val="3D9DFE"/>
                </a:solidFill>
              </a:endParaRPr>
            </a:p>
          </p:txBody>
        </p:sp>
        <p:sp>
          <p:nvSpPr>
            <p:cNvPr id="19" name="圆角矩形 39"/>
            <p:cNvSpPr/>
            <p:nvPr/>
          </p:nvSpPr>
          <p:spPr>
            <a:xfrm rot="10800000" flipV="1">
              <a:off x="3959177" y="4278456"/>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2000" dirty="0">
                <a:solidFill>
                  <a:srgbClr val="3D9DFE"/>
                </a:solidFill>
              </a:endParaRPr>
            </a:p>
          </p:txBody>
        </p:sp>
        <p:sp>
          <p:nvSpPr>
            <p:cNvPr id="20" name="圆角矩形 44"/>
            <p:cNvSpPr/>
            <p:nvPr/>
          </p:nvSpPr>
          <p:spPr>
            <a:xfrm rot="10800000" flipV="1">
              <a:off x="7585894" y="4278457"/>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2000" dirty="0">
                <a:solidFill>
                  <a:srgbClr val="3D9DFE"/>
                </a:solidFill>
              </a:endParaRPr>
            </a:p>
          </p:txBody>
        </p:sp>
      </p:grpSp>
      <p:sp>
        <p:nvSpPr>
          <p:cNvPr id="21" name="文本框 20"/>
          <p:cNvSpPr txBox="1"/>
          <p:nvPr/>
        </p:nvSpPr>
        <p:spPr>
          <a:xfrm>
            <a:off x="4089183" y="3783862"/>
            <a:ext cx="2597516" cy="400110"/>
          </a:xfrm>
          <a:prstGeom prst="rect">
            <a:avLst/>
          </a:prstGeom>
          <a:solidFill>
            <a:schemeClr val="bg1">
              <a:lumMod val="95000"/>
            </a:schemeClr>
          </a:solidFill>
        </p:spPr>
        <p:txBody>
          <a:bodyPr wrap="square" rtlCol="0">
            <a:spAutoFit/>
          </a:bodyPr>
          <a:lstStyle/>
          <a:p>
            <a:pPr algn="ctr" defTabSz="1218565">
              <a:defRPr/>
            </a:pPr>
            <a:r>
              <a:rPr lang="en-US" altLang="zh-CN" sz="2000" b="1" dirty="0">
                <a:solidFill>
                  <a:schemeClr val="accent3">
                    <a:lumMod val="75000"/>
                  </a:schemeClr>
                </a:solidFill>
                <a:latin typeface="Arial" panose="020B0604020202020204" pitchFamily="34" charset="0"/>
                <a:ea typeface="微软雅黑" panose="020B0503020204020204" pitchFamily="34" charset="-122"/>
              </a:rPr>
              <a:t>www.i3done.com   </a:t>
            </a:r>
            <a:endParaRPr lang="zh-CN" altLang="en-US" sz="2000" b="1" dirty="0">
              <a:solidFill>
                <a:schemeClr val="accent3">
                  <a:lumMod val="75000"/>
                </a:schemeClr>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7960" y="1290320"/>
            <a:ext cx="7125335" cy="5186875"/>
            <a:chOff x="275436" y="1341588"/>
            <a:chExt cx="7386223" cy="5279689"/>
          </a:xfrm>
        </p:grpSpPr>
        <p:sp>
          <p:nvSpPr>
            <p:cNvPr id="3" name="文本框 2"/>
            <p:cNvSpPr txBox="1"/>
            <p:nvPr/>
          </p:nvSpPr>
          <p:spPr>
            <a:xfrm>
              <a:off x="496236" y="5541588"/>
              <a:ext cx="2860721" cy="1079426"/>
            </a:xfrm>
            <a:prstGeom prst="rect">
              <a:avLst/>
            </a:prstGeom>
            <a:noFill/>
          </p:spPr>
          <p:txBody>
            <a:bodyPr wrap="square" rtlCol="0">
              <a:spAutoFit/>
            </a:bodyPr>
            <a:lstStyle/>
            <a:p>
              <a:pPr defTabSz="514350">
                <a:lnSpc>
                  <a:spcPct val="150000"/>
                </a:lnSpc>
                <a:defRPr/>
              </a:pPr>
              <a:r>
                <a:rPr lang="zh-CN" altLang="en-US" sz="1400" b="1" dirty="0">
                  <a:solidFill>
                    <a:srgbClr val="0070C0"/>
                  </a:solidFill>
                  <a:latin typeface="微软雅黑 Light" panose="020B0502040204020203" pitchFamily="34" charset="-122"/>
                  <a:ea typeface="微软雅黑 Light" panose="020B0502040204020203" pitchFamily="34" charset="-122"/>
                </a:rPr>
                <a:t>赛项名称：</a:t>
              </a:r>
              <a:r>
                <a:rPr lang="en-US" altLang="zh-CN" sz="1400" b="1" dirty="0">
                  <a:solidFill>
                    <a:srgbClr val="0070C0"/>
                  </a:solidFill>
                  <a:latin typeface="微软雅黑 Light" panose="020B0502040204020203" pitchFamily="34" charset="-122"/>
                  <a:ea typeface="微软雅黑 Light" panose="020B0502040204020203" pitchFamily="34" charset="-122"/>
                </a:rPr>
                <a:t>3D</a:t>
              </a:r>
              <a:r>
                <a:rPr lang="zh-CN" altLang="en-US" sz="1400" b="1" dirty="0">
                  <a:solidFill>
                    <a:srgbClr val="0070C0"/>
                  </a:solidFill>
                  <a:latin typeface="微软雅黑 Light" panose="020B0502040204020203" pitchFamily="34" charset="-122"/>
                  <a:ea typeface="微软雅黑 Light" panose="020B0502040204020203" pitchFamily="34" charset="-122"/>
                </a:rPr>
                <a:t>创意设计（未来智造设计）</a:t>
              </a:r>
              <a:endParaRPr lang="en-US" altLang="zh-CN" sz="1400" b="1" dirty="0">
                <a:solidFill>
                  <a:srgbClr val="0070C0"/>
                </a:solidFill>
                <a:latin typeface="微软雅黑 Light" panose="020B0502040204020203" pitchFamily="34" charset="-122"/>
                <a:ea typeface="微软雅黑 Light" panose="020B0502040204020203" pitchFamily="34" charset="-122"/>
              </a:endParaRPr>
            </a:p>
            <a:p>
              <a:pPr defTabSz="514350">
                <a:lnSpc>
                  <a:spcPct val="150000"/>
                </a:lnSpc>
                <a:defRPr/>
              </a:pPr>
              <a:r>
                <a:rPr lang="zh-CN" altLang="en-US" sz="1400" b="1" dirty="0">
                  <a:solidFill>
                    <a:srgbClr val="0070C0"/>
                  </a:solidFill>
                  <a:latin typeface="微软雅黑 Light" panose="020B0502040204020203" pitchFamily="34" charset="-122"/>
                  <a:ea typeface="微软雅黑 Light" panose="020B0502040204020203" pitchFamily="34" charset="-122"/>
                </a:rPr>
                <a:t>活动对象：小学、初中、高中</a:t>
              </a:r>
              <a:endParaRPr kumimoji="1" lang="zh-CN" altLang="en-US" sz="1400" b="1" dirty="0">
                <a:solidFill>
                  <a:srgbClr val="0070C0"/>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grpSp>
          <p:nvGrpSpPr>
            <p:cNvPr id="4" name="组合 19"/>
            <p:cNvGrpSpPr/>
            <p:nvPr/>
          </p:nvGrpSpPr>
          <p:grpSpPr>
            <a:xfrm>
              <a:off x="275436" y="2802478"/>
              <a:ext cx="2762727" cy="2585185"/>
              <a:chOff x="131917" y="1694813"/>
              <a:chExt cx="2945272" cy="2766093"/>
            </a:xfrm>
          </p:grpSpPr>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r="3286"/>
              <a:stretch>
                <a:fillRect/>
              </a:stretch>
            </p:blipFill>
            <p:spPr>
              <a:xfrm>
                <a:off x="1481326" y="2127498"/>
                <a:ext cx="1595863" cy="2333408"/>
              </a:xfrm>
              <a:prstGeom prst="rect">
                <a:avLst/>
              </a:prstGeom>
              <a:ln>
                <a:solidFill>
                  <a:srgbClr val="C00000"/>
                </a:solidFill>
              </a:ln>
              <a:effectLst>
                <a:outerShdw blurRad="50800" dist="38100" dir="2700000" algn="tl" rotWithShape="0">
                  <a:prstClr val="black">
                    <a:alpha val="40000"/>
                  </a:prstClr>
                </a:outerShdw>
              </a:effectLst>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r="3369"/>
              <a:stretch>
                <a:fillRect/>
              </a:stretch>
            </p:blipFill>
            <p:spPr>
              <a:xfrm>
                <a:off x="131917" y="1694813"/>
                <a:ext cx="1597576" cy="2337928"/>
              </a:xfrm>
              <a:prstGeom prst="rect">
                <a:avLst/>
              </a:prstGeom>
              <a:ln>
                <a:solidFill>
                  <a:srgbClr val="C00000"/>
                </a:solidFill>
              </a:ln>
              <a:effectLst>
                <a:outerShdw blurRad="50800" dist="38100" dir="2700000" algn="tl" rotWithShape="0">
                  <a:prstClr val="black">
                    <a:alpha val="40000"/>
                  </a:prstClr>
                </a:outerShdw>
              </a:effectLst>
            </p:spPr>
          </p:pic>
          <p:grpSp>
            <p:nvGrpSpPr>
              <p:cNvPr id="12" name="组合 22"/>
              <p:cNvGrpSpPr/>
              <p:nvPr/>
            </p:nvGrpSpPr>
            <p:grpSpPr>
              <a:xfrm>
                <a:off x="131917" y="1694813"/>
                <a:ext cx="2824571" cy="2141582"/>
                <a:chOff x="-1818" y="2500316"/>
                <a:chExt cx="2285213" cy="1732642"/>
              </a:xfrm>
            </p:grpSpPr>
            <p:sp>
              <p:nvSpPr>
                <p:cNvPr id="13" name="斜纹 12"/>
                <p:cNvSpPr/>
                <p:nvPr/>
              </p:nvSpPr>
              <p:spPr>
                <a:xfrm rot="10800000">
                  <a:off x="1923622" y="3873185"/>
                  <a:ext cx="359773" cy="359773"/>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zh-CN" altLang="en-US" sz="1350">
                    <a:solidFill>
                      <a:srgbClr val="FF0000"/>
                    </a:solidFill>
                    <a:latin typeface="Calibri" panose="020F0502020204030204"/>
                    <a:ea typeface="宋体" panose="02010600030101010101" pitchFamily="2" charset="-122"/>
                  </a:endParaRPr>
                </a:p>
              </p:txBody>
            </p:sp>
            <p:sp>
              <p:nvSpPr>
                <p:cNvPr id="14" name="斜纹 13"/>
                <p:cNvSpPr/>
                <p:nvPr/>
              </p:nvSpPr>
              <p:spPr>
                <a:xfrm>
                  <a:off x="-1818" y="2500316"/>
                  <a:ext cx="359773" cy="359773"/>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zh-CN" altLang="en-US" sz="1350">
                    <a:solidFill>
                      <a:srgbClr val="FF0000"/>
                    </a:solidFill>
                    <a:latin typeface="Calibri" panose="020F0502020204030204"/>
                    <a:ea typeface="宋体" panose="02010600030101010101" pitchFamily="2" charset="-122"/>
                  </a:endParaRPr>
                </a:p>
              </p:txBody>
            </p:sp>
          </p:grpSp>
        </p:gr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40408" t="-1529"/>
            <a:stretch>
              <a:fillRect/>
            </a:stretch>
          </p:blipFill>
          <p:spPr>
            <a:xfrm>
              <a:off x="3038136" y="3274330"/>
              <a:ext cx="4232366" cy="834251"/>
            </a:xfrm>
            <a:prstGeom prst="rect">
              <a:avLst/>
            </a:prstGeom>
          </p:spPr>
        </p:pic>
        <p:sp>
          <p:nvSpPr>
            <p:cNvPr id="7" name="矩形 6"/>
            <p:cNvSpPr/>
            <p:nvPr/>
          </p:nvSpPr>
          <p:spPr>
            <a:xfrm>
              <a:off x="3190825" y="4260562"/>
              <a:ext cx="4470834" cy="543591"/>
            </a:xfrm>
            <a:prstGeom prst="rect">
              <a:avLst/>
            </a:prstGeom>
          </p:spPr>
          <p:txBody>
            <a:bodyPr wrap="square">
              <a:spAutoFit/>
            </a:bodyPr>
            <a:lstStyle/>
            <a:p>
              <a:pPr defTabSz="514350">
                <a:lnSpc>
                  <a:spcPct val="120000"/>
                </a:lnSpc>
                <a:defRPr/>
              </a:pPr>
              <a:r>
                <a:rPr lang="zh-CN" altLang="en-US" sz="2400" b="1" dirty="0">
                  <a:solidFill>
                    <a:srgbClr val="0070C0"/>
                  </a:solidFill>
                  <a:latin typeface="微软雅黑" panose="020B0503020204020204" pitchFamily="34" charset="-122"/>
                  <a:ea typeface="微软雅黑" panose="020B0503020204020204" pitchFamily="34" charset="-122"/>
                </a:rPr>
                <a:t>全国中小学电脑制作活动</a:t>
              </a:r>
              <a:endParaRPr lang="en-US" altLang="zh-CN" sz="2400" dirty="0">
                <a:solidFill>
                  <a:srgbClr val="0070C0"/>
                </a:solidFill>
                <a:latin typeface="微软雅黑" panose="020B0503020204020204" pitchFamily="34" charset="-122"/>
                <a:ea typeface="微软雅黑" panose="020B0503020204020204" pitchFamily="34" charset="-122"/>
              </a:endParaRPr>
            </a:p>
          </p:txBody>
        </p:sp>
        <p:cxnSp>
          <p:nvCxnSpPr>
            <p:cNvPr id="6" name="直接连接符 26"/>
            <p:cNvCxnSpPr/>
            <p:nvPr/>
          </p:nvCxnSpPr>
          <p:spPr>
            <a:xfrm>
              <a:off x="3191112" y="4260633"/>
              <a:ext cx="3842823" cy="0"/>
            </a:xfrm>
            <a:prstGeom prst="line">
              <a:avLst/>
            </a:prstGeom>
            <a:ln w="28575">
              <a:solidFill>
                <a:srgbClr val="0070C0"/>
              </a:solidFill>
            </a:ln>
          </p:spPr>
          <p:style>
            <a:lnRef idx="1">
              <a:schemeClr val="accent2"/>
            </a:lnRef>
            <a:fillRef idx="0">
              <a:schemeClr val="accent2"/>
            </a:fillRef>
            <a:effectRef idx="0">
              <a:schemeClr val="accent2"/>
            </a:effectRef>
            <a:fontRef idx="minor">
              <a:schemeClr val="tx1"/>
            </a:fontRef>
          </p:style>
        </p:cxnSp>
        <p:sp>
          <p:nvSpPr>
            <p:cNvPr id="8" name="文本框 7"/>
            <p:cNvSpPr txBox="1"/>
            <p:nvPr/>
          </p:nvSpPr>
          <p:spPr>
            <a:xfrm>
              <a:off x="369064" y="1341588"/>
              <a:ext cx="6901595" cy="133215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r>
                <a:rPr lang="en-US" altLang="zh-CN" sz="2400" b="1" dirty="0">
                  <a:solidFill>
                    <a:srgbClr val="ED7D31"/>
                  </a:solidFill>
                  <a:latin typeface="微软雅黑" panose="020B0503020204020204" pitchFamily="34" charset="-122"/>
                  <a:ea typeface="微软雅黑" panose="020B0503020204020204" pitchFamily="34" charset="-122"/>
                  <a:sym typeface="Century Gothic" panose="020B0502020202020204" pitchFamily="34" charset="0"/>
                </a:rPr>
                <a:t>31</a:t>
              </a:r>
              <a:r>
                <a:rPr lang="zh-CN" altLang="en-US" sz="2400" dirty="0">
                  <a:latin typeface="微软雅黑" panose="020B0503020204020204" pitchFamily="34" charset="-122"/>
                  <a:ea typeface="微软雅黑" panose="020B0503020204020204" pitchFamily="34" charset="-122"/>
                  <a:sym typeface="Century Gothic" panose="020B0502020202020204" pitchFamily="34" charset="0"/>
                </a:rPr>
                <a:t>个省市参与，全国赛高中</a:t>
              </a:r>
              <a:r>
                <a:rPr lang="en-US" altLang="zh-CN" sz="2400" dirty="0">
                  <a:latin typeface="微软雅黑" panose="020B0503020204020204" pitchFamily="34" charset="-122"/>
                  <a:ea typeface="微软雅黑" panose="020B0503020204020204" pitchFamily="34" charset="-122"/>
                  <a:sym typeface="Century Gothic" panose="020B0502020202020204" pitchFamily="34" charset="0"/>
                </a:rPr>
                <a:t> </a:t>
              </a:r>
              <a:r>
                <a:rPr lang="en-US" altLang="zh-CN" sz="2400" b="1" dirty="0">
                  <a:solidFill>
                    <a:srgbClr val="ED7D31"/>
                  </a:solidFill>
                  <a:latin typeface="微软雅黑" panose="020B0503020204020204" pitchFamily="34" charset="-122"/>
                  <a:ea typeface="微软雅黑" panose="020B0503020204020204" pitchFamily="34" charset="-122"/>
                  <a:sym typeface="Century Gothic" panose="020B0502020202020204" pitchFamily="34" charset="0"/>
                </a:rPr>
                <a:t>64</a:t>
              </a:r>
              <a:r>
                <a:rPr lang="zh-CN" altLang="en-US" sz="2400" dirty="0">
                  <a:latin typeface="微软雅黑" panose="020B0503020204020204" pitchFamily="34" charset="-122"/>
                  <a:ea typeface="微软雅黑" panose="020B0503020204020204" pitchFamily="34" charset="-122"/>
                  <a:sym typeface="Century Gothic" panose="020B0502020202020204" pitchFamily="34" charset="0"/>
                </a:rPr>
                <a:t>件、初中</a:t>
              </a:r>
              <a:r>
                <a:rPr lang="en-US" altLang="zh-CN" sz="2400" b="1" dirty="0">
                  <a:solidFill>
                    <a:srgbClr val="ED7D31"/>
                  </a:solidFill>
                  <a:latin typeface="微软雅黑" panose="020B0503020204020204" pitchFamily="34" charset="-122"/>
                  <a:ea typeface="微软雅黑" panose="020B0503020204020204" pitchFamily="34" charset="-122"/>
                  <a:sym typeface="Century Gothic" panose="020B0502020202020204" pitchFamily="34" charset="0"/>
                </a:rPr>
                <a:t>76</a:t>
              </a:r>
              <a:r>
                <a:rPr lang="zh-CN" altLang="en-US" sz="2400" dirty="0">
                  <a:latin typeface="微软雅黑" panose="020B0503020204020204" pitchFamily="34" charset="-122"/>
                  <a:ea typeface="微软雅黑" panose="020B0503020204020204" pitchFamily="34" charset="-122"/>
                  <a:sym typeface="Century Gothic" panose="020B0502020202020204" pitchFamily="34" charset="0"/>
                </a:rPr>
                <a:t>件，小学组</a:t>
              </a:r>
              <a:r>
                <a:rPr lang="en-US" altLang="zh-CN" sz="2400" b="1" dirty="0">
                  <a:solidFill>
                    <a:srgbClr val="ED7D31"/>
                  </a:solidFill>
                  <a:latin typeface="微软雅黑" panose="020B0503020204020204" pitchFamily="34" charset="-122"/>
                  <a:ea typeface="微软雅黑" panose="020B0503020204020204" pitchFamily="34" charset="-122"/>
                  <a:sym typeface="Century Gothic" panose="020B0502020202020204" pitchFamily="34" charset="0"/>
                </a:rPr>
                <a:t>80</a:t>
              </a:r>
              <a:r>
                <a:rPr lang="zh-CN" altLang="en-US" sz="2400" dirty="0">
                  <a:latin typeface="微软雅黑" panose="020B0503020204020204" pitchFamily="34" charset="-122"/>
                  <a:ea typeface="微软雅黑" panose="020B0503020204020204" pitchFamily="34" charset="-122"/>
                  <a:sym typeface="Century Gothic" panose="020B0502020202020204" pitchFamily="34" charset="0"/>
                </a:rPr>
                <a:t>件作品入选国赛</a:t>
              </a:r>
              <a:endParaRPr lang="en-US" altLang="zh-CN" sz="2400" dirty="0">
                <a:latin typeface="微软雅黑" panose="020B0503020204020204" pitchFamily="34" charset="-122"/>
                <a:ea typeface="微软雅黑" panose="020B0503020204020204" pitchFamily="34" charset="-122"/>
                <a:sym typeface="Century Gothic" panose="020B0502020202020204" pitchFamily="34" charset="0"/>
              </a:endParaRPr>
            </a:p>
            <a:p>
              <a:pPr algn="ctr">
                <a:lnSpc>
                  <a:spcPct val="110000"/>
                </a:lnSpc>
              </a:pPr>
              <a:r>
                <a:rPr lang="en-US" altLang="zh-CN" sz="2400" b="1" dirty="0">
                  <a:solidFill>
                    <a:srgbClr val="ED7D31"/>
                  </a:solidFill>
                  <a:latin typeface="微软雅黑" panose="020B0503020204020204" pitchFamily="34" charset="-122"/>
                  <a:ea typeface="微软雅黑" panose="020B0503020204020204" pitchFamily="34" charset="-122"/>
                  <a:sym typeface="Century Gothic" panose="020B0502020202020204" pitchFamily="34" charset="0"/>
                </a:rPr>
                <a:t>43</a:t>
              </a:r>
              <a:r>
                <a:rPr lang="zh-CN" altLang="en-US" sz="2400" dirty="0">
                  <a:latin typeface="微软雅黑" panose="020B0503020204020204" pitchFamily="34" charset="-122"/>
                  <a:ea typeface="微软雅黑" panose="020B0503020204020204" pitchFamily="34" charset="-122"/>
                  <a:sym typeface="Century Gothic" panose="020B0502020202020204" pitchFamily="34" charset="0"/>
                </a:rPr>
                <a:t>所</a:t>
              </a:r>
              <a:r>
                <a:rPr lang="en-US" altLang="zh-CN" sz="2400" dirty="0">
                  <a:latin typeface="微软雅黑" panose="020B0503020204020204" pitchFamily="34" charset="-122"/>
                  <a:ea typeface="微软雅黑" panose="020B0503020204020204" pitchFamily="34" charset="-122"/>
                  <a:sym typeface="Century Gothic" panose="020B0502020202020204" pitchFamily="34" charset="0"/>
                </a:rPr>
                <a:t>985</a:t>
              </a:r>
              <a:r>
                <a:rPr lang="zh-CN" altLang="en-US" sz="2400" dirty="0">
                  <a:latin typeface="微软雅黑" panose="020B0503020204020204" pitchFamily="34" charset="-122"/>
                  <a:ea typeface="微软雅黑" panose="020B0503020204020204" pitchFamily="34" charset="-122"/>
                  <a:sym typeface="Century Gothic" panose="020B0502020202020204" pitchFamily="34" charset="0"/>
                </a:rPr>
                <a:t>、</a:t>
              </a:r>
              <a:r>
                <a:rPr lang="en-US" altLang="zh-CN" sz="2400" dirty="0">
                  <a:latin typeface="微软雅黑" panose="020B0503020204020204" pitchFamily="34" charset="-122"/>
                  <a:ea typeface="微软雅黑" panose="020B0503020204020204" pitchFamily="34" charset="-122"/>
                  <a:sym typeface="Century Gothic" panose="020B0502020202020204" pitchFamily="34" charset="0"/>
                </a:rPr>
                <a:t>211</a:t>
              </a:r>
              <a:r>
                <a:rPr lang="zh-CN" altLang="en-US" sz="2400" dirty="0">
                  <a:latin typeface="微软雅黑" panose="020B0503020204020204" pitchFamily="34" charset="-122"/>
                  <a:ea typeface="微软雅黑" panose="020B0503020204020204" pitchFamily="34" charset="-122"/>
                  <a:sym typeface="Century Gothic" panose="020B0502020202020204" pitchFamily="34" charset="0"/>
                </a:rPr>
                <a:t>大学自主招生认可成绩（高中组）</a:t>
              </a:r>
              <a:endParaRPr lang="en-US" altLang="zh-CN" sz="2400" dirty="0">
                <a:latin typeface="微软雅黑" panose="020B0503020204020204" pitchFamily="34" charset="-122"/>
                <a:ea typeface="微软雅黑" panose="020B0503020204020204" pitchFamily="34" charset="-122"/>
                <a:sym typeface="Century Gothic" panose="020B0502020202020204" pitchFamily="34" charset="0"/>
              </a:endParaRPr>
            </a:p>
          </p:txBody>
        </p:sp>
        <p:sp>
          <p:nvSpPr>
            <p:cNvPr id="9" name="文本框 8"/>
            <p:cNvSpPr txBox="1"/>
            <p:nvPr/>
          </p:nvSpPr>
          <p:spPr>
            <a:xfrm>
              <a:off x="3552784" y="5541851"/>
              <a:ext cx="2860721" cy="1079426"/>
            </a:xfrm>
            <a:prstGeom prst="rect">
              <a:avLst/>
            </a:prstGeom>
            <a:noFill/>
          </p:spPr>
          <p:txBody>
            <a:bodyPr wrap="square" rtlCol="0">
              <a:spAutoFit/>
            </a:bodyPr>
            <a:lstStyle/>
            <a:p>
              <a:pPr defTabSz="514350">
                <a:lnSpc>
                  <a:spcPct val="150000"/>
                </a:lnSpc>
                <a:defRPr/>
              </a:pPr>
              <a:r>
                <a:rPr lang="zh-CN" altLang="en-US" sz="1400" b="1" dirty="0">
                  <a:solidFill>
                    <a:srgbClr val="0070C0"/>
                  </a:solidFill>
                  <a:latin typeface="微软雅黑 Light" panose="020B0502040204020203" pitchFamily="34" charset="-122"/>
                  <a:ea typeface="微软雅黑 Light" panose="020B0502040204020203" pitchFamily="34" charset="-122"/>
                </a:rPr>
                <a:t>配套产品：</a:t>
              </a:r>
              <a:r>
                <a:rPr lang="en-US" altLang="zh-CN" sz="1400" b="1" dirty="0">
                  <a:solidFill>
                    <a:srgbClr val="0070C0"/>
                  </a:solidFill>
                  <a:latin typeface="微软雅黑 Light" panose="020B0502040204020203" pitchFamily="34" charset="-122"/>
                  <a:ea typeface="微软雅黑 Light" panose="020B0502040204020203" pitchFamily="34" charset="-122"/>
                </a:rPr>
                <a:t>3D</a:t>
              </a:r>
              <a:r>
                <a:rPr lang="zh-CN" altLang="en-US" sz="1400" b="1" dirty="0">
                  <a:solidFill>
                    <a:srgbClr val="0070C0"/>
                  </a:solidFill>
                  <a:latin typeface="微软雅黑 Light" panose="020B0502040204020203" pitchFamily="34" charset="-122"/>
                  <a:ea typeface="微软雅黑 Light" panose="020B0502040204020203" pitchFamily="34" charset="-122"/>
                </a:rPr>
                <a:t> </a:t>
              </a:r>
              <a:r>
                <a:rPr lang="en-US" altLang="zh-CN" sz="1400" b="1" dirty="0">
                  <a:solidFill>
                    <a:srgbClr val="0070C0"/>
                  </a:solidFill>
                  <a:latin typeface="微软雅黑 Light" panose="020B0502040204020203" pitchFamily="34" charset="-122"/>
                  <a:ea typeface="微软雅黑 Light" panose="020B0502040204020203" pitchFamily="34" charset="-122"/>
                </a:rPr>
                <a:t>One</a:t>
              </a:r>
              <a:endParaRPr lang="en-US" altLang="zh-CN" sz="1400" b="1" dirty="0">
                <a:solidFill>
                  <a:srgbClr val="0070C0"/>
                </a:solidFill>
                <a:latin typeface="微软雅黑 Light" panose="020B0502040204020203" pitchFamily="34" charset="-122"/>
                <a:ea typeface="微软雅黑 Light" panose="020B0502040204020203" pitchFamily="34" charset="-122"/>
              </a:endParaRPr>
            </a:p>
            <a:p>
              <a:pPr defTabSz="514350">
                <a:lnSpc>
                  <a:spcPct val="150000"/>
                </a:lnSpc>
                <a:defRPr/>
              </a:pPr>
              <a:r>
                <a:rPr kumimoji="1" lang="zh-CN" altLang="en-US" sz="1400" b="1" dirty="0">
                  <a:solidFill>
                    <a:srgbClr val="0070C0"/>
                  </a:solidFill>
                  <a:latin typeface="微软雅黑 Light" panose="020B0502040204020203" pitchFamily="34" charset="-122"/>
                  <a:ea typeface="微软雅黑 Light" panose="020B0502040204020203" pitchFamily="34" charset="-122"/>
                  <a:cs typeface="微软雅黑" panose="020B0503020204020204" pitchFamily="34" charset="-122"/>
                </a:rPr>
                <a:t>                 竞赛课程资源包</a:t>
              </a:r>
              <a:endParaRPr kumimoji="1" lang="en-US" altLang="zh-CN" sz="1400" b="1" dirty="0">
                <a:solidFill>
                  <a:srgbClr val="0070C0"/>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defTabSz="514350">
                <a:lnSpc>
                  <a:spcPct val="150000"/>
                </a:lnSpc>
                <a:defRPr/>
              </a:pPr>
              <a:r>
                <a:rPr kumimoji="1" lang="zh-CN" altLang="en-US" sz="1400" b="1" dirty="0">
                  <a:solidFill>
                    <a:srgbClr val="0070C0"/>
                  </a:solidFill>
                  <a:latin typeface="微软雅黑 Light" panose="020B0502040204020203" pitchFamily="34" charset="-122"/>
                  <a:ea typeface="微软雅黑 Light" panose="020B0502040204020203" pitchFamily="34" charset="-122"/>
                  <a:cs typeface="微软雅黑" panose="020B0503020204020204" pitchFamily="34" charset="-122"/>
                </a:rPr>
                <a:t>                 赛前辅导</a:t>
              </a:r>
              <a:endParaRPr kumimoji="1" lang="zh-CN" altLang="en-US" sz="1400" b="1" dirty="0">
                <a:solidFill>
                  <a:srgbClr val="0070C0"/>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grpSp>
      <p:sp>
        <p:nvSpPr>
          <p:cNvPr id="16" name="标题 1"/>
          <p:cNvSpPr txBox="1"/>
          <p:nvPr/>
        </p:nvSpPr>
        <p:spPr>
          <a:xfrm>
            <a:off x="950087" y="169145"/>
            <a:ext cx="10688230" cy="707886"/>
          </a:xfrm>
          <a:prstGeom prst="rect">
            <a:avLst/>
          </a:prstGeom>
          <a:noFill/>
        </p:spPr>
        <p:txBody>
          <a:bodyPr vert="horz" wrap="square" lIns="91440" tIns="45720" rIns="91440" bIns="45720" rtlCol="0" anchor="ctr">
            <a:spAutoFit/>
          </a:bodyPr>
          <a:lstStyle>
            <a:lvl1pPr>
              <a:lnSpc>
                <a:spcPct val="100000"/>
              </a:lnSpc>
              <a:spcBef>
                <a:spcPts val="0"/>
              </a:spcBef>
              <a:buNone/>
              <a:defRPr sz="3600" b="1">
                <a:solidFill>
                  <a:srgbClr val="143C69"/>
                </a:solidFill>
                <a:latin typeface="微软雅黑" panose="020B0503020204020204" pitchFamily="34" charset="-122"/>
                <a:ea typeface="微软雅黑" panose="020B0503020204020204" pitchFamily="34" charset="-122"/>
              </a:defRPr>
            </a:lvl1pPr>
          </a:lstStyle>
          <a:p>
            <a:r>
              <a:rPr lang="zh-CN" altLang="en-US" sz="4000" dirty="0" smtClean="0">
                <a:ln w="0"/>
                <a:solidFill>
                  <a:srgbClr val="FF0000"/>
                </a:solidFill>
                <a:effectLst>
                  <a:outerShdw blurRad="38100" dist="25400" dir="5400000" algn="ctr" rotWithShape="0">
                    <a:srgbClr val="6E747A">
                      <a:alpha val="43000"/>
                    </a:srgbClr>
                  </a:outerShdw>
                </a:effectLst>
                <a:latin typeface="+mn-lt"/>
                <a:ea typeface="+mn-ea"/>
              </a:rPr>
              <a:t>竞赛活动</a:t>
            </a:r>
            <a:endParaRPr lang="zh-CN" altLang="en-US" sz="4000" dirty="0" smtClean="0">
              <a:ln w="0"/>
              <a:solidFill>
                <a:srgbClr val="FF0000"/>
              </a:solidFill>
              <a:effectLst>
                <a:outerShdw blurRad="38100" dist="25400" dir="5400000" algn="ctr" rotWithShape="0">
                  <a:srgbClr val="6E747A">
                    <a:alpha val="43000"/>
                  </a:srgbClr>
                </a:outerShdw>
              </a:effectLst>
              <a:latin typeface="+mn-lt"/>
              <a:ea typeface="+mn-ea"/>
            </a:endParaRPr>
          </a:p>
        </p:txBody>
      </p:sp>
      <p:pic>
        <p:nvPicPr>
          <p:cNvPr id="15" name="图片 14" descr="TIM截图20190102142346"/>
          <p:cNvPicPr>
            <a:picLocks noChangeAspect="1"/>
          </p:cNvPicPr>
          <p:nvPr/>
        </p:nvPicPr>
        <p:blipFill>
          <a:blip r:embed="rId4"/>
          <a:stretch>
            <a:fillRect/>
          </a:stretch>
        </p:blipFill>
        <p:spPr>
          <a:xfrm>
            <a:off x="7047230" y="1207770"/>
            <a:ext cx="5083175" cy="52692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29033" y="2189089"/>
            <a:ext cx="8862225" cy="4287326"/>
            <a:chOff x="1429338" y="1865874"/>
            <a:chExt cx="8862225" cy="4287326"/>
          </a:xfrm>
        </p:grpSpPr>
        <p:sp>
          <p:nvSpPr>
            <p:cNvPr id="3" name="矩形 2"/>
            <p:cNvSpPr/>
            <p:nvPr/>
          </p:nvSpPr>
          <p:spPr>
            <a:xfrm>
              <a:off x="3646934" y="1887781"/>
              <a:ext cx="6548961" cy="4797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3646934" y="2571243"/>
              <a:ext cx="6548961" cy="423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3554704" y="2571242"/>
              <a:ext cx="2032680" cy="344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3646934" y="3215539"/>
              <a:ext cx="6548961" cy="5735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3554704" y="3215538"/>
              <a:ext cx="2032680" cy="344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矩形 7"/>
            <p:cNvSpPr/>
            <p:nvPr/>
          </p:nvSpPr>
          <p:spPr>
            <a:xfrm>
              <a:off x="3646934" y="3945640"/>
              <a:ext cx="6548961" cy="22075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3554704" y="3945640"/>
              <a:ext cx="2032680" cy="344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TextBox 17"/>
            <p:cNvSpPr txBox="1"/>
            <p:nvPr/>
          </p:nvSpPr>
          <p:spPr>
            <a:xfrm>
              <a:off x="5714921" y="1977408"/>
              <a:ext cx="3188597" cy="352465"/>
            </a:xfrm>
            <a:prstGeom prst="rect">
              <a:avLst/>
            </a:prstGeom>
            <a:noFill/>
          </p:spPr>
          <p:txBody>
            <a:bodyPr wrap="square" lIns="121917" tIns="60958" rIns="121917" bIns="60958" rtlCol="0">
              <a:spAutoFit/>
            </a:bodyPr>
            <a:lstStyle/>
            <a:p>
              <a:pPr algn="just">
                <a:lnSpc>
                  <a:spcPts val="1735"/>
                </a:lnSpc>
              </a:pPr>
              <a:r>
                <a:rPr lang="zh-CN" altLang="zh-CN" sz="1800" dirty="0"/>
                <a:t>适合</a:t>
              </a:r>
              <a:r>
                <a:rPr lang="en-US" altLang="zh-CN" sz="1800" dirty="0"/>
                <a:t>8-18</a:t>
              </a:r>
              <a:r>
                <a:rPr lang="zh-CN" altLang="zh-CN" sz="1800" dirty="0"/>
                <a:t>岁以下未成年人群</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3554704" y="1887780"/>
              <a:ext cx="2032679" cy="380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TextBox 19"/>
            <p:cNvSpPr txBox="1"/>
            <p:nvPr/>
          </p:nvSpPr>
          <p:spPr>
            <a:xfrm>
              <a:off x="3898266" y="1865874"/>
              <a:ext cx="1473093" cy="415494"/>
            </a:xfrm>
            <a:prstGeom prst="rect">
              <a:avLst/>
            </a:prstGeom>
            <a:noFill/>
          </p:spPr>
          <p:txBody>
            <a:bodyPr wrap="square" lIns="121917" tIns="60958" rIns="121917" bIns="60958" rtlCol="0">
              <a:spAutoFit/>
            </a:bodyPr>
            <a:lstStyle/>
            <a:p>
              <a:r>
                <a:rPr lang="zh-CN" altLang="en-US" sz="1900" b="1" dirty="0">
                  <a:solidFill>
                    <a:schemeClr val="bg1"/>
                  </a:solidFill>
                  <a:latin typeface="楷体" panose="02010609060101010101" pitchFamily="49" charset="-122"/>
                  <a:ea typeface="楷体" panose="02010609060101010101" pitchFamily="49" charset="-122"/>
                </a:rPr>
                <a:t>适用对象</a:t>
              </a:r>
              <a:endParaRPr lang="zh-CN" altLang="en-US" sz="1900" b="1" dirty="0">
                <a:solidFill>
                  <a:schemeClr val="bg1"/>
                </a:solidFill>
                <a:latin typeface="楷体" panose="02010609060101010101" pitchFamily="49" charset="-122"/>
                <a:ea typeface="楷体" panose="02010609060101010101" pitchFamily="49" charset="-122"/>
              </a:endParaRPr>
            </a:p>
          </p:txBody>
        </p:sp>
        <p:sp>
          <p:nvSpPr>
            <p:cNvPr id="13" name="TextBox 20"/>
            <p:cNvSpPr txBox="1"/>
            <p:nvPr/>
          </p:nvSpPr>
          <p:spPr>
            <a:xfrm>
              <a:off x="5714921" y="2624648"/>
              <a:ext cx="4576642" cy="341115"/>
            </a:xfrm>
            <a:prstGeom prst="rect">
              <a:avLst/>
            </a:prstGeom>
            <a:noFill/>
          </p:spPr>
          <p:txBody>
            <a:bodyPr wrap="square" lIns="121917" tIns="60958" rIns="121917" bIns="60958" rtlCol="0">
              <a:spAutoFit/>
            </a:bodyPr>
            <a:lstStyle/>
            <a:p>
              <a:pPr algn="just">
                <a:lnSpc>
                  <a:spcPts val="1735"/>
                </a:lnSpc>
              </a:pPr>
              <a:r>
                <a:rPr lang="zh-CN" altLang="zh-CN" sz="1800" dirty="0"/>
                <a:t>青少年三维创意设计软件、开源编程软件</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21"/>
            <p:cNvSpPr txBox="1"/>
            <p:nvPr/>
          </p:nvSpPr>
          <p:spPr>
            <a:xfrm>
              <a:off x="3898266" y="2545062"/>
              <a:ext cx="1220841" cy="415494"/>
            </a:xfrm>
            <a:prstGeom prst="rect">
              <a:avLst/>
            </a:prstGeom>
            <a:noFill/>
          </p:spPr>
          <p:txBody>
            <a:bodyPr wrap="none" lIns="121917" tIns="60958" rIns="121917" bIns="60958" rtlCol="0">
              <a:spAutoFit/>
            </a:bodyPr>
            <a:lstStyle/>
            <a:p>
              <a:r>
                <a:rPr lang="zh-CN" altLang="en-US" sz="1900" b="1" dirty="0">
                  <a:solidFill>
                    <a:schemeClr val="bg1"/>
                  </a:solidFill>
                  <a:latin typeface="楷体" panose="02010609060101010101" pitchFamily="49" charset="-122"/>
                  <a:ea typeface="楷体" panose="02010609060101010101" pitchFamily="49" charset="-122"/>
                </a:rPr>
                <a:t>软件范围</a:t>
              </a:r>
              <a:endParaRPr lang="zh-CN" altLang="en-US" sz="1900" b="1" dirty="0">
                <a:solidFill>
                  <a:schemeClr val="bg1"/>
                </a:solidFill>
                <a:latin typeface="楷体" panose="02010609060101010101" pitchFamily="49" charset="-122"/>
                <a:ea typeface="楷体" panose="02010609060101010101" pitchFamily="49" charset="-122"/>
              </a:endParaRPr>
            </a:p>
          </p:txBody>
        </p:sp>
        <p:sp>
          <p:nvSpPr>
            <p:cNvPr id="15" name="TextBox 22"/>
            <p:cNvSpPr txBox="1"/>
            <p:nvPr/>
          </p:nvSpPr>
          <p:spPr>
            <a:xfrm>
              <a:off x="5714921" y="3249806"/>
              <a:ext cx="4341863" cy="559123"/>
            </a:xfrm>
            <a:prstGeom prst="rect">
              <a:avLst/>
            </a:prstGeom>
            <a:noFill/>
          </p:spPr>
          <p:txBody>
            <a:bodyPr wrap="square" lIns="121917" tIns="60958" rIns="121917" bIns="60958" rtlCol="0">
              <a:spAutoFit/>
            </a:bodyPr>
            <a:lstStyle/>
            <a:p>
              <a:pPr algn="just">
                <a:lnSpc>
                  <a:spcPts val="1735"/>
                </a:lnSpc>
              </a:pPr>
              <a:r>
                <a:rPr lang="en-US" altLang="zh-CN" sz="1800" dirty="0"/>
                <a:t>3D</a:t>
              </a:r>
              <a:r>
                <a:rPr lang="zh-CN" altLang="zh-CN" sz="1800" dirty="0"/>
                <a:t>打印机（</a:t>
              </a:r>
              <a:r>
                <a:rPr lang="en-US" altLang="zh-CN" sz="1800" dirty="0"/>
                <a:t>FDM</a:t>
              </a:r>
              <a:r>
                <a:rPr lang="zh-CN" altLang="zh-CN" sz="1800" dirty="0"/>
                <a:t>类型）、激光切割机、开源电子硬件</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23"/>
            <p:cNvSpPr txBox="1"/>
            <p:nvPr/>
          </p:nvSpPr>
          <p:spPr>
            <a:xfrm>
              <a:off x="3898266" y="3170385"/>
              <a:ext cx="1220841" cy="415494"/>
            </a:xfrm>
            <a:prstGeom prst="rect">
              <a:avLst/>
            </a:prstGeom>
            <a:noFill/>
          </p:spPr>
          <p:txBody>
            <a:bodyPr wrap="none" lIns="121917" tIns="60958" rIns="121917" bIns="60958" rtlCol="0">
              <a:spAutoFit/>
            </a:bodyPr>
            <a:lstStyle/>
            <a:p>
              <a:r>
                <a:rPr lang="zh-CN" altLang="en-US" sz="1900" b="1" dirty="0">
                  <a:solidFill>
                    <a:schemeClr val="bg1"/>
                  </a:solidFill>
                  <a:latin typeface="楷体" panose="02010609060101010101" pitchFamily="49" charset="-122"/>
                  <a:ea typeface="楷体" panose="02010609060101010101" pitchFamily="49" charset="-122"/>
                </a:rPr>
                <a:t>硬件范围</a:t>
              </a:r>
              <a:endParaRPr lang="zh-CN" altLang="en-US" sz="1900" b="1" dirty="0">
                <a:solidFill>
                  <a:schemeClr val="bg1"/>
                </a:solidFill>
                <a:latin typeface="楷体" panose="02010609060101010101" pitchFamily="49" charset="-122"/>
                <a:ea typeface="楷体" panose="02010609060101010101" pitchFamily="49" charset="-122"/>
              </a:endParaRPr>
            </a:p>
          </p:txBody>
        </p:sp>
        <p:sp>
          <p:nvSpPr>
            <p:cNvPr id="17" name="TextBox 24"/>
            <p:cNvSpPr txBox="1"/>
            <p:nvPr/>
          </p:nvSpPr>
          <p:spPr>
            <a:xfrm>
              <a:off x="3912840" y="4349611"/>
              <a:ext cx="6017148" cy="1718415"/>
            </a:xfrm>
            <a:prstGeom prst="rect">
              <a:avLst/>
            </a:prstGeom>
            <a:noFill/>
          </p:spPr>
          <p:txBody>
            <a:bodyPr wrap="square" lIns="121917" tIns="60958" rIns="121917" bIns="60958" rtlCol="0">
              <a:spAutoFit/>
            </a:bodyPr>
            <a:lstStyle/>
            <a:p>
              <a:pPr marL="342900" lvl="0" indent="-342900">
                <a:lnSpc>
                  <a:spcPts val="3200"/>
                </a:lnSpc>
                <a:buFont typeface="+mj-lt"/>
                <a:buAutoNum type="arabicPeriod"/>
              </a:pPr>
              <a:r>
                <a:rPr lang="en-US" altLang="zh-CN" sz="1800" dirty="0"/>
                <a:t>3D</a:t>
              </a:r>
              <a:r>
                <a:rPr lang="zh-CN" altLang="zh-CN" sz="1800" dirty="0"/>
                <a:t>打印及创新创客教育相关理论知识；</a:t>
              </a:r>
              <a:endParaRPr lang="zh-CN" altLang="zh-CN" sz="1800" dirty="0"/>
            </a:p>
            <a:p>
              <a:pPr marL="342900" lvl="0" indent="-342900">
                <a:lnSpc>
                  <a:spcPts val="3200"/>
                </a:lnSpc>
                <a:buFont typeface="+mj-lt"/>
                <a:buAutoNum type="arabicPeriod"/>
              </a:pPr>
              <a:r>
                <a:rPr lang="zh-CN" altLang="zh-CN" sz="1800" dirty="0"/>
                <a:t>三维创意设计软件的理论知识和上机操作；</a:t>
              </a:r>
              <a:endParaRPr lang="zh-CN" altLang="zh-CN" sz="1800" dirty="0"/>
            </a:p>
            <a:p>
              <a:pPr marL="342900" lvl="0" indent="-342900">
                <a:lnSpc>
                  <a:spcPts val="3200"/>
                </a:lnSpc>
                <a:buFont typeface="+mj-lt"/>
                <a:buAutoNum type="arabicPeriod"/>
              </a:pPr>
              <a:r>
                <a:rPr lang="zh-CN" altLang="zh-CN" sz="1800" dirty="0"/>
                <a:t>创新能力、动手实践能力和语言表达的综合能力；</a:t>
              </a:r>
              <a:endParaRPr lang="zh-CN" altLang="zh-CN" sz="1800" dirty="0"/>
            </a:p>
            <a:p>
              <a:pPr marL="342900" lvl="0" indent="-342900">
                <a:lnSpc>
                  <a:spcPts val="3200"/>
                </a:lnSpc>
                <a:buFont typeface="+mj-lt"/>
                <a:buAutoNum type="arabicPeriod"/>
              </a:pPr>
              <a:r>
                <a:rPr lang="en-US" altLang="zh-CN" sz="1800" dirty="0"/>
                <a:t>FDM</a:t>
              </a:r>
              <a:r>
                <a:rPr lang="zh-CN" altLang="zh-CN" sz="1800" dirty="0"/>
                <a:t>桌面级</a:t>
              </a:r>
              <a:r>
                <a:rPr lang="en-US" altLang="zh-CN" sz="1800" dirty="0"/>
                <a:t>3D</a:t>
              </a:r>
              <a:r>
                <a:rPr lang="zh-CN" altLang="zh-CN" sz="1800" dirty="0"/>
                <a:t>打印机、激光器切割机的操作与使用。</a:t>
              </a:r>
              <a:endParaRPr lang="zh-CN" altLang="zh-CN" sz="1800" dirty="0"/>
            </a:p>
          </p:txBody>
        </p:sp>
        <p:sp>
          <p:nvSpPr>
            <p:cNvPr id="19" name="TextBox 25"/>
            <p:cNvSpPr txBox="1"/>
            <p:nvPr/>
          </p:nvSpPr>
          <p:spPr>
            <a:xfrm>
              <a:off x="3898266" y="3920952"/>
              <a:ext cx="1220841" cy="415494"/>
            </a:xfrm>
            <a:prstGeom prst="rect">
              <a:avLst/>
            </a:prstGeom>
            <a:noFill/>
          </p:spPr>
          <p:txBody>
            <a:bodyPr wrap="none" lIns="121917" tIns="60958" rIns="121917" bIns="60958" rtlCol="0">
              <a:spAutoFit/>
            </a:bodyPr>
            <a:lstStyle/>
            <a:p>
              <a:r>
                <a:rPr lang="zh-CN" altLang="en-US" sz="1900" b="1" dirty="0">
                  <a:solidFill>
                    <a:schemeClr val="bg1"/>
                  </a:solidFill>
                  <a:latin typeface="楷体" panose="02010609060101010101" pitchFamily="49" charset="-122"/>
                  <a:ea typeface="楷体" panose="02010609060101010101" pitchFamily="49" charset="-122"/>
                </a:rPr>
                <a:t>考核范围</a:t>
              </a:r>
              <a:endParaRPr lang="zh-CN" altLang="en-US" sz="1900" b="1" dirty="0">
                <a:solidFill>
                  <a:schemeClr val="bg1"/>
                </a:solidFill>
                <a:latin typeface="楷体" panose="02010609060101010101" pitchFamily="49" charset="-122"/>
                <a:ea typeface="楷体" panose="02010609060101010101" pitchFamily="49" charset="-122"/>
              </a:endParaRPr>
            </a:p>
          </p:txBody>
        </p:sp>
        <p:sp>
          <p:nvSpPr>
            <p:cNvPr id="20" name="Rectangle 11"/>
            <p:cNvSpPr>
              <a:spLocks noChangeArrowheads="1"/>
            </p:cNvSpPr>
            <p:nvPr/>
          </p:nvSpPr>
          <p:spPr bwMode="gray">
            <a:xfrm>
              <a:off x="1429338" y="1890467"/>
              <a:ext cx="1054247" cy="584775"/>
            </a:xfrm>
            <a:prstGeom prst="rect">
              <a:avLst/>
            </a:prstGeom>
            <a:noFill/>
            <a:ln>
              <a:noFill/>
            </a:ln>
          </p:spPr>
          <p:txBody>
            <a:bodyPr wrap="square">
              <a:spAutoFit/>
            </a:bodyPr>
            <a:lstStyle/>
            <a:p>
              <a:endParaRPr lang="zh-CN" altLang="en-US" sz="3200" b="1" dirty="0">
                <a:solidFill>
                  <a:schemeClr val="bg1"/>
                </a:solidFill>
                <a:latin typeface="楷体" panose="02010609060101010101" pitchFamily="49" charset="-122"/>
                <a:ea typeface="楷体" panose="02010609060101010101" pitchFamily="49" charset="-122"/>
              </a:endParaRPr>
            </a:p>
          </p:txBody>
        </p:sp>
      </p:grpSp>
      <p:sp>
        <p:nvSpPr>
          <p:cNvPr id="21" name="标题 1"/>
          <p:cNvSpPr txBox="1"/>
          <p:nvPr/>
        </p:nvSpPr>
        <p:spPr>
          <a:xfrm>
            <a:off x="950087" y="169145"/>
            <a:ext cx="10688230" cy="707886"/>
          </a:xfrm>
          <a:prstGeom prst="rect">
            <a:avLst/>
          </a:prstGeom>
          <a:noFill/>
        </p:spPr>
        <p:txBody>
          <a:bodyPr vert="horz" wrap="square" lIns="91440" tIns="45720" rIns="91440" bIns="45720" rtlCol="0" anchor="ctr">
            <a:spAutoFit/>
          </a:bodyPr>
          <a:lstStyle>
            <a:lvl1pPr>
              <a:lnSpc>
                <a:spcPct val="100000"/>
              </a:lnSpc>
              <a:spcBef>
                <a:spcPts val="0"/>
              </a:spcBef>
              <a:buNone/>
              <a:defRPr sz="3600" b="1">
                <a:solidFill>
                  <a:srgbClr val="143C69"/>
                </a:solidFill>
                <a:latin typeface="微软雅黑" panose="020B0503020204020204" pitchFamily="34" charset="-122"/>
                <a:ea typeface="微软雅黑" panose="020B0503020204020204" pitchFamily="34" charset="-122"/>
              </a:defRPr>
            </a:lvl1pPr>
          </a:lstStyle>
          <a:p>
            <a:r>
              <a:rPr lang="zh-CN" altLang="en-US" sz="4000" dirty="0" smtClean="0">
                <a:ln w="0"/>
                <a:solidFill>
                  <a:srgbClr val="FF0000"/>
                </a:solidFill>
                <a:effectLst>
                  <a:outerShdw blurRad="38100" dist="25400" dir="5400000" algn="ctr" rotWithShape="0">
                    <a:srgbClr val="6E747A">
                      <a:alpha val="43000"/>
                    </a:srgbClr>
                  </a:outerShdw>
                </a:effectLst>
                <a:latin typeface="+mn-lt"/>
                <a:ea typeface="+mn-ea"/>
              </a:rPr>
              <a:t>等级认证</a:t>
            </a:r>
            <a:endParaRPr lang="zh-CN" altLang="en-US" sz="4000" dirty="0" smtClean="0">
              <a:ln w="0"/>
              <a:solidFill>
                <a:srgbClr val="FF0000"/>
              </a:solidFill>
              <a:effectLst>
                <a:outerShdw blurRad="38100" dist="25400" dir="5400000" algn="ctr" rotWithShape="0">
                  <a:srgbClr val="6E747A">
                    <a:alpha val="43000"/>
                  </a:srgbClr>
                </a:outerShdw>
              </a:effectLst>
              <a:latin typeface="+mn-lt"/>
              <a:ea typeface="+mn-ea"/>
            </a:endParaRPr>
          </a:p>
        </p:txBody>
      </p:sp>
      <p:sp>
        <p:nvSpPr>
          <p:cNvPr id="22" name="矩形 21"/>
          <p:cNvSpPr/>
          <p:nvPr/>
        </p:nvSpPr>
        <p:spPr>
          <a:xfrm>
            <a:off x="3746629" y="1583570"/>
            <a:ext cx="6548961" cy="4797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矩形 23"/>
          <p:cNvSpPr/>
          <p:nvPr/>
        </p:nvSpPr>
        <p:spPr>
          <a:xfrm>
            <a:off x="3654399" y="1583569"/>
            <a:ext cx="2032679" cy="380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TextBox 19"/>
          <p:cNvSpPr txBox="1"/>
          <p:nvPr/>
        </p:nvSpPr>
        <p:spPr>
          <a:xfrm>
            <a:off x="3997961" y="1561663"/>
            <a:ext cx="1473093" cy="415494"/>
          </a:xfrm>
          <a:prstGeom prst="rect">
            <a:avLst/>
          </a:prstGeom>
          <a:noFill/>
        </p:spPr>
        <p:txBody>
          <a:bodyPr wrap="square" lIns="121917" tIns="60958" rIns="121917" bIns="60958" rtlCol="0">
            <a:spAutoFit/>
          </a:bodyPr>
          <a:lstStyle/>
          <a:p>
            <a:r>
              <a:rPr lang="zh-CN" altLang="en-US" sz="1900" b="1" dirty="0" smtClean="0">
                <a:solidFill>
                  <a:schemeClr val="bg1"/>
                </a:solidFill>
                <a:latin typeface="楷体" panose="02010609060101010101" pitchFamily="49" charset="-122"/>
                <a:ea typeface="楷体" panose="02010609060101010101" pitchFamily="49" charset="-122"/>
              </a:rPr>
              <a:t>认证单位</a:t>
            </a:r>
            <a:endParaRPr lang="zh-CN" altLang="en-US" sz="1900" b="1" dirty="0">
              <a:solidFill>
                <a:schemeClr val="bg1"/>
              </a:solidFill>
              <a:latin typeface="楷体" panose="02010609060101010101" pitchFamily="49" charset="-122"/>
              <a:ea typeface="楷体" panose="02010609060101010101" pitchFamily="49" charset="-122"/>
            </a:endParaRPr>
          </a:p>
        </p:txBody>
      </p:sp>
      <p:sp>
        <p:nvSpPr>
          <p:cNvPr id="23" name="文本框 22"/>
          <p:cNvSpPr txBox="1"/>
          <p:nvPr/>
        </p:nvSpPr>
        <p:spPr>
          <a:xfrm>
            <a:off x="2982595" y="876935"/>
            <a:ext cx="8853170" cy="706755"/>
          </a:xfrm>
          <a:prstGeom prst="rect">
            <a:avLst/>
          </a:prstGeom>
          <a:noFill/>
        </p:spPr>
        <p:txBody>
          <a:bodyPr wrap="square" rtlCol="0" anchor="t">
            <a:spAutoFit/>
          </a:bodyPr>
          <a:p>
            <a:pPr algn="l">
              <a:spcBef>
                <a:spcPts val="0"/>
              </a:spcBef>
            </a:pPr>
            <a:r>
              <a:rPr lang="zh-CN" altLang="en-US" sz="4000" b="1" dirty="0" smtClean="0">
                <a:ln w="0"/>
                <a:solidFill>
                  <a:srgbClr val="FF0000"/>
                </a:solidFill>
                <a:effectLst>
                  <a:outerShdw blurRad="38100" dist="25400" dir="5400000" algn="ctr" rotWithShape="0">
                    <a:srgbClr val="6E747A">
                      <a:alpha val="43000"/>
                    </a:srgbClr>
                  </a:outerShdw>
                </a:effectLst>
              </a:rPr>
              <a:t>全国青少年三维创意设计等级考试</a:t>
            </a:r>
            <a:endParaRPr lang="zh-CN" altLang="en-US" sz="4000" b="1" dirty="0" smtClean="0">
              <a:ln w="0"/>
              <a:solidFill>
                <a:srgbClr val="FF0000"/>
              </a:solidFill>
              <a:effectLst>
                <a:outerShdw blurRad="38100" dist="25400" dir="5400000" algn="ctr" rotWithShape="0">
                  <a:srgbClr val="6E747A">
                    <a:alpha val="43000"/>
                  </a:srgbClr>
                </a:outerShdw>
              </a:effectLst>
            </a:endParaRPr>
          </a:p>
        </p:txBody>
      </p:sp>
      <p:pic>
        <p:nvPicPr>
          <p:cNvPr id="27" name="图片 26" descr="TIM截图20190102152547"/>
          <p:cNvPicPr>
            <a:picLocks noChangeAspect="1"/>
          </p:cNvPicPr>
          <p:nvPr/>
        </p:nvPicPr>
        <p:blipFill>
          <a:blip r:embed="rId1"/>
          <a:stretch>
            <a:fillRect/>
          </a:stretch>
        </p:blipFill>
        <p:spPr>
          <a:xfrm>
            <a:off x="5814695" y="1626870"/>
            <a:ext cx="3004185" cy="3937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a:spLocks noGrp="1"/>
          </p:cNvSpPr>
          <p:nvPr>
            <p:ph idx="4294967295"/>
          </p:nvPr>
        </p:nvSpPr>
        <p:spPr>
          <a:xfrm>
            <a:off x="534670" y="266700"/>
            <a:ext cx="12192000" cy="1141095"/>
          </a:xfrm>
        </p:spPr>
        <p:txBody>
          <a:bodyPr>
            <a:normAutofit/>
          </a:bodyPr>
          <a:lstStyle/>
          <a:p>
            <a:pPr marL="0" indent="0" algn="ctr">
              <a:buNone/>
            </a:pPr>
            <a:r>
              <a:rPr lang="zh-CN" altLang="en-US" sz="6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谢谢！</a:t>
            </a:r>
            <a:endParaRPr lang="zh-CN" altLang="en-US"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2" name="图片 1" descr="高礼成"/>
          <p:cNvPicPr>
            <a:picLocks noChangeAspect="1"/>
          </p:cNvPicPr>
          <p:nvPr/>
        </p:nvPicPr>
        <p:blipFill>
          <a:blip r:embed="rId1"/>
          <a:stretch>
            <a:fillRect/>
          </a:stretch>
        </p:blipFill>
        <p:spPr>
          <a:xfrm>
            <a:off x="696595" y="1767840"/>
            <a:ext cx="4633595" cy="4531360"/>
          </a:xfrm>
          <a:prstGeom prst="rect">
            <a:avLst/>
          </a:prstGeom>
        </p:spPr>
      </p:pic>
      <p:pic>
        <p:nvPicPr>
          <p:cNvPr id="3" name="图片 2" descr="我的公众号"/>
          <p:cNvPicPr>
            <a:picLocks noChangeAspect="1"/>
          </p:cNvPicPr>
          <p:nvPr/>
        </p:nvPicPr>
        <p:blipFill>
          <a:blip r:embed="rId2"/>
          <a:stretch>
            <a:fillRect/>
          </a:stretch>
        </p:blipFill>
        <p:spPr>
          <a:xfrm>
            <a:off x="7066915" y="1767840"/>
            <a:ext cx="4479290" cy="4479290"/>
          </a:xfrm>
          <a:prstGeom prst="rect">
            <a:avLst/>
          </a:prstGeom>
        </p:spPr>
      </p:pic>
    </p:spTree>
  </p:cSld>
  <p:clrMapOvr>
    <a:masterClrMapping/>
  </p:clrMapOvr>
  <p:transition spd="slow" advClick="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32624" y="1956386"/>
            <a:ext cx="1210588" cy="400110"/>
          </a:xfrm>
          <a:prstGeom prst="rect">
            <a:avLst/>
          </a:prstGeom>
          <a:noFill/>
        </p:spPr>
        <p:txBody>
          <a:bodyPr wrap="none" rtlCol="0">
            <a:spAutoFit/>
          </a:bodyPr>
          <a:lstStyle/>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人工智能</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953267" y="2466722"/>
            <a:ext cx="1210588" cy="398780"/>
          </a:xfrm>
          <a:prstGeom prst="rect">
            <a:avLst/>
          </a:prstGeom>
          <a:noFill/>
        </p:spPr>
        <p:txBody>
          <a:bodyPr wrap="square" rtlCol="0">
            <a:spAutoFit/>
          </a:bodyPr>
          <a:lstStyle/>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开源硬件</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389358" y="1815348"/>
            <a:ext cx="1210588" cy="400110"/>
          </a:xfrm>
          <a:prstGeom prst="rect">
            <a:avLst/>
          </a:prstGeom>
          <a:noFill/>
        </p:spPr>
        <p:txBody>
          <a:bodyPr wrap="none" rtlCol="0">
            <a:spAutoFit/>
          </a:bodyPr>
          <a:lstStyle/>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智能编程</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319655" y="3821049"/>
            <a:ext cx="1723549" cy="400110"/>
          </a:xfrm>
          <a:prstGeom prst="rect">
            <a:avLst/>
          </a:prstGeom>
          <a:noFill/>
        </p:spPr>
        <p:txBody>
          <a:bodyPr wrap="none" rtlCol="0">
            <a:spAutoFit/>
          </a:bodyPr>
          <a:lstStyle/>
          <a:p>
            <a:r>
              <a:rPr lang="zh-CN" altLang="en-US" sz="2000" dirty="0" smtClean="0">
                <a:solidFill>
                  <a:srgbClr val="FF0000"/>
                </a:solidFill>
                <a:latin typeface="微软雅黑" panose="020B0503020204020204" pitchFamily="34" charset="-122"/>
                <a:ea typeface="微软雅黑" panose="020B0503020204020204" pitchFamily="34" charset="-122"/>
              </a:rPr>
              <a:t>三维创意设计</a:t>
            </a:r>
            <a:endParaRPr lang="zh-CN" altLang="en-US" sz="2000" dirty="0" smtClean="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8081647" y="3267957"/>
            <a:ext cx="954107" cy="400110"/>
          </a:xfrm>
          <a:prstGeom prst="rect">
            <a:avLst/>
          </a:prstGeom>
          <a:noFill/>
        </p:spPr>
        <p:txBody>
          <a:bodyPr wrap="none" rtlCol="0">
            <a:spAutoFit/>
          </a:bodyPr>
          <a:lstStyle/>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无人机</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249728" y="865897"/>
            <a:ext cx="954107" cy="400110"/>
          </a:xfrm>
          <a:prstGeom prst="rect">
            <a:avLst/>
          </a:prstGeom>
          <a:noFill/>
        </p:spPr>
        <p:txBody>
          <a:bodyPr wrap="none" rtlCol="0">
            <a:spAutoFit/>
          </a:bodyPr>
          <a:lstStyle/>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机器人</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057392" y="5179379"/>
            <a:ext cx="981359" cy="400110"/>
          </a:xfrm>
          <a:prstGeom prst="rect">
            <a:avLst/>
          </a:prstGeom>
          <a:noFill/>
        </p:spPr>
        <p:txBody>
          <a:bodyPr wrap="none" rtlCol="0">
            <a:spAutoFit/>
          </a:bodyPr>
          <a:lstStyle/>
          <a:p>
            <a:r>
              <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AR/VR</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576441" y="2866057"/>
            <a:ext cx="1210588" cy="400110"/>
          </a:xfrm>
          <a:prstGeom prst="rect">
            <a:avLst/>
          </a:prstGeom>
          <a:noFill/>
        </p:spPr>
        <p:txBody>
          <a:bodyPr wrap="none" rtlCol="0">
            <a:spAutoFit/>
          </a:bodyPr>
          <a:lstStyle/>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激光雕刻</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7671804" y="3948072"/>
            <a:ext cx="1210588" cy="400110"/>
          </a:xfrm>
          <a:prstGeom prst="rect">
            <a:avLst/>
          </a:prstGeom>
          <a:noFill/>
        </p:spPr>
        <p:txBody>
          <a:bodyPr wrap="none" rtlCol="0">
            <a:spAutoFit/>
          </a:bodyPr>
          <a:lstStyle/>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研学旅行</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213989" y="4664976"/>
            <a:ext cx="1210588" cy="400110"/>
          </a:xfrm>
          <a:prstGeom prst="rect">
            <a:avLst/>
          </a:prstGeom>
          <a:noFill/>
        </p:spPr>
        <p:txBody>
          <a:bodyPr wrap="none" rtlCol="0">
            <a:spAutoFit/>
          </a:bodyPr>
          <a:lstStyle/>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综合实践</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6909943" y="4590185"/>
            <a:ext cx="1467068" cy="400110"/>
          </a:xfrm>
          <a:prstGeom prst="rect">
            <a:avLst/>
          </a:prstGeom>
          <a:noFill/>
        </p:spPr>
        <p:txBody>
          <a:bodyPr wrap="none" rtlCol="0">
            <a:spAutoFit/>
          </a:bodyPr>
          <a:lstStyle/>
          <a:p>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跨学科教育</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626842" y="2712838"/>
            <a:ext cx="2763131" cy="706755"/>
          </a:xfrm>
          <a:prstGeom prst="rect">
            <a:avLst/>
          </a:prstGeom>
          <a:noFill/>
        </p:spPr>
        <p:txBody>
          <a:bodyPr wrap="square" rtlCol="0">
            <a:spAutoFit/>
          </a:bodyPr>
          <a:lstStyle/>
          <a:p>
            <a:r>
              <a:rPr lang="zh-CN" altLang="en-US" sz="4000" dirty="0" smtClean="0">
                <a:solidFill>
                  <a:srgbClr val="FF0000"/>
                </a:solidFill>
                <a:latin typeface="微软雅黑" panose="020B0503020204020204" pitchFamily="34" charset="-122"/>
                <a:ea typeface="微软雅黑" panose="020B0503020204020204" pitchFamily="34" charset="-122"/>
              </a:rPr>
              <a:t>创客教育</a:t>
            </a:r>
            <a:endParaRPr lang="zh-CN" altLang="en-US" sz="4000" dirty="0" smtClean="0">
              <a:solidFill>
                <a:srgbClr val="FF000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536037" y="5179822"/>
            <a:ext cx="1210588"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三模一电</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623181" y="1114956"/>
            <a:ext cx="1210588"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手工创作</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786299" y="1266500"/>
            <a:ext cx="1043876" cy="400110"/>
          </a:xfrm>
          <a:prstGeom prst="rect">
            <a:avLst/>
          </a:prstGeom>
          <a:noFill/>
        </p:spPr>
        <p:txBody>
          <a:bodyPr wrap="none" rtlCol="0">
            <a:spAutoFit/>
          </a:bodyPr>
          <a:lstStyle/>
          <a:p>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3D</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打印</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732006" y="2196604"/>
            <a:ext cx="3299240" cy="2484637"/>
            <a:chOff x="2805080" y="1254703"/>
            <a:chExt cx="3299240" cy="2484637"/>
          </a:xfrm>
        </p:grpSpPr>
        <p:sp>
          <p:nvSpPr>
            <p:cNvPr id="7" name="MH_Entry_1"/>
            <p:cNvSpPr>
              <a:spLocks noChangeArrowheads="1"/>
            </p:cNvSpPr>
            <p:nvPr>
              <p:custDataLst>
                <p:tags r:id="rId1"/>
              </p:custDataLst>
            </p:nvPr>
          </p:nvSpPr>
          <p:spPr bwMode="auto">
            <a:xfrm>
              <a:off x="3590062" y="1254703"/>
              <a:ext cx="2513980"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0"/>
                </a:spcBef>
                <a:buFont typeface="Arial" panose="020B0604020202020204" pitchFamily="34" charset="0"/>
                <a:buNone/>
              </a:pPr>
              <a:r>
                <a:rPr lang="zh-CN" altLang="en-US" sz="2000" b="1" dirty="0">
                  <a:latin typeface="Century Gothic" panose="020B0502020202020204" pitchFamily="34" charset="0"/>
                  <a:ea typeface="微软雅黑" panose="020B0503020204020204" pitchFamily="34" charset="-122"/>
                </a:rPr>
                <a:t>政策背景</a:t>
              </a:r>
              <a:endParaRPr lang="zh-CN" altLang="en-US" sz="2000" b="1" dirty="0">
                <a:latin typeface="Century Gothic" panose="020B0502020202020204" pitchFamily="34" charset="0"/>
                <a:ea typeface="微软雅黑" panose="020B0503020204020204" pitchFamily="34" charset="-122"/>
              </a:endParaRPr>
            </a:p>
          </p:txBody>
        </p:sp>
        <p:sp>
          <p:nvSpPr>
            <p:cNvPr id="47" name="MH_Number_1"/>
            <p:cNvSpPr>
              <a:spLocks noChangeArrowheads="1"/>
            </p:cNvSpPr>
            <p:nvPr>
              <p:custDataLst>
                <p:tags r:id="rId2"/>
              </p:custDataLst>
            </p:nvPr>
          </p:nvSpPr>
          <p:spPr bwMode="auto">
            <a:xfrm>
              <a:off x="2807610" y="1254703"/>
              <a:ext cx="31092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r>
                <a:rPr lang="en-US" altLang="zh-CN" sz="4000" dirty="0">
                  <a:solidFill>
                    <a:schemeClr val="accent1"/>
                  </a:solidFill>
                  <a:latin typeface="Broadway" panose="04040905080B02020502" pitchFamily="82" charset="0"/>
                  <a:ea typeface="华文细黑" panose="02010600040101010101" pitchFamily="2" charset="-122"/>
                </a:rPr>
                <a:t>1</a:t>
              </a:r>
              <a:endParaRPr lang="zh-CN" altLang="en-US" sz="4000" dirty="0">
                <a:solidFill>
                  <a:schemeClr val="accent1"/>
                </a:solidFill>
                <a:latin typeface="Broadway" panose="04040905080B02020502" pitchFamily="82" charset="0"/>
                <a:ea typeface="华文细黑" panose="02010600040101010101" pitchFamily="2" charset="-122"/>
              </a:endParaRPr>
            </a:p>
          </p:txBody>
        </p:sp>
        <p:cxnSp>
          <p:nvCxnSpPr>
            <p:cNvPr id="49" name="MH_Others_1"/>
            <p:cNvCxnSpPr/>
            <p:nvPr>
              <p:custDataLst>
                <p:tags r:id="rId3"/>
              </p:custDataLst>
            </p:nvPr>
          </p:nvCxnSpPr>
          <p:spPr>
            <a:xfrm>
              <a:off x="3223547" y="1568508"/>
              <a:ext cx="216025" cy="0"/>
            </a:xfrm>
            <a:prstGeom prst="line">
              <a:avLst/>
            </a:prstGeom>
            <a:ln>
              <a:solidFill>
                <a:schemeClr val="accent1">
                  <a:lumMod val="40000"/>
                  <a:lumOff val="6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56" name="MH_Entry_2"/>
            <p:cNvSpPr>
              <a:spLocks noChangeArrowheads="1"/>
            </p:cNvSpPr>
            <p:nvPr>
              <p:custDataLst>
                <p:tags r:id="rId4"/>
              </p:custDataLst>
            </p:nvPr>
          </p:nvSpPr>
          <p:spPr bwMode="auto">
            <a:xfrm>
              <a:off x="3576866" y="2190674"/>
              <a:ext cx="2513980"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000" b="1" dirty="0" smtClean="0">
                  <a:latin typeface="Century Gothic" panose="020B0502020202020204" pitchFamily="34" charset="0"/>
                  <a:ea typeface="微软雅黑" panose="020B0503020204020204" pitchFamily="34" charset="-122"/>
                </a:rPr>
                <a:t>产品理念</a:t>
              </a:r>
              <a:endParaRPr lang="zh-CN" altLang="en-US" sz="2000" b="1" dirty="0">
                <a:latin typeface="Century Gothic" panose="020B0502020202020204" pitchFamily="34" charset="0"/>
                <a:ea typeface="微软雅黑" panose="020B0503020204020204" pitchFamily="34" charset="-122"/>
              </a:endParaRPr>
            </a:p>
          </p:txBody>
        </p:sp>
        <p:sp>
          <p:nvSpPr>
            <p:cNvPr id="57" name="MH_Number_2"/>
            <p:cNvSpPr>
              <a:spLocks noChangeArrowheads="1"/>
            </p:cNvSpPr>
            <p:nvPr>
              <p:custDataLst>
                <p:tags r:id="rId5"/>
              </p:custDataLst>
            </p:nvPr>
          </p:nvSpPr>
          <p:spPr bwMode="auto">
            <a:xfrm>
              <a:off x="2805080" y="2190674"/>
              <a:ext cx="31092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r>
                <a:rPr lang="en-US" altLang="zh-CN" sz="4000" dirty="0">
                  <a:solidFill>
                    <a:schemeClr val="accent1"/>
                  </a:solidFill>
                  <a:latin typeface="Broadway" panose="04040905080B02020502" pitchFamily="82" charset="0"/>
                  <a:ea typeface="华文细黑" panose="02010600040101010101" pitchFamily="2" charset="-122"/>
                </a:rPr>
                <a:t>2</a:t>
              </a:r>
              <a:endParaRPr lang="zh-CN" altLang="en-US" sz="4000" dirty="0">
                <a:solidFill>
                  <a:schemeClr val="accent1"/>
                </a:solidFill>
                <a:latin typeface="Broadway" panose="04040905080B02020502" pitchFamily="82" charset="0"/>
                <a:ea typeface="华文细黑" panose="02010600040101010101" pitchFamily="2" charset="-122"/>
              </a:endParaRPr>
            </a:p>
          </p:txBody>
        </p:sp>
        <p:cxnSp>
          <p:nvCxnSpPr>
            <p:cNvPr id="58" name="MH_Others_2"/>
            <p:cNvCxnSpPr/>
            <p:nvPr>
              <p:custDataLst>
                <p:tags r:id="rId6"/>
              </p:custDataLst>
            </p:nvPr>
          </p:nvCxnSpPr>
          <p:spPr>
            <a:xfrm>
              <a:off x="3221017" y="2504479"/>
              <a:ext cx="216025" cy="0"/>
            </a:xfrm>
            <a:prstGeom prst="line">
              <a:avLst/>
            </a:prstGeom>
            <a:ln>
              <a:solidFill>
                <a:schemeClr val="accent1">
                  <a:lumMod val="40000"/>
                  <a:lumOff val="6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62" name="MH_Entry_3"/>
            <p:cNvSpPr>
              <a:spLocks noChangeArrowheads="1"/>
            </p:cNvSpPr>
            <p:nvPr>
              <p:custDataLst>
                <p:tags r:id="rId7"/>
              </p:custDataLst>
            </p:nvPr>
          </p:nvSpPr>
          <p:spPr bwMode="auto">
            <a:xfrm>
              <a:off x="3590340" y="3111730"/>
              <a:ext cx="2513980"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000" b="1" dirty="0" smtClean="0">
                  <a:latin typeface="Century Gothic" panose="020B0502020202020204" pitchFamily="34" charset="0"/>
                  <a:ea typeface="微软雅黑" panose="020B0503020204020204" pitchFamily="34" charset="-122"/>
                </a:rPr>
                <a:t>创新应用</a:t>
              </a:r>
              <a:endParaRPr lang="zh-CN" altLang="en-US" sz="2000" b="1" dirty="0">
                <a:latin typeface="Century Gothic" panose="020B0502020202020204" pitchFamily="34" charset="0"/>
                <a:ea typeface="微软雅黑" panose="020B0503020204020204" pitchFamily="34" charset="-122"/>
              </a:endParaRPr>
            </a:p>
          </p:txBody>
        </p:sp>
        <p:sp>
          <p:nvSpPr>
            <p:cNvPr id="63" name="MH_Number_3"/>
            <p:cNvSpPr>
              <a:spLocks noChangeArrowheads="1"/>
            </p:cNvSpPr>
            <p:nvPr>
              <p:custDataLst>
                <p:tags r:id="rId8"/>
              </p:custDataLst>
            </p:nvPr>
          </p:nvSpPr>
          <p:spPr bwMode="auto">
            <a:xfrm>
              <a:off x="2807888" y="3111730"/>
              <a:ext cx="31092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r>
                <a:rPr lang="en-US" altLang="zh-CN" sz="4000" dirty="0">
                  <a:solidFill>
                    <a:schemeClr val="accent1"/>
                  </a:solidFill>
                  <a:latin typeface="Broadway" panose="04040905080B02020502" pitchFamily="82" charset="0"/>
                  <a:ea typeface="华文细黑" panose="02010600040101010101" pitchFamily="2" charset="-122"/>
                </a:rPr>
                <a:t>3</a:t>
              </a:r>
              <a:endParaRPr lang="zh-CN" altLang="en-US" sz="4000" dirty="0">
                <a:solidFill>
                  <a:schemeClr val="accent1"/>
                </a:solidFill>
                <a:latin typeface="Broadway" panose="04040905080B02020502" pitchFamily="82" charset="0"/>
                <a:ea typeface="华文细黑" panose="02010600040101010101" pitchFamily="2" charset="-122"/>
              </a:endParaRPr>
            </a:p>
          </p:txBody>
        </p:sp>
        <p:cxnSp>
          <p:nvCxnSpPr>
            <p:cNvPr id="64" name="MH_Others_3"/>
            <p:cNvCxnSpPr/>
            <p:nvPr>
              <p:custDataLst>
                <p:tags r:id="rId9"/>
              </p:custDataLst>
            </p:nvPr>
          </p:nvCxnSpPr>
          <p:spPr>
            <a:xfrm>
              <a:off x="3223825" y="3425535"/>
              <a:ext cx="216025" cy="0"/>
            </a:xfrm>
            <a:prstGeom prst="line">
              <a:avLst/>
            </a:prstGeom>
            <a:ln>
              <a:solidFill>
                <a:schemeClr val="accent1">
                  <a:lumMod val="40000"/>
                  <a:lumOff val="60000"/>
                </a:schemeClr>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37" name="MH_Others_3"/>
          <p:cNvSpPr txBox="1">
            <a:spLocks noChangeArrowheads="1"/>
          </p:cNvSpPr>
          <p:nvPr>
            <p:custDataLst>
              <p:tags r:id="rId10"/>
            </p:custDataLst>
          </p:nvPr>
        </p:nvSpPr>
        <p:spPr bwMode="auto">
          <a:xfrm rot="-5400000">
            <a:off x="9845644" y="275758"/>
            <a:ext cx="1169551" cy="227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chorCtr="0">
            <a:no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r>
              <a:rPr lang="en-US" altLang="zh-CN" sz="3200" dirty="0">
                <a:solidFill>
                  <a:srgbClr val="D7D7D7"/>
                </a:solidFill>
                <a:latin typeface="微软雅黑" panose="020B0503020204020204" pitchFamily="34" charset="-122"/>
                <a:ea typeface="微软雅黑" panose="020B0503020204020204" pitchFamily="34" charset="-122"/>
              </a:rPr>
              <a:t>Contents</a:t>
            </a:r>
            <a:endParaRPr lang="en-US" altLang="zh-CN" sz="3200" dirty="0">
              <a:solidFill>
                <a:srgbClr val="D7D7D7"/>
              </a:solidFill>
              <a:latin typeface="微软雅黑" panose="020B0503020204020204" pitchFamily="34" charset="-122"/>
              <a:ea typeface="微软雅黑" panose="020B0503020204020204" pitchFamily="34" charset="-122"/>
            </a:endParaRPr>
          </a:p>
        </p:txBody>
      </p:sp>
      <p:sp>
        <p:nvSpPr>
          <p:cNvPr id="38" name="MH_Others_4"/>
          <p:cNvSpPr/>
          <p:nvPr>
            <p:custDataLst>
              <p:tags r:id="rId11"/>
            </p:custDataLst>
          </p:nvPr>
        </p:nvSpPr>
        <p:spPr>
          <a:xfrm>
            <a:off x="9993379" y="547869"/>
            <a:ext cx="1600505" cy="59055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a:noAutofit/>
          </a:bodyPr>
          <a:lstStyle/>
          <a:p>
            <a:pPr>
              <a:defRPr/>
            </a:pPr>
            <a:r>
              <a:rPr lang="zh-CN" altLang="en-US" sz="4400" b="1" dirty="0">
                <a:solidFill>
                  <a:srgbClr val="00B050"/>
                </a:solidFill>
                <a:latin typeface="微软雅黑" panose="020B0503020204020204" pitchFamily="34" charset="-122"/>
                <a:ea typeface="微软雅黑" panose="020B0503020204020204" pitchFamily="34" charset="-122"/>
              </a:rPr>
              <a:t>目录</a:t>
            </a:r>
            <a:endParaRPr lang="zh-CN" altLang="en-US" sz="4400" b="1" dirty="0">
              <a:solidFill>
                <a:srgbClr val="00B05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5213906" y="2196604"/>
            <a:ext cx="4792998" cy="4185954"/>
            <a:chOff x="2805080" y="1765354"/>
            <a:chExt cx="4792998" cy="4185954"/>
          </a:xfrm>
        </p:grpSpPr>
        <p:sp>
          <p:nvSpPr>
            <p:cNvPr id="67" name="MH_Number_4"/>
            <p:cNvSpPr>
              <a:spLocks noChangeArrowheads="1"/>
            </p:cNvSpPr>
            <p:nvPr>
              <p:custDataLst>
                <p:tags r:id="rId12"/>
              </p:custDataLst>
            </p:nvPr>
          </p:nvSpPr>
          <p:spPr bwMode="auto">
            <a:xfrm>
              <a:off x="2805080" y="4032785"/>
              <a:ext cx="31092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r>
                <a:rPr lang="en-US" altLang="zh-CN" sz="4000" dirty="0">
                  <a:solidFill>
                    <a:schemeClr val="accent1"/>
                  </a:solidFill>
                  <a:latin typeface="Broadway" panose="04040905080B02020502" pitchFamily="82" charset="0"/>
                  <a:ea typeface="华文细黑" panose="02010600040101010101" pitchFamily="2" charset="-122"/>
                </a:rPr>
                <a:t>4</a:t>
              </a:r>
              <a:endParaRPr lang="zh-CN" altLang="en-US" sz="4000" dirty="0">
                <a:solidFill>
                  <a:schemeClr val="accent1"/>
                </a:solidFill>
                <a:latin typeface="Broadway" panose="04040905080B02020502" pitchFamily="82" charset="0"/>
                <a:ea typeface="华文细黑" panose="02010600040101010101" pitchFamily="2" charset="-122"/>
              </a:endParaRPr>
            </a:p>
          </p:txBody>
        </p:sp>
        <p:cxnSp>
          <p:nvCxnSpPr>
            <p:cNvPr id="68" name="MH_Others_4"/>
            <p:cNvCxnSpPr/>
            <p:nvPr>
              <p:custDataLst>
                <p:tags r:id="rId13"/>
              </p:custDataLst>
            </p:nvPr>
          </p:nvCxnSpPr>
          <p:spPr>
            <a:xfrm>
              <a:off x="3221017" y="4346590"/>
              <a:ext cx="216025" cy="0"/>
            </a:xfrm>
            <a:prstGeom prst="line">
              <a:avLst/>
            </a:prstGeom>
            <a:ln>
              <a:solidFill>
                <a:schemeClr val="accent1">
                  <a:lumMod val="40000"/>
                  <a:lumOff val="6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71" name="MH_Number_5"/>
            <p:cNvSpPr>
              <a:spLocks noChangeArrowheads="1"/>
            </p:cNvSpPr>
            <p:nvPr>
              <p:custDataLst>
                <p:tags r:id="rId14"/>
              </p:custDataLst>
            </p:nvPr>
          </p:nvSpPr>
          <p:spPr bwMode="auto">
            <a:xfrm>
              <a:off x="2813556" y="4953840"/>
              <a:ext cx="31092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r>
                <a:rPr lang="en-US" altLang="zh-CN" sz="4000">
                  <a:solidFill>
                    <a:schemeClr val="accent1"/>
                  </a:solidFill>
                  <a:latin typeface="Broadway" panose="04040905080B02020502" pitchFamily="82" charset="0"/>
                  <a:ea typeface="华文细黑" panose="02010600040101010101" pitchFamily="2" charset="-122"/>
                </a:rPr>
                <a:t>5</a:t>
              </a:r>
              <a:endParaRPr lang="zh-CN" altLang="en-US" sz="4000">
                <a:solidFill>
                  <a:schemeClr val="accent1"/>
                </a:solidFill>
                <a:latin typeface="Broadway" panose="04040905080B02020502" pitchFamily="82" charset="0"/>
                <a:ea typeface="华文细黑" panose="02010600040101010101" pitchFamily="2" charset="-122"/>
              </a:endParaRPr>
            </a:p>
          </p:txBody>
        </p:sp>
        <p:cxnSp>
          <p:nvCxnSpPr>
            <p:cNvPr id="72" name="MH_Others_5"/>
            <p:cNvCxnSpPr/>
            <p:nvPr>
              <p:custDataLst>
                <p:tags r:id="rId15"/>
              </p:custDataLst>
            </p:nvPr>
          </p:nvCxnSpPr>
          <p:spPr>
            <a:xfrm>
              <a:off x="3229493" y="5267645"/>
              <a:ext cx="216025" cy="0"/>
            </a:xfrm>
            <a:prstGeom prst="line">
              <a:avLst/>
            </a:prstGeom>
            <a:ln>
              <a:solidFill>
                <a:schemeClr val="accent1">
                  <a:lumMod val="40000"/>
                  <a:lumOff val="6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75" name="MH_Number_6"/>
            <p:cNvSpPr>
              <a:spLocks noChangeArrowheads="1"/>
            </p:cNvSpPr>
            <p:nvPr>
              <p:custDataLst>
                <p:tags r:id="rId16"/>
              </p:custDataLst>
            </p:nvPr>
          </p:nvSpPr>
          <p:spPr bwMode="auto">
            <a:xfrm>
              <a:off x="6707613" y="1765354"/>
              <a:ext cx="31092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r>
                <a:rPr lang="en-US" altLang="zh-CN" sz="4000" dirty="0">
                  <a:solidFill>
                    <a:schemeClr val="accent1"/>
                  </a:solidFill>
                  <a:latin typeface="Broadway" panose="04040905080B02020502" pitchFamily="82" charset="0"/>
                  <a:ea typeface="华文细黑" panose="02010600040101010101" pitchFamily="2" charset="-122"/>
                </a:rPr>
                <a:t>6</a:t>
              </a:r>
              <a:endParaRPr lang="zh-CN" altLang="en-US" sz="4000" dirty="0">
                <a:solidFill>
                  <a:schemeClr val="accent1"/>
                </a:solidFill>
                <a:latin typeface="Broadway" panose="04040905080B02020502" pitchFamily="82" charset="0"/>
                <a:ea typeface="华文细黑" panose="02010600040101010101" pitchFamily="2" charset="-122"/>
              </a:endParaRPr>
            </a:p>
          </p:txBody>
        </p:sp>
        <p:cxnSp>
          <p:nvCxnSpPr>
            <p:cNvPr id="76" name="MH_Others_6"/>
            <p:cNvCxnSpPr/>
            <p:nvPr>
              <p:custDataLst>
                <p:tags r:id="rId17"/>
              </p:custDataLst>
            </p:nvPr>
          </p:nvCxnSpPr>
          <p:spPr>
            <a:xfrm>
              <a:off x="7123550" y="2079159"/>
              <a:ext cx="216025" cy="0"/>
            </a:xfrm>
            <a:prstGeom prst="line">
              <a:avLst/>
            </a:prstGeom>
            <a:ln>
              <a:solidFill>
                <a:schemeClr val="accent1">
                  <a:lumMod val="40000"/>
                  <a:lumOff val="6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79" name="MH_Number_7"/>
            <p:cNvSpPr>
              <a:spLocks noChangeArrowheads="1"/>
            </p:cNvSpPr>
            <p:nvPr>
              <p:custDataLst>
                <p:tags r:id="rId18"/>
              </p:custDataLst>
            </p:nvPr>
          </p:nvSpPr>
          <p:spPr bwMode="auto">
            <a:xfrm>
              <a:off x="6707613" y="2645458"/>
              <a:ext cx="31092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r>
                <a:rPr lang="en-US" altLang="zh-CN" sz="4000" dirty="0">
                  <a:solidFill>
                    <a:schemeClr val="accent1"/>
                  </a:solidFill>
                  <a:latin typeface="Broadway" panose="04040905080B02020502" pitchFamily="82" charset="0"/>
                  <a:ea typeface="华文细黑" panose="02010600040101010101" pitchFamily="2" charset="-122"/>
                </a:rPr>
                <a:t>7</a:t>
              </a:r>
              <a:endParaRPr lang="zh-CN" altLang="en-US" sz="4000" dirty="0">
                <a:solidFill>
                  <a:schemeClr val="accent1"/>
                </a:solidFill>
                <a:latin typeface="Broadway" panose="04040905080B02020502" pitchFamily="82" charset="0"/>
                <a:ea typeface="华文细黑" panose="02010600040101010101" pitchFamily="2" charset="-122"/>
              </a:endParaRPr>
            </a:p>
          </p:txBody>
        </p:sp>
        <p:cxnSp>
          <p:nvCxnSpPr>
            <p:cNvPr id="80" name="MH_Others_7"/>
            <p:cNvCxnSpPr/>
            <p:nvPr>
              <p:custDataLst>
                <p:tags r:id="rId19"/>
              </p:custDataLst>
            </p:nvPr>
          </p:nvCxnSpPr>
          <p:spPr>
            <a:xfrm>
              <a:off x="7123550" y="2959263"/>
              <a:ext cx="216025" cy="0"/>
            </a:xfrm>
            <a:prstGeom prst="line">
              <a:avLst/>
            </a:prstGeom>
            <a:ln>
              <a:solidFill>
                <a:schemeClr val="accent1">
                  <a:lumMod val="40000"/>
                  <a:lumOff val="6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83" name="MH_Number_8"/>
            <p:cNvSpPr>
              <a:spLocks noChangeArrowheads="1"/>
            </p:cNvSpPr>
            <p:nvPr>
              <p:custDataLst>
                <p:tags r:id="rId20"/>
              </p:custDataLst>
            </p:nvPr>
          </p:nvSpPr>
          <p:spPr bwMode="auto">
            <a:xfrm>
              <a:off x="6707613" y="3547034"/>
              <a:ext cx="31092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r>
                <a:rPr lang="en-US" altLang="zh-CN" sz="4000">
                  <a:solidFill>
                    <a:schemeClr val="accent1"/>
                  </a:solidFill>
                  <a:latin typeface="Broadway" panose="04040905080B02020502" pitchFamily="82" charset="0"/>
                  <a:ea typeface="华文细黑" panose="02010600040101010101" pitchFamily="2" charset="-122"/>
                </a:rPr>
                <a:t>8</a:t>
              </a:r>
              <a:endParaRPr lang="zh-CN" altLang="en-US" sz="4000">
                <a:solidFill>
                  <a:schemeClr val="accent1"/>
                </a:solidFill>
                <a:latin typeface="Broadway" panose="04040905080B02020502" pitchFamily="82" charset="0"/>
                <a:ea typeface="华文细黑" panose="02010600040101010101" pitchFamily="2" charset="-122"/>
              </a:endParaRPr>
            </a:p>
          </p:txBody>
        </p:sp>
        <p:cxnSp>
          <p:nvCxnSpPr>
            <p:cNvPr id="84" name="MH_Others_8"/>
            <p:cNvCxnSpPr/>
            <p:nvPr>
              <p:custDataLst>
                <p:tags r:id="rId21"/>
              </p:custDataLst>
            </p:nvPr>
          </p:nvCxnSpPr>
          <p:spPr>
            <a:xfrm>
              <a:off x="7123550" y="3860839"/>
              <a:ext cx="216025" cy="0"/>
            </a:xfrm>
            <a:prstGeom prst="line">
              <a:avLst/>
            </a:prstGeom>
            <a:ln>
              <a:solidFill>
                <a:schemeClr val="accent1">
                  <a:lumMod val="40000"/>
                  <a:lumOff val="6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87" name="MH_Number_9"/>
            <p:cNvSpPr>
              <a:spLocks noChangeArrowheads="1"/>
            </p:cNvSpPr>
            <p:nvPr>
              <p:custDataLst>
                <p:tags r:id="rId22"/>
              </p:custDataLst>
            </p:nvPr>
          </p:nvSpPr>
          <p:spPr bwMode="auto">
            <a:xfrm>
              <a:off x="6707613" y="4427138"/>
              <a:ext cx="31092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r>
                <a:rPr lang="en-US" altLang="zh-CN" sz="4000" dirty="0">
                  <a:solidFill>
                    <a:schemeClr val="accent1"/>
                  </a:solidFill>
                  <a:latin typeface="Broadway" panose="04040905080B02020502" pitchFamily="82" charset="0"/>
                  <a:ea typeface="华文细黑" panose="02010600040101010101" pitchFamily="2" charset="-122"/>
                </a:rPr>
                <a:t>9</a:t>
              </a:r>
              <a:endParaRPr lang="zh-CN" altLang="en-US" sz="4000" dirty="0">
                <a:solidFill>
                  <a:schemeClr val="accent1"/>
                </a:solidFill>
                <a:latin typeface="Broadway" panose="04040905080B02020502" pitchFamily="82" charset="0"/>
                <a:ea typeface="华文细黑" panose="02010600040101010101" pitchFamily="2" charset="-122"/>
              </a:endParaRPr>
            </a:p>
          </p:txBody>
        </p:sp>
        <p:cxnSp>
          <p:nvCxnSpPr>
            <p:cNvPr id="88" name="MH_Others_9"/>
            <p:cNvCxnSpPr/>
            <p:nvPr>
              <p:custDataLst>
                <p:tags r:id="rId23"/>
              </p:custDataLst>
            </p:nvPr>
          </p:nvCxnSpPr>
          <p:spPr>
            <a:xfrm>
              <a:off x="7123550" y="4740943"/>
              <a:ext cx="216025" cy="0"/>
            </a:xfrm>
            <a:prstGeom prst="line">
              <a:avLst/>
            </a:prstGeom>
            <a:ln>
              <a:solidFill>
                <a:schemeClr val="accent1">
                  <a:lumMod val="40000"/>
                  <a:lumOff val="6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41" name="MH_Number_9"/>
            <p:cNvSpPr>
              <a:spLocks noChangeArrowheads="1"/>
            </p:cNvSpPr>
            <p:nvPr>
              <p:custDataLst>
                <p:tags r:id="rId24"/>
              </p:custDataLst>
            </p:nvPr>
          </p:nvSpPr>
          <p:spPr bwMode="auto">
            <a:xfrm>
              <a:off x="6532029" y="5323698"/>
              <a:ext cx="95803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r>
                <a:rPr lang="en-US" altLang="zh-CN" sz="4000" dirty="0">
                  <a:solidFill>
                    <a:schemeClr val="accent1"/>
                  </a:solidFill>
                  <a:latin typeface="Broadway" panose="04040905080B02020502" pitchFamily="82" charset="0"/>
                  <a:ea typeface="华文细黑" panose="02010600040101010101" pitchFamily="2" charset="-122"/>
                </a:rPr>
                <a:t>10</a:t>
              </a:r>
              <a:endParaRPr lang="zh-CN" altLang="en-US" sz="4000" dirty="0">
                <a:solidFill>
                  <a:schemeClr val="accent1"/>
                </a:solidFill>
                <a:latin typeface="Broadway" panose="04040905080B02020502" pitchFamily="82" charset="0"/>
                <a:ea typeface="华文细黑" panose="02010600040101010101" pitchFamily="2" charset="-122"/>
              </a:endParaRPr>
            </a:p>
          </p:txBody>
        </p:sp>
        <p:cxnSp>
          <p:nvCxnSpPr>
            <p:cNvPr id="42" name="MH_Others_9"/>
            <p:cNvCxnSpPr/>
            <p:nvPr>
              <p:custDataLst>
                <p:tags r:id="rId25"/>
              </p:custDataLst>
            </p:nvPr>
          </p:nvCxnSpPr>
          <p:spPr>
            <a:xfrm>
              <a:off x="7382053" y="5624881"/>
              <a:ext cx="216025" cy="0"/>
            </a:xfrm>
            <a:prstGeom prst="line">
              <a:avLst/>
            </a:prstGeom>
            <a:ln>
              <a:solidFill>
                <a:schemeClr val="accent1">
                  <a:lumMod val="40000"/>
                  <a:lumOff val="60000"/>
                </a:schemeClr>
              </a:solidFill>
              <a:tailEnd type="oval" w="med" len="med"/>
            </a:ln>
          </p:spPr>
          <p:style>
            <a:lnRef idx="1">
              <a:schemeClr val="accent1"/>
            </a:lnRef>
            <a:fillRef idx="0">
              <a:schemeClr val="accent1"/>
            </a:fillRef>
            <a:effectRef idx="0">
              <a:schemeClr val="accent1"/>
            </a:effectRef>
            <a:fontRef idx="minor">
              <a:schemeClr val="tx1"/>
            </a:fontRef>
          </p:style>
        </p:cxnSp>
      </p:grpSp>
    </p:spTree>
    <p:custDataLst>
      <p:tags r:id="rId26"/>
    </p:custData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41" y="2443276"/>
            <a:ext cx="12199341" cy="18726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矩形 12"/>
          <p:cNvSpPr/>
          <p:nvPr/>
        </p:nvSpPr>
        <p:spPr>
          <a:xfrm>
            <a:off x="5295363" y="2927800"/>
            <a:ext cx="2841327" cy="903645"/>
          </a:xfrm>
          <a:prstGeom prst="rect">
            <a:avLst/>
          </a:prstGeom>
        </p:spPr>
        <p:txBody>
          <a:bodyPr wrap="square">
            <a:spAutoFit/>
          </a:bodyPr>
          <a:lstStyle/>
          <a:p>
            <a:pPr fontAlgn="base">
              <a:lnSpc>
                <a:spcPct val="120000"/>
              </a:lnSpc>
            </a:pPr>
            <a:r>
              <a:rPr lang="zh-CN" altLang="en-US" sz="4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政策背景</a:t>
            </a:r>
            <a:endParaRPr lang="zh-CN" altLang="en-US" sz="4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9" name="组合 18"/>
          <p:cNvGrpSpPr/>
          <p:nvPr/>
        </p:nvGrpSpPr>
        <p:grpSpPr>
          <a:xfrm>
            <a:off x="3736856" y="2788457"/>
            <a:ext cx="1182331" cy="1182331"/>
            <a:chOff x="2435013" y="2219346"/>
            <a:chExt cx="1081798" cy="1081798"/>
          </a:xfrm>
        </p:grpSpPr>
        <p:sp>
          <p:nvSpPr>
            <p:cNvPr id="17" name="Freeform 76"/>
            <p:cNvSpPr>
              <a:spLocks noEditPoints="1"/>
            </p:cNvSpPr>
            <p:nvPr/>
          </p:nvSpPr>
          <p:spPr bwMode="auto">
            <a:xfrm>
              <a:off x="2692440" y="2423714"/>
              <a:ext cx="703891" cy="673064"/>
            </a:xfrm>
            <a:custGeom>
              <a:avLst/>
              <a:gdLst>
                <a:gd name="T0" fmla="*/ 114 w 137"/>
                <a:gd name="T1" fmla="*/ 31 h 131"/>
                <a:gd name="T2" fmla="*/ 64 w 137"/>
                <a:gd name="T3" fmla="*/ 84 h 131"/>
                <a:gd name="T4" fmla="*/ 81 w 137"/>
                <a:gd name="T5" fmla="*/ 100 h 131"/>
                <a:gd name="T6" fmla="*/ 137 w 137"/>
                <a:gd name="T7" fmla="*/ 41 h 131"/>
                <a:gd name="T8" fmla="*/ 121 w 137"/>
                <a:gd name="T9" fmla="*/ 24 h 131"/>
                <a:gd name="T10" fmla="*/ 114 w 137"/>
                <a:gd name="T11" fmla="*/ 31 h 131"/>
                <a:gd name="T12" fmla="*/ 114 w 137"/>
                <a:gd name="T13" fmla="*/ 31 h 131"/>
                <a:gd name="T14" fmla="*/ 59 w 137"/>
                <a:gd name="T15" fmla="*/ 93 h 131"/>
                <a:gd name="T16" fmla="*/ 59 w 137"/>
                <a:gd name="T17" fmla="*/ 103 h 131"/>
                <a:gd name="T18" fmla="*/ 71 w 137"/>
                <a:gd name="T19" fmla="*/ 103 h 131"/>
                <a:gd name="T20" fmla="*/ 59 w 137"/>
                <a:gd name="T21" fmla="*/ 93 h 131"/>
                <a:gd name="T22" fmla="*/ 21 w 137"/>
                <a:gd name="T23" fmla="*/ 77 h 131"/>
                <a:gd name="T24" fmla="*/ 21 w 137"/>
                <a:gd name="T25" fmla="*/ 86 h 131"/>
                <a:gd name="T26" fmla="*/ 55 w 137"/>
                <a:gd name="T27" fmla="*/ 86 h 131"/>
                <a:gd name="T28" fmla="*/ 55 w 137"/>
                <a:gd name="T29" fmla="*/ 84 h 131"/>
                <a:gd name="T30" fmla="*/ 62 w 137"/>
                <a:gd name="T31" fmla="*/ 77 h 131"/>
                <a:gd name="T32" fmla="*/ 21 w 137"/>
                <a:gd name="T33" fmla="*/ 77 h 131"/>
                <a:gd name="T34" fmla="*/ 97 w 137"/>
                <a:gd name="T35" fmla="*/ 41 h 131"/>
                <a:gd name="T36" fmla="*/ 21 w 137"/>
                <a:gd name="T37" fmla="*/ 41 h 131"/>
                <a:gd name="T38" fmla="*/ 21 w 137"/>
                <a:gd name="T39" fmla="*/ 50 h 131"/>
                <a:gd name="T40" fmla="*/ 88 w 137"/>
                <a:gd name="T41" fmla="*/ 50 h 131"/>
                <a:gd name="T42" fmla="*/ 97 w 137"/>
                <a:gd name="T43" fmla="*/ 41 h 131"/>
                <a:gd name="T44" fmla="*/ 21 w 137"/>
                <a:gd name="T45" fmla="*/ 69 h 131"/>
                <a:gd name="T46" fmla="*/ 69 w 137"/>
                <a:gd name="T47" fmla="*/ 69 h 131"/>
                <a:gd name="T48" fmla="*/ 78 w 137"/>
                <a:gd name="T49" fmla="*/ 60 h 131"/>
                <a:gd name="T50" fmla="*/ 21 w 137"/>
                <a:gd name="T51" fmla="*/ 60 h 131"/>
                <a:gd name="T52" fmla="*/ 21 w 137"/>
                <a:gd name="T53" fmla="*/ 69 h 131"/>
                <a:gd name="T54" fmla="*/ 104 w 137"/>
                <a:gd name="T55" fmla="*/ 122 h 131"/>
                <a:gd name="T56" fmla="*/ 12 w 137"/>
                <a:gd name="T57" fmla="*/ 122 h 131"/>
                <a:gd name="T58" fmla="*/ 12 w 137"/>
                <a:gd name="T59" fmla="*/ 29 h 131"/>
                <a:gd name="T60" fmla="*/ 31 w 137"/>
                <a:gd name="T61" fmla="*/ 29 h 131"/>
                <a:gd name="T62" fmla="*/ 31 w 137"/>
                <a:gd name="T63" fmla="*/ 10 h 131"/>
                <a:gd name="T64" fmla="*/ 104 w 137"/>
                <a:gd name="T65" fmla="*/ 10 h 131"/>
                <a:gd name="T66" fmla="*/ 104 w 137"/>
                <a:gd name="T67" fmla="*/ 34 h 131"/>
                <a:gd name="T68" fmla="*/ 114 w 137"/>
                <a:gd name="T69" fmla="*/ 24 h 131"/>
                <a:gd name="T70" fmla="*/ 114 w 137"/>
                <a:gd name="T71" fmla="*/ 0 h 131"/>
                <a:gd name="T72" fmla="*/ 26 w 137"/>
                <a:gd name="T73" fmla="*/ 0 h 131"/>
                <a:gd name="T74" fmla="*/ 0 w 137"/>
                <a:gd name="T75" fmla="*/ 24 h 131"/>
                <a:gd name="T76" fmla="*/ 0 w 137"/>
                <a:gd name="T77" fmla="*/ 131 h 131"/>
                <a:gd name="T78" fmla="*/ 114 w 137"/>
                <a:gd name="T79" fmla="*/ 131 h 131"/>
                <a:gd name="T80" fmla="*/ 114 w 137"/>
                <a:gd name="T81" fmla="*/ 74 h 131"/>
                <a:gd name="T82" fmla="*/ 104 w 137"/>
                <a:gd name="T83" fmla="*/ 84 h 131"/>
                <a:gd name="T84" fmla="*/ 104 w 137"/>
                <a:gd name="T85" fmla="*/ 122 h 131"/>
                <a:gd name="T86" fmla="*/ 21 w 137"/>
                <a:gd name="T87" fmla="*/ 105 h 131"/>
                <a:gd name="T88" fmla="*/ 55 w 137"/>
                <a:gd name="T89" fmla="*/ 105 h 131"/>
                <a:gd name="T90" fmla="*/ 55 w 137"/>
                <a:gd name="T91" fmla="*/ 96 h 131"/>
                <a:gd name="T92" fmla="*/ 21 w 137"/>
                <a:gd name="T93" fmla="*/ 96 h 131"/>
                <a:gd name="T94" fmla="*/ 21 w 137"/>
                <a:gd name="T95" fmla="*/ 10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31">
                  <a:moveTo>
                    <a:pt x="114" y="31"/>
                  </a:moveTo>
                  <a:lnTo>
                    <a:pt x="64" y="84"/>
                  </a:lnTo>
                  <a:lnTo>
                    <a:pt x="81" y="100"/>
                  </a:lnTo>
                  <a:lnTo>
                    <a:pt x="137" y="41"/>
                  </a:lnTo>
                  <a:lnTo>
                    <a:pt x="121" y="24"/>
                  </a:lnTo>
                  <a:lnTo>
                    <a:pt x="114" y="31"/>
                  </a:lnTo>
                  <a:lnTo>
                    <a:pt x="114" y="31"/>
                  </a:lnTo>
                  <a:close/>
                  <a:moveTo>
                    <a:pt x="59" y="93"/>
                  </a:moveTo>
                  <a:lnTo>
                    <a:pt x="59" y="103"/>
                  </a:lnTo>
                  <a:lnTo>
                    <a:pt x="71" y="103"/>
                  </a:lnTo>
                  <a:lnTo>
                    <a:pt x="59" y="93"/>
                  </a:lnTo>
                  <a:close/>
                  <a:moveTo>
                    <a:pt x="21" y="77"/>
                  </a:moveTo>
                  <a:lnTo>
                    <a:pt x="21" y="86"/>
                  </a:lnTo>
                  <a:lnTo>
                    <a:pt x="55" y="86"/>
                  </a:lnTo>
                  <a:lnTo>
                    <a:pt x="55" y="84"/>
                  </a:lnTo>
                  <a:lnTo>
                    <a:pt x="62" y="77"/>
                  </a:lnTo>
                  <a:lnTo>
                    <a:pt x="21" y="77"/>
                  </a:lnTo>
                  <a:close/>
                  <a:moveTo>
                    <a:pt x="97" y="41"/>
                  </a:moveTo>
                  <a:lnTo>
                    <a:pt x="21" y="41"/>
                  </a:lnTo>
                  <a:lnTo>
                    <a:pt x="21" y="50"/>
                  </a:lnTo>
                  <a:lnTo>
                    <a:pt x="88" y="50"/>
                  </a:lnTo>
                  <a:lnTo>
                    <a:pt x="97" y="41"/>
                  </a:lnTo>
                  <a:close/>
                  <a:moveTo>
                    <a:pt x="21" y="69"/>
                  </a:moveTo>
                  <a:lnTo>
                    <a:pt x="69" y="69"/>
                  </a:lnTo>
                  <a:lnTo>
                    <a:pt x="78" y="60"/>
                  </a:lnTo>
                  <a:lnTo>
                    <a:pt x="21" y="60"/>
                  </a:lnTo>
                  <a:lnTo>
                    <a:pt x="21" y="69"/>
                  </a:lnTo>
                  <a:close/>
                  <a:moveTo>
                    <a:pt x="104" y="122"/>
                  </a:moveTo>
                  <a:lnTo>
                    <a:pt x="12" y="122"/>
                  </a:lnTo>
                  <a:lnTo>
                    <a:pt x="12" y="29"/>
                  </a:lnTo>
                  <a:lnTo>
                    <a:pt x="31" y="29"/>
                  </a:lnTo>
                  <a:lnTo>
                    <a:pt x="31" y="10"/>
                  </a:lnTo>
                  <a:lnTo>
                    <a:pt x="104" y="10"/>
                  </a:lnTo>
                  <a:lnTo>
                    <a:pt x="104" y="34"/>
                  </a:lnTo>
                  <a:lnTo>
                    <a:pt x="114" y="24"/>
                  </a:lnTo>
                  <a:lnTo>
                    <a:pt x="114" y="0"/>
                  </a:lnTo>
                  <a:lnTo>
                    <a:pt x="26" y="0"/>
                  </a:lnTo>
                  <a:lnTo>
                    <a:pt x="0" y="24"/>
                  </a:lnTo>
                  <a:lnTo>
                    <a:pt x="0" y="131"/>
                  </a:lnTo>
                  <a:lnTo>
                    <a:pt x="114" y="131"/>
                  </a:lnTo>
                  <a:lnTo>
                    <a:pt x="114" y="74"/>
                  </a:lnTo>
                  <a:lnTo>
                    <a:pt x="104" y="84"/>
                  </a:lnTo>
                  <a:lnTo>
                    <a:pt x="104" y="122"/>
                  </a:lnTo>
                  <a:close/>
                  <a:moveTo>
                    <a:pt x="21" y="105"/>
                  </a:moveTo>
                  <a:lnTo>
                    <a:pt x="55" y="105"/>
                  </a:lnTo>
                  <a:lnTo>
                    <a:pt x="55" y="96"/>
                  </a:lnTo>
                  <a:lnTo>
                    <a:pt x="21" y="96"/>
                  </a:lnTo>
                  <a:lnTo>
                    <a:pt x="21" y="105"/>
                  </a:lnTo>
                  <a:close/>
                </a:path>
              </a:pathLst>
            </a:custGeom>
            <a:solidFill>
              <a:schemeClr val="bg1"/>
            </a:solidFill>
            <a:ln>
              <a:noFill/>
            </a:ln>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6" name="椭圆 15"/>
            <p:cNvSpPr/>
            <p:nvPr/>
          </p:nvSpPr>
          <p:spPr>
            <a:xfrm>
              <a:off x="2435013" y="2219346"/>
              <a:ext cx="1081798" cy="1081798"/>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00025" y="238125"/>
            <a:ext cx="4476750" cy="598488"/>
          </a:xfrm>
        </p:spPr>
        <p:txBody>
          <a:bodyPr>
            <a:normAutofit fontScale="90000"/>
          </a:bodyPr>
          <a:lstStyle/>
          <a:p>
            <a:r>
              <a:rPr lang="zh-CN" altLang="en-US" dirty="0">
                <a:ln w="0"/>
                <a:solidFill>
                  <a:schemeClr val="accent1"/>
                </a:solidFill>
                <a:effectLst>
                  <a:outerShdw blurRad="38100" dist="25400" dir="5400000" algn="ctr" rotWithShape="0">
                    <a:srgbClr val="6E747A">
                      <a:alpha val="43000"/>
                    </a:srgbClr>
                  </a:outerShdw>
                </a:effectLst>
                <a:latin typeface="+mn-lt"/>
                <a:ea typeface="+mn-ea"/>
                <a:cs typeface="+mn-cs"/>
              </a:rPr>
              <a:t>政策</a:t>
            </a:r>
            <a:r>
              <a:rPr lang="en-US" altLang="zh-CN" dirty="0">
                <a:ln w="0"/>
                <a:solidFill>
                  <a:schemeClr val="accent1"/>
                </a:solidFill>
                <a:effectLst>
                  <a:outerShdw blurRad="38100" dist="25400" dir="5400000" algn="ctr" rotWithShape="0">
                    <a:srgbClr val="6E747A">
                      <a:alpha val="43000"/>
                    </a:srgbClr>
                  </a:outerShdw>
                </a:effectLst>
                <a:latin typeface="+mn-lt"/>
                <a:ea typeface="+mn-ea"/>
                <a:cs typeface="+mn-cs"/>
              </a:rPr>
              <a:t>·</a:t>
            </a:r>
            <a:endParaRPr lang="zh-CN" altLang="en-US" dirty="0">
              <a:ln w="0"/>
              <a:solidFill>
                <a:schemeClr val="accent1"/>
              </a:solidFill>
              <a:effectLst>
                <a:outerShdw blurRad="38100" dist="25400" dir="5400000" algn="ctr" rotWithShape="0">
                  <a:srgbClr val="6E747A">
                    <a:alpha val="43000"/>
                  </a:srgbClr>
                </a:outerShdw>
              </a:effectLst>
              <a:latin typeface="+mn-lt"/>
              <a:ea typeface="+mn-ea"/>
              <a:cs typeface="+mn-cs"/>
            </a:endParaRPr>
          </a:p>
        </p:txBody>
      </p:sp>
      <p:graphicFrame>
        <p:nvGraphicFramePr>
          <p:cNvPr id="3" name="表格 2"/>
          <p:cNvGraphicFramePr>
            <a:graphicFrameLocks noGrp="1"/>
          </p:cNvGraphicFramePr>
          <p:nvPr/>
        </p:nvGraphicFramePr>
        <p:xfrm>
          <a:off x="895350" y="933449"/>
          <a:ext cx="10658476" cy="5831840"/>
        </p:xfrm>
        <a:graphic>
          <a:graphicData uri="http://schemas.openxmlformats.org/drawingml/2006/table">
            <a:tbl>
              <a:tblPr firstRow="1" firstCol="1" bandRow="1">
                <a:effectLst>
                  <a:outerShdw blurRad="50800" dist="38100" dir="2700000" algn="tl" rotWithShape="0">
                    <a:prstClr val="black">
                      <a:alpha val="40000"/>
                    </a:prstClr>
                  </a:outerShdw>
                </a:effectLst>
                <a:tableStyleId>{3C2FFA5D-87B4-456A-9821-1D502468CF0F}</a:tableStyleId>
              </a:tblPr>
              <a:tblGrid>
                <a:gridCol w="1192163"/>
                <a:gridCol w="3538220"/>
                <a:gridCol w="864235"/>
                <a:gridCol w="5063858"/>
              </a:tblGrid>
              <a:tr h="386480">
                <a:tc>
                  <a:txBody>
                    <a:bodyPr/>
                    <a:lstStyle/>
                    <a:p>
                      <a:pPr algn="l">
                        <a:spcAft>
                          <a:spcPts val="0"/>
                        </a:spcAft>
                      </a:pPr>
                      <a:r>
                        <a:rPr lang="zh-CN" sz="1500" b="1" kern="100" dirty="0">
                          <a:effectLst/>
                        </a:rPr>
                        <a:t>发布时间 </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tcPr>
                </a:tc>
                <a:tc>
                  <a:txBody>
                    <a:bodyPr/>
                    <a:lstStyle/>
                    <a:p>
                      <a:pPr algn="l">
                        <a:spcAft>
                          <a:spcPts val="0"/>
                        </a:spcAft>
                      </a:pPr>
                      <a:r>
                        <a:rPr lang="zh-CN" sz="1500" b="1" kern="100">
                          <a:effectLst/>
                        </a:rPr>
                        <a:t>政策名称</a:t>
                      </a:r>
                      <a:endParaRPr lang="zh-CN" sz="1050" b="1"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tcPr>
                </a:tc>
                <a:tc>
                  <a:txBody>
                    <a:bodyPr/>
                    <a:lstStyle/>
                    <a:p>
                      <a:pPr algn="l">
                        <a:spcAft>
                          <a:spcPts val="0"/>
                        </a:spcAft>
                      </a:pPr>
                      <a:r>
                        <a:rPr lang="zh-CN" sz="1500" b="1" kern="100">
                          <a:effectLst/>
                        </a:rPr>
                        <a:t>发文单位</a:t>
                      </a:r>
                      <a:endParaRPr lang="zh-CN" sz="1050" b="1"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tcPr>
                </a:tc>
                <a:tc>
                  <a:txBody>
                    <a:bodyPr/>
                    <a:lstStyle/>
                    <a:p>
                      <a:pPr algn="l">
                        <a:spcAft>
                          <a:spcPts val="0"/>
                        </a:spcAft>
                      </a:pPr>
                      <a:r>
                        <a:rPr lang="zh-CN" sz="1500" b="1" kern="100">
                          <a:effectLst/>
                        </a:rPr>
                        <a:t>关键内容</a:t>
                      </a:r>
                      <a:endParaRPr lang="zh-CN" sz="1050" b="1"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tcPr>
                </a:tc>
              </a:tr>
              <a:tr h="463591">
                <a:tc>
                  <a:txBody>
                    <a:bodyPr/>
                    <a:lstStyle/>
                    <a:p>
                      <a:pPr algn="l">
                        <a:spcAft>
                          <a:spcPts val="0"/>
                        </a:spcAft>
                      </a:pPr>
                      <a:r>
                        <a:rPr lang="en-US" sz="1400" b="1" kern="100" dirty="0">
                          <a:effectLst/>
                        </a:rPr>
                        <a:t>2016</a:t>
                      </a:r>
                      <a:r>
                        <a:rPr lang="zh-CN" sz="1400" b="1" kern="100" dirty="0">
                          <a:effectLst/>
                        </a:rPr>
                        <a:t>年</a:t>
                      </a:r>
                      <a:r>
                        <a:rPr lang="en-US" sz="1400" b="1" kern="100" dirty="0">
                          <a:effectLst/>
                        </a:rPr>
                        <a:t>6</a:t>
                      </a:r>
                      <a:r>
                        <a:rPr lang="zh-CN" sz="1400" b="1" kern="100" dirty="0">
                          <a:effectLst/>
                        </a:rPr>
                        <a:t>月</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bg1">
                        <a:alpha val="40000"/>
                      </a:schemeClr>
                    </a:solidFill>
                  </a:tcPr>
                </a:tc>
                <a:tc>
                  <a:txBody>
                    <a:bodyPr/>
                    <a:lstStyle/>
                    <a:p>
                      <a:pPr algn="l">
                        <a:spcAft>
                          <a:spcPts val="0"/>
                        </a:spcAft>
                      </a:pPr>
                      <a:r>
                        <a:rPr lang="zh-CN" sz="1400" b="1" kern="100" dirty="0">
                          <a:effectLst/>
                        </a:rPr>
                        <a:t>《教育信息化“十三五”规划》</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bg1">
                        <a:alpha val="40000"/>
                      </a:schemeClr>
                    </a:solidFill>
                  </a:tcPr>
                </a:tc>
                <a:tc>
                  <a:txBody>
                    <a:bodyPr/>
                    <a:lstStyle/>
                    <a:p>
                      <a:pPr algn="l">
                        <a:spcAft>
                          <a:spcPts val="0"/>
                        </a:spcAft>
                      </a:pPr>
                      <a:r>
                        <a:rPr lang="zh-CN" sz="1400" b="1" kern="100">
                          <a:effectLst/>
                        </a:rPr>
                        <a:t>教育部</a:t>
                      </a:r>
                      <a:endParaRPr lang="zh-CN" sz="1050" b="1"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bg1">
                        <a:alpha val="40000"/>
                      </a:schemeClr>
                    </a:solidFill>
                  </a:tcPr>
                </a:tc>
                <a:tc>
                  <a:txBody>
                    <a:bodyPr/>
                    <a:lstStyle/>
                    <a:p>
                      <a:pPr algn="l">
                        <a:spcAft>
                          <a:spcPts val="0"/>
                        </a:spcAft>
                      </a:pPr>
                      <a:r>
                        <a:rPr lang="zh-CN" sz="1400" b="1" kern="100" dirty="0">
                          <a:effectLst/>
                        </a:rPr>
                        <a:t>跨学科学习（</a:t>
                      </a:r>
                      <a:r>
                        <a:rPr lang="en-US" sz="1400" b="1" kern="100" dirty="0">
                          <a:effectLst/>
                        </a:rPr>
                        <a:t>STEAM</a:t>
                      </a:r>
                      <a:r>
                        <a:rPr lang="zh-CN" sz="1400" b="1" kern="100" dirty="0">
                          <a:effectLst/>
                        </a:rPr>
                        <a:t>教育）、创客教育、</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bg1">
                        <a:alpha val="40000"/>
                      </a:schemeClr>
                    </a:solidFill>
                  </a:tcPr>
                </a:tc>
              </a:tr>
              <a:tr h="496384">
                <a:tc>
                  <a:txBody>
                    <a:bodyPr/>
                    <a:lstStyle/>
                    <a:p>
                      <a:pPr algn="l">
                        <a:spcAft>
                          <a:spcPts val="0"/>
                        </a:spcAft>
                      </a:pPr>
                      <a:r>
                        <a:rPr lang="en-US" sz="1400" b="1" kern="100" dirty="0">
                          <a:effectLst/>
                        </a:rPr>
                        <a:t>2017</a:t>
                      </a:r>
                      <a:r>
                        <a:rPr lang="zh-CN" sz="1400" b="1" kern="100" dirty="0">
                          <a:effectLst/>
                        </a:rPr>
                        <a:t>年</a:t>
                      </a:r>
                      <a:r>
                        <a:rPr lang="en-US" sz="1400" b="1" kern="100" dirty="0">
                          <a:effectLst/>
                        </a:rPr>
                        <a:t>7</a:t>
                      </a:r>
                      <a:r>
                        <a:rPr lang="zh-CN" sz="1400" b="1" kern="100" dirty="0">
                          <a:effectLst/>
                        </a:rPr>
                        <a:t>月</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tx2">
                        <a:lumMod val="40000"/>
                        <a:lumOff val="60000"/>
                      </a:schemeClr>
                    </a:solidFill>
                  </a:tcPr>
                </a:tc>
                <a:tc>
                  <a:txBody>
                    <a:bodyPr/>
                    <a:lstStyle/>
                    <a:p>
                      <a:pPr algn="l">
                        <a:spcAft>
                          <a:spcPts val="0"/>
                        </a:spcAft>
                      </a:pPr>
                      <a:r>
                        <a:rPr lang="zh-CN" sz="1400" b="1" kern="100" dirty="0">
                          <a:effectLst/>
                        </a:rPr>
                        <a:t>《新一代人工智能发展规划》</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tx2">
                        <a:lumMod val="40000"/>
                        <a:lumOff val="60000"/>
                      </a:schemeClr>
                    </a:solidFill>
                  </a:tcPr>
                </a:tc>
                <a:tc>
                  <a:txBody>
                    <a:bodyPr/>
                    <a:lstStyle/>
                    <a:p>
                      <a:pPr algn="l">
                        <a:spcAft>
                          <a:spcPts val="0"/>
                        </a:spcAft>
                      </a:pPr>
                      <a:r>
                        <a:rPr lang="zh-CN" sz="1400" b="1" kern="100" dirty="0">
                          <a:effectLst/>
                        </a:rPr>
                        <a:t>国务院</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tx2">
                        <a:lumMod val="40000"/>
                        <a:lumOff val="60000"/>
                      </a:schemeClr>
                    </a:solidFill>
                  </a:tcPr>
                </a:tc>
                <a:tc>
                  <a:txBody>
                    <a:bodyPr/>
                    <a:lstStyle/>
                    <a:p>
                      <a:pPr algn="l">
                        <a:spcAft>
                          <a:spcPts val="0"/>
                        </a:spcAft>
                      </a:pPr>
                      <a:r>
                        <a:rPr lang="zh-CN" sz="1400" b="1" kern="100" dirty="0">
                          <a:effectLst/>
                        </a:rPr>
                        <a:t>中小学阶段设置人工智能、编程教育等课程，完善相关课程体系。</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tx2">
                        <a:lumMod val="40000"/>
                        <a:lumOff val="60000"/>
                      </a:schemeClr>
                    </a:solidFill>
                  </a:tcPr>
                </a:tc>
              </a:tr>
              <a:tr h="869581">
                <a:tc>
                  <a:txBody>
                    <a:bodyPr/>
                    <a:lstStyle/>
                    <a:p>
                      <a:pPr algn="l">
                        <a:spcAft>
                          <a:spcPts val="0"/>
                        </a:spcAft>
                      </a:pPr>
                      <a:r>
                        <a:rPr lang="en-US" sz="1400" b="1" kern="100" dirty="0">
                          <a:effectLst/>
                        </a:rPr>
                        <a:t>2017</a:t>
                      </a:r>
                      <a:r>
                        <a:rPr lang="zh-CN" sz="1400" b="1" kern="100" dirty="0">
                          <a:effectLst/>
                        </a:rPr>
                        <a:t>年</a:t>
                      </a:r>
                      <a:r>
                        <a:rPr lang="en-US" sz="1400" b="1" kern="100" dirty="0">
                          <a:effectLst/>
                        </a:rPr>
                        <a:t>9</a:t>
                      </a:r>
                      <a:r>
                        <a:rPr lang="zh-CN" sz="1400" b="1" kern="100" dirty="0">
                          <a:effectLst/>
                        </a:rPr>
                        <a:t>月</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bg1">
                        <a:alpha val="40000"/>
                      </a:schemeClr>
                    </a:solidFill>
                  </a:tcPr>
                </a:tc>
                <a:tc>
                  <a:txBody>
                    <a:bodyPr/>
                    <a:lstStyle/>
                    <a:p>
                      <a:pPr algn="l">
                        <a:spcAft>
                          <a:spcPts val="0"/>
                        </a:spcAft>
                      </a:pPr>
                      <a:r>
                        <a:rPr lang="zh-CN" sz="1400" b="1" kern="100" dirty="0">
                          <a:effectLst/>
                        </a:rPr>
                        <a:t>《中小学综合时间活动课程指导纲要》</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bg1">
                        <a:alpha val="40000"/>
                      </a:schemeClr>
                    </a:solidFill>
                  </a:tcPr>
                </a:tc>
                <a:tc>
                  <a:txBody>
                    <a:bodyPr/>
                    <a:lstStyle/>
                    <a:p>
                      <a:pPr algn="l">
                        <a:spcAft>
                          <a:spcPts val="0"/>
                        </a:spcAft>
                      </a:pPr>
                      <a:r>
                        <a:rPr lang="zh-CN" sz="1400" b="1" kern="100" dirty="0">
                          <a:effectLst/>
                        </a:rPr>
                        <a:t>教育部</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bg1">
                        <a:alpha val="40000"/>
                      </a:schemeClr>
                    </a:solidFill>
                  </a:tcPr>
                </a:tc>
                <a:tc>
                  <a:txBody>
                    <a:bodyPr/>
                    <a:lstStyle/>
                    <a:p>
                      <a:pPr algn="l">
                        <a:spcAft>
                          <a:spcPts val="0"/>
                        </a:spcAft>
                      </a:pPr>
                      <a:r>
                        <a:rPr lang="zh-CN" sz="1400" b="1" kern="100" dirty="0">
                          <a:effectLst/>
                        </a:rPr>
                        <a:t>通过信息技术的学习实践，提高利用信息技术进行分析和解决问题的能力以及数字化产品的设计与制作能力</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bg1">
                        <a:alpha val="40000"/>
                      </a:schemeClr>
                    </a:solidFill>
                  </a:tcPr>
                </a:tc>
              </a:tr>
              <a:tr h="869581">
                <a:tc>
                  <a:txBody>
                    <a:bodyPr/>
                    <a:lstStyle/>
                    <a:p>
                      <a:pPr algn="l">
                        <a:spcAft>
                          <a:spcPts val="0"/>
                        </a:spcAft>
                      </a:pPr>
                      <a:r>
                        <a:rPr lang="en-US" sz="1400" b="1" kern="100" dirty="0">
                          <a:effectLst/>
                        </a:rPr>
                        <a:t>2018</a:t>
                      </a:r>
                      <a:r>
                        <a:rPr lang="zh-CN" sz="1400" b="1" kern="100" dirty="0">
                          <a:effectLst/>
                        </a:rPr>
                        <a:t>年</a:t>
                      </a:r>
                      <a:r>
                        <a:rPr lang="en-US" sz="1400" b="1" kern="100" dirty="0">
                          <a:effectLst/>
                        </a:rPr>
                        <a:t>1</a:t>
                      </a:r>
                      <a:r>
                        <a:rPr lang="zh-CN" sz="1400" b="1" kern="100" dirty="0">
                          <a:effectLst/>
                        </a:rPr>
                        <a:t>月</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tx2">
                        <a:lumMod val="40000"/>
                        <a:lumOff val="60000"/>
                      </a:schemeClr>
                    </a:solidFill>
                  </a:tcPr>
                </a:tc>
                <a:tc>
                  <a:txBody>
                    <a:bodyPr/>
                    <a:lstStyle/>
                    <a:p>
                      <a:pPr algn="l">
                        <a:spcAft>
                          <a:spcPts val="0"/>
                        </a:spcAft>
                      </a:pPr>
                      <a:r>
                        <a:rPr lang="zh-CN" sz="1400" b="1" kern="100" dirty="0">
                          <a:effectLst/>
                        </a:rPr>
                        <a:t>《普通高中课程方案和语文等学科课程标准（</a:t>
                      </a:r>
                      <a:r>
                        <a:rPr lang="en-US" sz="1400" b="1" kern="100" dirty="0">
                          <a:effectLst/>
                        </a:rPr>
                        <a:t>2017</a:t>
                      </a:r>
                      <a:r>
                        <a:rPr lang="zh-CN" sz="1400" b="1" kern="100" dirty="0">
                          <a:effectLst/>
                        </a:rPr>
                        <a:t>年版）》</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tx2">
                        <a:lumMod val="40000"/>
                        <a:lumOff val="60000"/>
                      </a:schemeClr>
                    </a:solidFill>
                  </a:tcPr>
                </a:tc>
                <a:tc>
                  <a:txBody>
                    <a:bodyPr/>
                    <a:lstStyle/>
                    <a:p>
                      <a:pPr algn="l">
                        <a:spcAft>
                          <a:spcPts val="0"/>
                        </a:spcAft>
                      </a:pPr>
                      <a:r>
                        <a:rPr lang="zh-CN" sz="1400" b="1" kern="100">
                          <a:effectLst/>
                        </a:rPr>
                        <a:t>教育部</a:t>
                      </a:r>
                      <a:endParaRPr lang="zh-CN" sz="1050" b="1"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tx2">
                        <a:lumMod val="40000"/>
                        <a:lumOff val="60000"/>
                      </a:schemeClr>
                    </a:solidFill>
                  </a:tcPr>
                </a:tc>
                <a:tc>
                  <a:txBody>
                    <a:bodyPr/>
                    <a:lstStyle/>
                    <a:p>
                      <a:pPr algn="l">
                        <a:spcAft>
                          <a:spcPts val="0"/>
                        </a:spcAft>
                      </a:pPr>
                      <a:r>
                        <a:rPr lang="zh-CN" sz="1400" b="1" kern="100" dirty="0">
                          <a:effectLst/>
                        </a:rPr>
                        <a:t>正式将开源硬件、人工智能、三维创新设计、物联网，大数据处理正式纳入新课标</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tx2">
                        <a:lumMod val="40000"/>
                        <a:lumOff val="60000"/>
                      </a:schemeClr>
                    </a:solidFill>
                  </a:tcPr>
                </a:tc>
              </a:tr>
              <a:tr h="869581">
                <a:tc>
                  <a:txBody>
                    <a:bodyPr/>
                    <a:lstStyle/>
                    <a:p>
                      <a:pPr algn="l">
                        <a:spcAft>
                          <a:spcPts val="0"/>
                        </a:spcAft>
                      </a:pPr>
                      <a:r>
                        <a:rPr lang="en-US" sz="1400" b="1" kern="100" dirty="0">
                          <a:effectLst/>
                        </a:rPr>
                        <a:t>2018</a:t>
                      </a:r>
                      <a:r>
                        <a:rPr lang="zh-CN" sz="1400" b="1" kern="100" dirty="0">
                          <a:effectLst/>
                        </a:rPr>
                        <a:t>年</a:t>
                      </a:r>
                      <a:r>
                        <a:rPr lang="en-US" sz="1400" b="1" kern="100" dirty="0">
                          <a:effectLst/>
                        </a:rPr>
                        <a:t>4</a:t>
                      </a:r>
                      <a:r>
                        <a:rPr lang="zh-CN" sz="1400" b="1" kern="100" dirty="0">
                          <a:effectLst/>
                        </a:rPr>
                        <a:t>月</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bg1">
                        <a:alpha val="40000"/>
                      </a:schemeClr>
                    </a:solidFill>
                  </a:tcPr>
                </a:tc>
                <a:tc>
                  <a:txBody>
                    <a:bodyPr/>
                    <a:lstStyle/>
                    <a:p>
                      <a:pPr algn="l">
                        <a:spcAft>
                          <a:spcPts val="0"/>
                        </a:spcAft>
                      </a:pPr>
                      <a:r>
                        <a:rPr lang="zh-CN" sz="1400" b="1" kern="100" dirty="0">
                          <a:effectLst/>
                        </a:rPr>
                        <a:t>《教育信息化</a:t>
                      </a:r>
                      <a:r>
                        <a:rPr lang="en-US" sz="1400" b="1" kern="100" dirty="0">
                          <a:effectLst/>
                        </a:rPr>
                        <a:t>2.0</a:t>
                      </a:r>
                      <a:r>
                        <a:rPr lang="zh-CN" sz="1400" b="1" kern="100" dirty="0">
                          <a:effectLst/>
                        </a:rPr>
                        <a:t>行动计划》</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bg1">
                        <a:alpha val="40000"/>
                      </a:schemeClr>
                    </a:solidFill>
                  </a:tcPr>
                </a:tc>
                <a:tc>
                  <a:txBody>
                    <a:bodyPr/>
                    <a:lstStyle/>
                    <a:p>
                      <a:pPr algn="l">
                        <a:spcAft>
                          <a:spcPts val="0"/>
                        </a:spcAft>
                      </a:pPr>
                      <a:r>
                        <a:rPr lang="zh-CN" sz="1400" b="1" kern="100" dirty="0">
                          <a:effectLst/>
                        </a:rPr>
                        <a:t>教育部</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bg1">
                        <a:alpha val="40000"/>
                      </a:schemeClr>
                    </a:solidFill>
                  </a:tcPr>
                </a:tc>
                <a:tc>
                  <a:txBody>
                    <a:bodyPr/>
                    <a:lstStyle/>
                    <a:p>
                      <a:pPr algn="l">
                        <a:spcAft>
                          <a:spcPts val="0"/>
                        </a:spcAft>
                      </a:pPr>
                      <a:r>
                        <a:rPr lang="zh-CN" sz="1400" b="1" kern="100" dirty="0">
                          <a:effectLst/>
                        </a:rPr>
                        <a:t>作为“教育现代化</a:t>
                      </a:r>
                      <a:r>
                        <a:rPr lang="en-US" sz="1400" b="1" kern="100" dirty="0">
                          <a:effectLst/>
                        </a:rPr>
                        <a:t>2035</a:t>
                      </a:r>
                      <a:r>
                        <a:rPr lang="zh-CN" sz="1400" b="1" kern="100" dirty="0">
                          <a:effectLst/>
                        </a:rPr>
                        <a:t>”的重要标志，是促进教育公平、提高教育质量的有效手段，利用智能技术推进“互联网</a:t>
                      </a:r>
                      <a:r>
                        <a:rPr lang="en-US" sz="1400" b="1" kern="100" dirty="0">
                          <a:effectLst/>
                        </a:rPr>
                        <a:t>+</a:t>
                      </a:r>
                      <a:r>
                        <a:rPr lang="zh-CN" sz="1400" b="1" kern="100" dirty="0">
                          <a:effectLst/>
                        </a:rPr>
                        <a:t>教育”，建设人人皆学、处处能学、时时可学的学习型社会</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bg1">
                        <a:alpha val="40000"/>
                      </a:schemeClr>
                    </a:solidFill>
                  </a:tcPr>
                </a:tc>
              </a:tr>
              <a:tr h="869581">
                <a:tc>
                  <a:txBody>
                    <a:bodyPr/>
                    <a:lstStyle/>
                    <a:p>
                      <a:pPr algn="l">
                        <a:spcAft>
                          <a:spcPts val="0"/>
                        </a:spcAft>
                      </a:pPr>
                      <a:r>
                        <a:rPr lang="en-US" sz="1400" b="1" kern="100" dirty="0">
                          <a:effectLst/>
                        </a:rPr>
                        <a:t>2018</a:t>
                      </a:r>
                      <a:r>
                        <a:rPr lang="zh-CN" sz="1400" b="1" kern="100" dirty="0">
                          <a:effectLst/>
                        </a:rPr>
                        <a:t>年</a:t>
                      </a:r>
                      <a:r>
                        <a:rPr lang="en-US" altLang="zh-CN" sz="1400" b="1" kern="100" dirty="0">
                          <a:effectLst/>
                        </a:rPr>
                        <a:t>5</a:t>
                      </a:r>
                      <a:r>
                        <a:rPr lang="zh-CN" sz="1400" b="1" kern="100" dirty="0">
                          <a:effectLst/>
                        </a:rPr>
                        <a:t>月</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tx2">
                        <a:lumMod val="40000"/>
                        <a:lumOff val="60000"/>
                      </a:schemeClr>
                    </a:solidFill>
                  </a:tcPr>
                </a:tc>
                <a:tc>
                  <a:txBody>
                    <a:bodyPr/>
                    <a:lstStyle/>
                    <a:p>
                      <a:pPr algn="l">
                        <a:spcAft>
                          <a:spcPts val="0"/>
                        </a:spcAft>
                      </a:pPr>
                      <a:r>
                        <a:rPr lang="zh-CN" sz="1400" b="1" kern="100" dirty="0">
                          <a:effectLst/>
                          <a:sym typeface="+mn-ea"/>
                        </a:rPr>
                        <a:t>《关于印发智慧校园建设指导意见的通知》</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tx2">
                        <a:lumMod val="40000"/>
                        <a:lumOff val="60000"/>
                      </a:schemeClr>
                    </a:solidFill>
                  </a:tcPr>
                </a:tc>
                <a:tc>
                  <a:txBody>
                    <a:bodyPr/>
                    <a:lstStyle/>
                    <a:p>
                      <a:pPr algn="l">
                        <a:spcAft>
                          <a:spcPts val="0"/>
                        </a:spcAft>
                      </a:pPr>
                      <a:r>
                        <a:rPr lang="zh-CN" sz="1400" b="1" kern="100" dirty="0">
                          <a:effectLst/>
                        </a:rPr>
                        <a:t>江苏省教育厅</a:t>
                      </a:r>
                      <a:endParaRPr lang="en-US" alt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tx2">
                        <a:lumMod val="40000"/>
                        <a:lumOff val="60000"/>
                      </a:schemeClr>
                    </a:solidFill>
                  </a:tcPr>
                </a:tc>
                <a:tc>
                  <a:txBody>
                    <a:bodyPr/>
                    <a:lstStyle/>
                    <a:p>
                      <a:pPr algn="l">
                        <a:spcAft>
                          <a:spcPts val="0"/>
                        </a:spcAft>
                      </a:pPr>
                      <a:endParaRPr lang="zh-CN" altLang="zh-CN" sz="1400" b="1" kern="100" dirty="0">
                        <a:effectLst/>
                        <a:sym typeface="+mn-ea"/>
                      </a:endParaRPr>
                    </a:p>
                    <a:p>
                      <a:pPr algn="l">
                        <a:spcAft>
                          <a:spcPts val="0"/>
                        </a:spcAft>
                      </a:pPr>
                      <a:r>
                        <a:rPr lang="zh-CN" altLang="zh-CN" sz="1400" b="1" kern="100" dirty="0">
                          <a:effectLst/>
                          <a:sym typeface="+mn-ea"/>
                        </a:rPr>
                        <a:t>建有创新实验室，智慧学习体验中心，开展探究实验，智能机器人，３Ｄ打印，ＶＲ</a:t>
                      </a:r>
                      <a:r>
                        <a:rPr lang="en-US" altLang="zh-CN" sz="1400" b="1" kern="100" dirty="0">
                          <a:effectLst/>
                          <a:sym typeface="+mn-ea"/>
                        </a:rPr>
                        <a:t>/</a:t>
                      </a:r>
                      <a:r>
                        <a:rPr lang="zh-CN" altLang="zh-CN" sz="1400" b="1" kern="100" dirty="0">
                          <a:effectLst/>
                          <a:sym typeface="+mn-ea"/>
                        </a:rPr>
                        <a:t>ＡＲ</a:t>
                      </a:r>
                      <a:r>
                        <a:rPr lang="en-US" altLang="zh-CN" sz="1400" b="1" kern="100" dirty="0">
                          <a:effectLst/>
                          <a:sym typeface="+mn-ea"/>
                        </a:rPr>
                        <a:t>/</a:t>
                      </a:r>
                      <a:r>
                        <a:rPr lang="zh-CN" altLang="zh-CN" sz="1400" b="1" kern="100" dirty="0">
                          <a:effectLst/>
                          <a:sym typeface="+mn-ea"/>
                        </a:rPr>
                        <a:t>ＡＲ等ＳＴＥＡＭ学习活动。</a:t>
                      </a:r>
                      <a:endParaRPr lang="zh-CN" altLang="zh-CN" sz="1400" b="1" kern="100" dirty="0">
                        <a:effectLst/>
                        <a:latin typeface="等线" panose="02010600030101010101" pitchFamily="2" charset="-122"/>
                        <a:ea typeface="等线" panose="02010600030101010101" pitchFamily="2" charset="-122"/>
                        <a:cs typeface="Times New Roman" panose="02020603050405020304" pitchFamily="18" charset="0"/>
                        <a:sym typeface="+mn-ea"/>
                      </a:endParaRPr>
                    </a:p>
                    <a:p>
                      <a:pPr algn="l">
                        <a:spcAft>
                          <a:spcPts val="0"/>
                        </a:spcAft>
                      </a:pPr>
                      <a:endParaRPr lang="zh-CN" alt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tx2">
                        <a:lumMod val="40000"/>
                        <a:lumOff val="60000"/>
                      </a:schemeClr>
                    </a:solidFill>
                  </a:tcPr>
                </a:tc>
              </a:tr>
              <a:tr h="936472">
                <a:tc>
                  <a:txBody>
                    <a:bodyPr/>
                    <a:lstStyle/>
                    <a:p>
                      <a:pPr algn="l">
                        <a:spcAft>
                          <a:spcPts val="0"/>
                        </a:spcAft>
                      </a:pPr>
                      <a:r>
                        <a:rPr lang="en-US" sz="1400" b="1" kern="100" dirty="0">
                          <a:effectLst/>
                        </a:rPr>
                        <a:t>2018</a:t>
                      </a:r>
                      <a:r>
                        <a:rPr lang="zh-CN" sz="1400" b="1" kern="100" dirty="0">
                          <a:effectLst/>
                        </a:rPr>
                        <a:t>年</a:t>
                      </a:r>
                      <a:r>
                        <a:rPr lang="en-US" altLang="zh-CN" sz="1400" b="1" kern="100" dirty="0">
                          <a:effectLst/>
                        </a:rPr>
                        <a:t>9</a:t>
                      </a:r>
                      <a:r>
                        <a:rPr lang="zh-CN" sz="1400" b="1" kern="100" dirty="0">
                          <a:effectLst/>
                        </a:rPr>
                        <a:t>月</a:t>
                      </a:r>
                      <a:endParaRPr lang="zh-CN" sz="105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bg1">
                        <a:alpha val="40000"/>
                      </a:schemeClr>
                    </a:solidFill>
                  </a:tcPr>
                </a:tc>
                <a:tc>
                  <a:txBody>
                    <a:bodyPr/>
                    <a:lstStyle/>
                    <a:p>
                      <a:pPr algn="l">
                        <a:spcAft>
                          <a:spcPts val="0"/>
                        </a:spcAft>
                      </a:pPr>
                      <a:endParaRPr lang="zh-CN" sz="1400" b="1" kern="100" dirty="0">
                        <a:effectLst/>
                        <a:sym typeface="+mn-ea"/>
                      </a:endParaRPr>
                    </a:p>
                    <a:p>
                      <a:pPr algn="l">
                        <a:spcAft>
                          <a:spcPts val="0"/>
                        </a:spcAft>
                      </a:pPr>
                      <a:r>
                        <a:rPr lang="zh-CN" sz="1400" b="1" kern="100" dirty="0">
                          <a:effectLst/>
                          <a:sym typeface="+mn-ea"/>
                        </a:rPr>
                        <a:t>《江苏省基础教育ＳＴＥＭ课程指导纲要》</a:t>
                      </a:r>
                      <a:endParaRPr lang="zh-CN" sz="1400" b="1" kern="100" dirty="0">
                        <a:effectLst/>
                        <a:sym typeface="+mn-ea"/>
                      </a:endParaRPr>
                    </a:p>
                    <a:p>
                      <a:pPr algn="l">
                        <a:spcAft>
                          <a:spcPts val="0"/>
                        </a:spcAft>
                      </a:pPr>
                      <a:endParaRPr lang="zh-CN" sz="1400" b="1" kern="100" dirty="0">
                        <a:effectLst/>
                      </a:endParaRPr>
                    </a:p>
                  </a:txBody>
                  <a:tcPr marL="68580" marR="68580" marT="0" marB="0" anchor="ctr">
                    <a:cell3D prstMaterial="dkEdge">
                      <a:bevel/>
                      <a:lightRig rig="flood" dir="t"/>
                    </a:cell3D>
                    <a:solidFill>
                      <a:schemeClr val="bg1">
                        <a:alpha val="40000"/>
                      </a:schemeClr>
                    </a:solidFill>
                  </a:tcPr>
                </a:tc>
                <a:tc>
                  <a:txBody>
                    <a:bodyPr/>
                    <a:lstStyle/>
                    <a:p>
                      <a:pPr algn="l">
                        <a:spcAft>
                          <a:spcPts val="0"/>
                        </a:spcAft>
                      </a:pPr>
                      <a:r>
                        <a:rPr lang="zh-CN" sz="1400" b="1" kern="100" dirty="0">
                          <a:effectLst/>
                        </a:rPr>
                        <a:t>江苏省教科院</a:t>
                      </a:r>
                      <a:endParaRPr lang="en-US" alt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bg1">
                        <a:alpha val="40000"/>
                      </a:schemeClr>
                    </a:solidFill>
                  </a:tcPr>
                </a:tc>
                <a:tc>
                  <a:txBody>
                    <a:bodyPr/>
                    <a:lstStyle/>
                    <a:p>
                      <a:pPr algn="l">
                        <a:spcAft>
                          <a:spcPts val="0"/>
                        </a:spcAft>
                      </a:pPr>
                      <a:r>
                        <a:rPr lang="zh-CN" altLang="zh-CN" sz="1400" b="1" kern="100" dirty="0">
                          <a:effectLst/>
                          <a:sym typeface="+mn-ea"/>
                        </a:rPr>
                        <a:t>进一步规范和引导中小学校及幼儿园ＳＴＥＭ教育实践活动国。</a:t>
                      </a:r>
                      <a:endParaRPr lang="zh-CN" altLang="zh-CN" sz="1400" b="1"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cell3D prstMaterial="dkEdge">
                      <a:bevel/>
                      <a:lightRig rig="flood" dir="t"/>
                    </a:cell3D>
                    <a:solidFill>
                      <a:schemeClr val="bg1">
                        <a:alpha val="4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41" y="2443276"/>
            <a:ext cx="12199341" cy="187269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矩形 12"/>
          <p:cNvSpPr/>
          <p:nvPr/>
        </p:nvSpPr>
        <p:spPr>
          <a:xfrm>
            <a:off x="5295363" y="2927800"/>
            <a:ext cx="3307312" cy="903645"/>
          </a:xfrm>
          <a:prstGeom prst="rect">
            <a:avLst/>
          </a:prstGeom>
        </p:spPr>
        <p:txBody>
          <a:bodyPr wrap="square">
            <a:spAutoFit/>
          </a:bodyPr>
          <a:lstStyle/>
          <a:p>
            <a:pPr fontAlgn="base">
              <a:lnSpc>
                <a:spcPct val="120000"/>
              </a:lnSpc>
            </a:pPr>
            <a:r>
              <a:rPr lang="zh-CN" altLang="en-US" sz="48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产品理念</a:t>
            </a:r>
            <a:endParaRPr lang="zh-CN" altLang="en-US" sz="4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9" name="组合 18"/>
          <p:cNvGrpSpPr/>
          <p:nvPr/>
        </p:nvGrpSpPr>
        <p:grpSpPr>
          <a:xfrm>
            <a:off x="3736856" y="2788457"/>
            <a:ext cx="1182331" cy="1182331"/>
            <a:chOff x="2435013" y="2219346"/>
            <a:chExt cx="1081798" cy="1081798"/>
          </a:xfrm>
        </p:grpSpPr>
        <p:sp>
          <p:nvSpPr>
            <p:cNvPr id="17" name="Freeform 76"/>
            <p:cNvSpPr>
              <a:spLocks noEditPoints="1"/>
            </p:cNvSpPr>
            <p:nvPr/>
          </p:nvSpPr>
          <p:spPr bwMode="auto">
            <a:xfrm>
              <a:off x="2692440" y="2423714"/>
              <a:ext cx="703891" cy="673064"/>
            </a:xfrm>
            <a:custGeom>
              <a:avLst/>
              <a:gdLst>
                <a:gd name="T0" fmla="*/ 114 w 137"/>
                <a:gd name="T1" fmla="*/ 31 h 131"/>
                <a:gd name="T2" fmla="*/ 64 w 137"/>
                <a:gd name="T3" fmla="*/ 84 h 131"/>
                <a:gd name="T4" fmla="*/ 81 w 137"/>
                <a:gd name="T5" fmla="*/ 100 h 131"/>
                <a:gd name="T6" fmla="*/ 137 w 137"/>
                <a:gd name="T7" fmla="*/ 41 h 131"/>
                <a:gd name="T8" fmla="*/ 121 w 137"/>
                <a:gd name="T9" fmla="*/ 24 h 131"/>
                <a:gd name="T10" fmla="*/ 114 w 137"/>
                <a:gd name="T11" fmla="*/ 31 h 131"/>
                <a:gd name="T12" fmla="*/ 114 w 137"/>
                <a:gd name="T13" fmla="*/ 31 h 131"/>
                <a:gd name="T14" fmla="*/ 59 w 137"/>
                <a:gd name="T15" fmla="*/ 93 h 131"/>
                <a:gd name="T16" fmla="*/ 59 w 137"/>
                <a:gd name="T17" fmla="*/ 103 h 131"/>
                <a:gd name="T18" fmla="*/ 71 w 137"/>
                <a:gd name="T19" fmla="*/ 103 h 131"/>
                <a:gd name="T20" fmla="*/ 59 w 137"/>
                <a:gd name="T21" fmla="*/ 93 h 131"/>
                <a:gd name="T22" fmla="*/ 21 w 137"/>
                <a:gd name="T23" fmla="*/ 77 h 131"/>
                <a:gd name="T24" fmla="*/ 21 w 137"/>
                <a:gd name="T25" fmla="*/ 86 h 131"/>
                <a:gd name="T26" fmla="*/ 55 w 137"/>
                <a:gd name="T27" fmla="*/ 86 h 131"/>
                <a:gd name="T28" fmla="*/ 55 w 137"/>
                <a:gd name="T29" fmla="*/ 84 h 131"/>
                <a:gd name="T30" fmla="*/ 62 w 137"/>
                <a:gd name="T31" fmla="*/ 77 h 131"/>
                <a:gd name="T32" fmla="*/ 21 w 137"/>
                <a:gd name="T33" fmla="*/ 77 h 131"/>
                <a:gd name="T34" fmla="*/ 97 w 137"/>
                <a:gd name="T35" fmla="*/ 41 h 131"/>
                <a:gd name="T36" fmla="*/ 21 w 137"/>
                <a:gd name="T37" fmla="*/ 41 h 131"/>
                <a:gd name="T38" fmla="*/ 21 w 137"/>
                <a:gd name="T39" fmla="*/ 50 h 131"/>
                <a:gd name="T40" fmla="*/ 88 w 137"/>
                <a:gd name="T41" fmla="*/ 50 h 131"/>
                <a:gd name="T42" fmla="*/ 97 w 137"/>
                <a:gd name="T43" fmla="*/ 41 h 131"/>
                <a:gd name="T44" fmla="*/ 21 w 137"/>
                <a:gd name="T45" fmla="*/ 69 h 131"/>
                <a:gd name="T46" fmla="*/ 69 w 137"/>
                <a:gd name="T47" fmla="*/ 69 h 131"/>
                <a:gd name="T48" fmla="*/ 78 w 137"/>
                <a:gd name="T49" fmla="*/ 60 h 131"/>
                <a:gd name="T50" fmla="*/ 21 w 137"/>
                <a:gd name="T51" fmla="*/ 60 h 131"/>
                <a:gd name="T52" fmla="*/ 21 w 137"/>
                <a:gd name="T53" fmla="*/ 69 h 131"/>
                <a:gd name="T54" fmla="*/ 104 w 137"/>
                <a:gd name="T55" fmla="*/ 122 h 131"/>
                <a:gd name="T56" fmla="*/ 12 w 137"/>
                <a:gd name="T57" fmla="*/ 122 h 131"/>
                <a:gd name="T58" fmla="*/ 12 w 137"/>
                <a:gd name="T59" fmla="*/ 29 h 131"/>
                <a:gd name="T60" fmla="*/ 31 w 137"/>
                <a:gd name="T61" fmla="*/ 29 h 131"/>
                <a:gd name="T62" fmla="*/ 31 w 137"/>
                <a:gd name="T63" fmla="*/ 10 h 131"/>
                <a:gd name="T64" fmla="*/ 104 w 137"/>
                <a:gd name="T65" fmla="*/ 10 h 131"/>
                <a:gd name="T66" fmla="*/ 104 w 137"/>
                <a:gd name="T67" fmla="*/ 34 h 131"/>
                <a:gd name="T68" fmla="*/ 114 w 137"/>
                <a:gd name="T69" fmla="*/ 24 h 131"/>
                <a:gd name="T70" fmla="*/ 114 w 137"/>
                <a:gd name="T71" fmla="*/ 0 h 131"/>
                <a:gd name="T72" fmla="*/ 26 w 137"/>
                <a:gd name="T73" fmla="*/ 0 h 131"/>
                <a:gd name="T74" fmla="*/ 0 w 137"/>
                <a:gd name="T75" fmla="*/ 24 h 131"/>
                <a:gd name="T76" fmla="*/ 0 w 137"/>
                <a:gd name="T77" fmla="*/ 131 h 131"/>
                <a:gd name="T78" fmla="*/ 114 w 137"/>
                <a:gd name="T79" fmla="*/ 131 h 131"/>
                <a:gd name="T80" fmla="*/ 114 w 137"/>
                <a:gd name="T81" fmla="*/ 74 h 131"/>
                <a:gd name="T82" fmla="*/ 104 w 137"/>
                <a:gd name="T83" fmla="*/ 84 h 131"/>
                <a:gd name="T84" fmla="*/ 104 w 137"/>
                <a:gd name="T85" fmla="*/ 122 h 131"/>
                <a:gd name="T86" fmla="*/ 21 w 137"/>
                <a:gd name="T87" fmla="*/ 105 h 131"/>
                <a:gd name="T88" fmla="*/ 55 w 137"/>
                <a:gd name="T89" fmla="*/ 105 h 131"/>
                <a:gd name="T90" fmla="*/ 55 w 137"/>
                <a:gd name="T91" fmla="*/ 96 h 131"/>
                <a:gd name="T92" fmla="*/ 21 w 137"/>
                <a:gd name="T93" fmla="*/ 96 h 131"/>
                <a:gd name="T94" fmla="*/ 21 w 137"/>
                <a:gd name="T95" fmla="*/ 10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31">
                  <a:moveTo>
                    <a:pt x="114" y="31"/>
                  </a:moveTo>
                  <a:lnTo>
                    <a:pt x="64" y="84"/>
                  </a:lnTo>
                  <a:lnTo>
                    <a:pt x="81" y="100"/>
                  </a:lnTo>
                  <a:lnTo>
                    <a:pt x="137" y="41"/>
                  </a:lnTo>
                  <a:lnTo>
                    <a:pt x="121" y="24"/>
                  </a:lnTo>
                  <a:lnTo>
                    <a:pt x="114" y="31"/>
                  </a:lnTo>
                  <a:lnTo>
                    <a:pt x="114" y="31"/>
                  </a:lnTo>
                  <a:close/>
                  <a:moveTo>
                    <a:pt x="59" y="93"/>
                  </a:moveTo>
                  <a:lnTo>
                    <a:pt x="59" y="103"/>
                  </a:lnTo>
                  <a:lnTo>
                    <a:pt x="71" y="103"/>
                  </a:lnTo>
                  <a:lnTo>
                    <a:pt x="59" y="93"/>
                  </a:lnTo>
                  <a:close/>
                  <a:moveTo>
                    <a:pt x="21" y="77"/>
                  </a:moveTo>
                  <a:lnTo>
                    <a:pt x="21" y="86"/>
                  </a:lnTo>
                  <a:lnTo>
                    <a:pt x="55" y="86"/>
                  </a:lnTo>
                  <a:lnTo>
                    <a:pt x="55" y="84"/>
                  </a:lnTo>
                  <a:lnTo>
                    <a:pt x="62" y="77"/>
                  </a:lnTo>
                  <a:lnTo>
                    <a:pt x="21" y="77"/>
                  </a:lnTo>
                  <a:close/>
                  <a:moveTo>
                    <a:pt x="97" y="41"/>
                  </a:moveTo>
                  <a:lnTo>
                    <a:pt x="21" y="41"/>
                  </a:lnTo>
                  <a:lnTo>
                    <a:pt x="21" y="50"/>
                  </a:lnTo>
                  <a:lnTo>
                    <a:pt x="88" y="50"/>
                  </a:lnTo>
                  <a:lnTo>
                    <a:pt x="97" y="41"/>
                  </a:lnTo>
                  <a:close/>
                  <a:moveTo>
                    <a:pt x="21" y="69"/>
                  </a:moveTo>
                  <a:lnTo>
                    <a:pt x="69" y="69"/>
                  </a:lnTo>
                  <a:lnTo>
                    <a:pt x="78" y="60"/>
                  </a:lnTo>
                  <a:lnTo>
                    <a:pt x="21" y="60"/>
                  </a:lnTo>
                  <a:lnTo>
                    <a:pt x="21" y="69"/>
                  </a:lnTo>
                  <a:close/>
                  <a:moveTo>
                    <a:pt x="104" y="122"/>
                  </a:moveTo>
                  <a:lnTo>
                    <a:pt x="12" y="122"/>
                  </a:lnTo>
                  <a:lnTo>
                    <a:pt x="12" y="29"/>
                  </a:lnTo>
                  <a:lnTo>
                    <a:pt x="31" y="29"/>
                  </a:lnTo>
                  <a:lnTo>
                    <a:pt x="31" y="10"/>
                  </a:lnTo>
                  <a:lnTo>
                    <a:pt x="104" y="10"/>
                  </a:lnTo>
                  <a:lnTo>
                    <a:pt x="104" y="34"/>
                  </a:lnTo>
                  <a:lnTo>
                    <a:pt x="114" y="24"/>
                  </a:lnTo>
                  <a:lnTo>
                    <a:pt x="114" y="0"/>
                  </a:lnTo>
                  <a:lnTo>
                    <a:pt x="26" y="0"/>
                  </a:lnTo>
                  <a:lnTo>
                    <a:pt x="0" y="24"/>
                  </a:lnTo>
                  <a:lnTo>
                    <a:pt x="0" y="131"/>
                  </a:lnTo>
                  <a:lnTo>
                    <a:pt x="114" y="131"/>
                  </a:lnTo>
                  <a:lnTo>
                    <a:pt x="114" y="74"/>
                  </a:lnTo>
                  <a:lnTo>
                    <a:pt x="104" y="84"/>
                  </a:lnTo>
                  <a:lnTo>
                    <a:pt x="104" y="122"/>
                  </a:lnTo>
                  <a:close/>
                  <a:moveTo>
                    <a:pt x="21" y="105"/>
                  </a:moveTo>
                  <a:lnTo>
                    <a:pt x="55" y="105"/>
                  </a:lnTo>
                  <a:lnTo>
                    <a:pt x="55" y="96"/>
                  </a:lnTo>
                  <a:lnTo>
                    <a:pt x="21" y="96"/>
                  </a:lnTo>
                  <a:lnTo>
                    <a:pt x="21" y="105"/>
                  </a:lnTo>
                  <a:close/>
                </a:path>
              </a:pathLst>
            </a:custGeom>
            <a:solidFill>
              <a:schemeClr val="bg1"/>
            </a:solidFill>
            <a:ln>
              <a:noFill/>
            </a:ln>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6" name="椭圆 15"/>
            <p:cNvSpPr/>
            <p:nvPr/>
          </p:nvSpPr>
          <p:spPr>
            <a:xfrm>
              <a:off x="2435013" y="2219346"/>
              <a:ext cx="1081798" cy="1081798"/>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wipe(left)">
                                      <p:cBhvr>
                                        <p:cTn id="1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1"/>
          <p:cNvSpPr>
            <a:spLocks noGrp="1"/>
          </p:cNvSpPr>
          <p:nvPr>
            <p:ph type="title" idx="4294967295"/>
          </p:nvPr>
        </p:nvSpPr>
        <p:spPr>
          <a:xfrm>
            <a:off x="1085088" y="206177"/>
            <a:ext cx="7167306" cy="706755"/>
          </a:xfrm>
          <a:noFill/>
        </p:spPr>
        <p:txBody>
          <a:bodyPr vert="horz" wrap="square" lIns="91440" tIns="45720" rIns="91440" bIns="45720" rtlCol="0" anchor="ctr">
            <a:spAutoFit/>
          </a:bodyPr>
          <a:lstStyle/>
          <a:p>
            <a:pPr algn="l">
              <a:lnSpc>
                <a:spcPct val="100000"/>
              </a:lnSpc>
              <a:spcBef>
                <a:spcPts val="0"/>
              </a:spcBef>
            </a:pPr>
            <a:r>
              <a:rPr lang="zh-CN" altLang="en-US" sz="4000" dirty="0" smtClean="0">
                <a:ln w="0"/>
                <a:solidFill>
                  <a:srgbClr val="FF0000"/>
                </a:solidFill>
                <a:effectLst>
                  <a:outerShdw blurRad="38100" dist="25400" dir="5400000" algn="ctr" rotWithShape="0">
                    <a:srgbClr val="6E747A">
                      <a:alpha val="43000"/>
                    </a:srgbClr>
                  </a:outerShdw>
                </a:effectLst>
                <a:latin typeface="+mn-lt"/>
                <a:ea typeface="+mn-ea"/>
                <a:cs typeface="+mn-cs"/>
              </a:rPr>
              <a:t>交钥匙</a:t>
            </a:r>
            <a:endParaRPr lang="zh-CN" altLang="en-US" sz="4000" dirty="0" smtClean="0">
              <a:ln w="0"/>
              <a:solidFill>
                <a:srgbClr val="FF0000"/>
              </a:solidFill>
              <a:effectLst>
                <a:outerShdw blurRad="38100" dist="25400" dir="5400000" algn="ctr" rotWithShape="0">
                  <a:srgbClr val="6E747A">
                    <a:alpha val="43000"/>
                  </a:srgbClr>
                </a:outerShdw>
              </a:effectLst>
              <a:latin typeface="+mn-lt"/>
              <a:ea typeface="+mn-ea"/>
              <a:cs typeface="+mn-cs"/>
            </a:endParaRPr>
          </a:p>
        </p:txBody>
      </p:sp>
      <p:grpSp>
        <p:nvGrpSpPr>
          <p:cNvPr id="23" name="组合 22"/>
          <p:cNvGrpSpPr/>
          <p:nvPr/>
        </p:nvGrpSpPr>
        <p:grpSpPr>
          <a:xfrm rot="0">
            <a:off x="3656965" y="1120775"/>
            <a:ext cx="5628640" cy="5224780"/>
            <a:chOff x="2243719" y="1319982"/>
            <a:chExt cx="5257801" cy="5000624"/>
          </a:xfrm>
        </p:grpSpPr>
        <p:sp>
          <p:nvSpPr>
            <p:cNvPr id="6" name="Freeform 5"/>
            <p:cNvSpPr/>
            <p:nvPr/>
          </p:nvSpPr>
          <p:spPr bwMode="auto">
            <a:xfrm>
              <a:off x="2243719" y="2262956"/>
              <a:ext cx="1747838" cy="2414587"/>
            </a:xfrm>
            <a:custGeom>
              <a:avLst/>
              <a:gdLst>
                <a:gd name="T0" fmla="*/ 767 w 767"/>
                <a:gd name="T1" fmla="*/ 347 h 1059"/>
                <a:gd name="T2" fmla="*/ 514 w 767"/>
                <a:gd name="T3" fmla="*/ 0 h 1059"/>
                <a:gd name="T4" fmla="*/ 129 w 767"/>
                <a:gd name="T5" fmla="*/ 279 h 1059"/>
                <a:gd name="T6" fmla="*/ 33 w 767"/>
                <a:gd name="T7" fmla="*/ 576 h 1059"/>
                <a:gd name="T8" fmla="*/ 190 w 767"/>
                <a:gd name="T9" fmla="*/ 1059 h 1059"/>
                <a:gd name="T10" fmla="*/ 577 w 767"/>
                <a:gd name="T11" fmla="*/ 933 h 1059"/>
                <a:gd name="T12" fmla="*/ 561 w 767"/>
                <a:gd name="T13" fmla="*/ 796 h 1059"/>
                <a:gd name="T14" fmla="*/ 767 w 767"/>
                <a:gd name="T15" fmla="*/ 347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 h="1059">
                  <a:moveTo>
                    <a:pt x="767" y="347"/>
                  </a:moveTo>
                  <a:cubicBezTo>
                    <a:pt x="514" y="0"/>
                    <a:pt x="514" y="0"/>
                    <a:pt x="514" y="0"/>
                  </a:cubicBezTo>
                  <a:cubicBezTo>
                    <a:pt x="129" y="279"/>
                    <a:pt x="129" y="279"/>
                    <a:pt x="129" y="279"/>
                  </a:cubicBezTo>
                  <a:cubicBezTo>
                    <a:pt x="43" y="342"/>
                    <a:pt x="0" y="475"/>
                    <a:pt x="33" y="576"/>
                  </a:cubicBezTo>
                  <a:cubicBezTo>
                    <a:pt x="190" y="1059"/>
                    <a:pt x="190" y="1059"/>
                    <a:pt x="190" y="1059"/>
                  </a:cubicBezTo>
                  <a:cubicBezTo>
                    <a:pt x="577" y="933"/>
                    <a:pt x="577" y="933"/>
                    <a:pt x="577" y="933"/>
                  </a:cubicBezTo>
                  <a:cubicBezTo>
                    <a:pt x="566" y="889"/>
                    <a:pt x="561" y="843"/>
                    <a:pt x="561" y="796"/>
                  </a:cubicBezTo>
                  <a:cubicBezTo>
                    <a:pt x="561" y="616"/>
                    <a:pt x="641" y="456"/>
                    <a:pt x="767" y="347"/>
                  </a:cubicBezTo>
                  <a:close/>
                </a:path>
              </a:pathLst>
            </a:custGeom>
            <a:solidFill>
              <a:srgbClr val="FFC000"/>
            </a:solidFill>
            <a:ln>
              <a:noFill/>
            </a:ln>
            <a:effectLst>
              <a:outerShdw blurRad="254000" dist="190500" dir="2700000" sx="102000" sy="102000" algn="tl" rotWithShape="0">
                <a:prstClr val="black">
                  <a:alpha val="28000"/>
                </a:prstClr>
              </a:outerShdw>
            </a:effectLst>
          </p:spPr>
          <p:txBody>
            <a:bodyPr vert="horz" wrap="square" lIns="91440" tIns="45720" rIns="91440" bIns="45720" numCol="1" anchor="t" anchorCtr="0" compatLnSpc="1"/>
            <a:p>
              <a:endParaRPr lang="zh-CN" altLang="en-US"/>
            </a:p>
          </p:txBody>
        </p:sp>
        <p:sp>
          <p:nvSpPr>
            <p:cNvPr id="7" name="Freeform 6"/>
            <p:cNvSpPr/>
            <p:nvPr/>
          </p:nvSpPr>
          <p:spPr bwMode="auto">
            <a:xfrm>
              <a:off x="3593095" y="1319982"/>
              <a:ext cx="2554288" cy="1604962"/>
            </a:xfrm>
            <a:custGeom>
              <a:avLst/>
              <a:gdLst>
                <a:gd name="T0" fmla="*/ 869 w 1121"/>
                <a:gd name="T1" fmla="*/ 704 h 704"/>
                <a:gd name="T2" fmla="*/ 1121 w 1121"/>
                <a:gd name="T3" fmla="*/ 356 h 704"/>
                <a:gd name="T4" fmla="*/ 717 w 1121"/>
                <a:gd name="T5" fmla="*/ 63 h 704"/>
                <a:gd name="T6" fmla="*/ 405 w 1121"/>
                <a:gd name="T7" fmla="*/ 63 h 704"/>
                <a:gd name="T8" fmla="*/ 0 w 1121"/>
                <a:gd name="T9" fmla="*/ 357 h 704"/>
                <a:gd name="T10" fmla="*/ 253 w 1121"/>
                <a:gd name="T11" fmla="*/ 704 h 704"/>
                <a:gd name="T12" fmla="*/ 561 w 1121"/>
                <a:gd name="T13" fmla="*/ 618 h 704"/>
                <a:gd name="T14" fmla="*/ 869 w 1121"/>
                <a:gd name="T15" fmla="*/ 704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1" h="704">
                  <a:moveTo>
                    <a:pt x="869" y="704"/>
                  </a:moveTo>
                  <a:cubicBezTo>
                    <a:pt x="1121" y="356"/>
                    <a:pt x="1121" y="356"/>
                    <a:pt x="1121" y="356"/>
                  </a:cubicBezTo>
                  <a:cubicBezTo>
                    <a:pt x="717" y="63"/>
                    <a:pt x="717" y="63"/>
                    <a:pt x="717" y="63"/>
                  </a:cubicBezTo>
                  <a:cubicBezTo>
                    <a:pt x="631" y="0"/>
                    <a:pt x="491" y="0"/>
                    <a:pt x="405" y="63"/>
                  </a:cubicBezTo>
                  <a:cubicBezTo>
                    <a:pt x="0" y="357"/>
                    <a:pt x="0" y="357"/>
                    <a:pt x="0" y="357"/>
                  </a:cubicBezTo>
                  <a:cubicBezTo>
                    <a:pt x="253" y="704"/>
                    <a:pt x="253" y="704"/>
                    <a:pt x="253" y="704"/>
                  </a:cubicBezTo>
                  <a:cubicBezTo>
                    <a:pt x="343" y="649"/>
                    <a:pt x="448" y="618"/>
                    <a:pt x="561" y="618"/>
                  </a:cubicBezTo>
                  <a:cubicBezTo>
                    <a:pt x="674" y="618"/>
                    <a:pt x="779" y="649"/>
                    <a:pt x="869" y="704"/>
                  </a:cubicBezTo>
                  <a:close/>
                </a:path>
              </a:pathLst>
            </a:custGeom>
            <a:solidFill>
              <a:srgbClr val="29ABE2"/>
            </a:solidFill>
            <a:ln>
              <a:noFill/>
            </a:ln>
            <a:effectLst>
              <a:outerShdw blurRad="254000" dist="190500" dir="2700000" sx="102000" sy="102000" algn="tl" rotWithShape="0">
                <a:prstClr val="black">
                  <a:alpha val="28000"/>
                </a:prstClr>
              </a:outerShdw>
            </a:effectLst>
          </p:spPr>
          <p:txBody>
            <a:bodyPr vert="horz" wrap="square" lIns="91440" tIns="45720" rIns="91440" bIns="45720" numCol="1" anchor="t" anchorCtr="0" compatLnSpc="1"/>
            <a:p>
              <a:endParaRPr lang="zh-CN" altLang="en-US">
                <a:solidFill>
                  <a:srgbClr val="FF0000"/>
                </a:solidFill>
              </a:endParaRPr>
            </a:p>
          </p:txBody>
        </p:sp>
        <p:sp>
          <p:nvSpPr>
            <p:cNvPr id="8" name="Freeform 7"/>
            <p:cNvSpPr/>
            <p:nvPr/>
          </p:nvSpPr>
          <p:spPr bwMode="auto">
            <a:xfrm>
              <a:off x="5750507" y="2261369"/>
              <a:ext cx="1751013" cy="2413000"/>
            </a:xfrm>
            <a:custGeom>
              <a:avLst/>
              <a:gdLst>
                <a:gd name="T0" fmla="*/ 638 w 768"/>
                <a:gd name="T1" fmla="*/ 280 h 1059"/>
                <a:gd name="T2" fmla="*/ 252 w 768"/>
                <a:gd name="T3" fmla="*/ 0 h 1059"/>
                <a:gd name="T4" fmla="*/ 0 w 768"/>
                <a:gd name="T5" fmla="*/ 348 h 1059"/>
                <a:gd name="T6" fmla="*/ 207 w 768"/>
                <a:gd name="T7" fmla="*/ 797 h 1059"/>
                <a:gd name="T8" fmla="*/ 191 w 768"/>
                <a:gd name="T9" fmla="*/ 934 h 1059"/>
                <a:gd name="T10" fmla="*/ 578 w 768"/>
                <a:gd name="T11" fmla="*/ 1059 h 1059"/>
                <a:gd name="T12" fmla="*/ 735 w 768"/>
                <a:gd name="T13" fmla="*/ 577 h 1059"/>
                <a:gd name="T14" fmla="*/ 638 w 768"/>
                <a:gd name="T15" fmla="*/ 28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 h="1059">
                  <a:moveTo>
                    <a:pt x="638" y="280"/>
                  </a:moveTo>
                  <a:cubicBezTo>
                    <a:pt x="252" y="0"/>
                    <a:pt x="252" y="0"/>
                    <a:pt x="252" y="0"/>
                  </a:cubicBezTo>
                  <a:cubicBezTo>
                    <a:pt x="0" y="348"/>
                    <a:pt x="0" y="348"/>
                    <a:pt x="0" y="348"/>
                  </a:cubicBezTo>
                  <a:cubicBezTo>
                    <a:pt x="127" y="456"/>
                    <a:pt x="207" y="617"/>
                    <a:pt x="207" y="797"/>
                  </a:cubicBezTo>
                  <a:cubicBezTo>
                    <a:pt x="207" y="844"/>
                    <a:pt x="201" y="890"/>
                    <a:pt x="191" y="934"/>
                  </a:cubicBezTo>
                  <a:cubicBezTo>
                    <a:pt x="578" y="1059"/>
                    <a:pt x="578" y="1059"/>
                    <a:pt x="578" y="1059"/>
                  </a:cubicBezTo>
                  <a:cubicBezTo>
                    <a:pt x="735" y="577"/>
                    <a:pt x="735" y="577"/>
                    <a:pt x="735" y="577"/>
                  </a:cubicBezTo>
                  <a:cubicBezTo>
                    <a:pt x="768" y="476"/>
                    <a:pt x="724" y="343"/>
                    <a:pt x="638" y="280"/>
                  </a:cubicBezTo>
                  <a:close/>
                </a:path>
              </a:pathLst>
            </a:custGeom>
            <a:solidFill>
              <a:srgbClr val="FFC000"/>
            </a:solidFill>
            <a:ln>
              <a:noFill/>
            </a:ln>
            <a:effectLst>
              <a:outerShdw blurRad="254000" dist="190500" dir="2700000" sx="102000" sy="102000" algn="tl" rotWithShape="0">
                <a:prstClr val="black">
                  <a:alpha val="28000"/>
                </a:prstClr>
              </a:outerShdw>
            </a:effectLst>
          </p:spPr>
          <p:txBody>
            <a:bodyPr vert="horz" wrap="square" lIns="91440" tIns="45720" rIns="91440" bIns="45720" numCol="1" anchor="t" anchorCtr="0" compatLnSpc="1"/>
            <a:p>
              <a:endParaRPr lang="zh-CN" altLang="en-US"/>
            </a:p>
          </p:txBody>
        </p:sp>
        <p:sp>
          <p:nvSpPr>
            <p:cNvPr id="9" name="Freeform 8"/>
            <p:cNvSpPr/>
            <p:nvPr/>
          </p:nvSpPr>
          <p:spPr bwMode="auto">
            <a:xfrm>
              <a:off x="2742195" y="4599756"/>
              <a:ext cx="2019300" cy="1720850"/>
            </a:xfrm>
            <a:custGeom>
              <a:avLst/>
              <a:gdLst>
                <a:gd name="T0" fmla="*/ 388 w 886"/>
                <a:gd name="T1" fmla="*/ 0 h 755"/>
                <a:gd name="T2" fmla="*/ 0 w 886"/>
                <a:gd name="T3" fmla="*/ 126 h 755"/>
                <a:gd name="T4" fmla="*/ 145 w 886"/>
                <a:gd name="T5" fmla="*/ 572 h 755"/>
                <a:gd name="T6" fmla="*/ 398 w 886"/>
                <a:gd name="T7" fmla="*/ 755 h 755"/>
                <a:gd name="T8" fmla="*/ 886 w 886"/>
                <a:gd name="T9" fmla="*/ 755 h 755"/>
                <a:gd name="T10" fmla="*/ 886 w 886"/>
                <a:gd name="T11" fmla="*/ 362 h 755"/>
                <a:gd name="T12" fmla="*/ 388 w 886"/>
                <a:gd name="T13" fmla="*/ 0 h 755"/>
              </a:gdLst>
              <a:ahLst/>
              <a:cxnLst>
                <a:cxn ang="0">
                  <a:pos x="T0" y="T1"/>
                </a:cxn>
                <a:cxn ang="0">
                  <a:pos x="T2" y="T3"/>
                </a:cxn>
                <a:cxn ang="0">
                  <a:pos x="T4" y="T5"/>
                </a:cxn>
                <a:cxn ang="0">
                  <a:pos x="T6" y="T7"/>
                </a:cxn>
                <a:cxn ang="0">
                  <a:pos x="T8" y="T9"/>
                </a:cxn>
                <a:cxn ang="0">
                  <a:pos x="T10" y="T11"/>
                </a:cxn>
                <a:cxn ang="0">
                  <a:pos x="T12" y="T13"/>
                </a:cxn>
              </a:cxnLst>
              <a:rect l="0" t="0" r="r" b="b"/>
              <a:pathLst>
                <a:path w="886" h="755">
                  <a:moveTo>
                    <a:pt x="388" y="0"/>
                  </a:moveTo>
                  <a:cubicBezTo>
                    <a:pt x="0" y="126"/>
                    <a:pt x="0" y="126"/>
                    <a:pt x="0" y="126"/>
                  </a:cubicBezTo>
                  <a:cubicBezTo>
                    <a:pt x="145" y="572"/>
                    <a:pt x="145" y="572"/>
                    <a:pt x="145" y="572"/>
                  </a:cubicBezTo>
                  <a:cubicBezTo>
                    <a:pt x="178" y="673"/>
                    <a:pt x="292" y="755"/>
                    <a:pt x="398" y="755"/>
                  </a:cubicBezTo>
                  <a:cubicBezTo>
                    <a:pt x="886" y="755"/>
                    <a:pt x="886" y="755"/>
                    <a:pt x="886" y="755"/>
                  </a:cubicBezTo>
                  <a:cubicBezTo>
                    <a:pt x="886" y="362"/>
                    <a:pt x="886" y="362"/>
                    <a:pt x="886" y="362"/>
                  </a:cubicBezTo>
                  <a:cubicBezTo>
                    <a:pt x="661" y="344"/>
                    <a:pt x="471" y="199"/>
                    <a:pt x="388" y="0"/>
                  </a:cubicBezTo>
                  <a:close/>
                </a:path>
              </a:pathLst>
            </a:custGeom>
            <a:solidFill>
              <a:srgbClr val="29ABE2"/>
            </a:solidFill>
            <a:ln>
              <a:noFill/>
            </a:ln>
            <a:effectLst>
              <a:outerShdw blurRad="254000" dist="190500" dir="2700000" sx="102000" sy="102000" algn="tl" rotWithShape="0">
                <a:prstClr val="black">
                  <a:alpha val="28000"/>
                </a:prstClr>
              </a:outerShdw>
            </a:effectLst>
          </p:spPr>
          <p:txBody>
            <a:bodyPr vert="horz" wrap="square" lIns="91440" tIns="45720" rIns="91440" bIns="45720" numCol="1" anchor="t" anchorCtr="0" compatLnSpc="1"/>
            <a:p>
              <a:endParaRPr lang="zh-CN" altLang="en-US"/>
            </a:p>
          </p:txBody>
        </p:sp>
        <p:sp>
          <p:nvSpPr>
            <p:cNvPr id="3" name="Freeform 9"/>
            <p:cNvSpPr/>
            <p:nvPr/>
          </p:nvSpPr>
          <p:spPr bwMode="auto">
            <a:xfrm>
              <a:off x="4982157" y="4598169"/>
              <a:ext cx="2017713" cy="1722437"/>
            </a:xfrm>
            <a:custGeom>
              <a:avLst/>
              <a:gdLst>
                <a:gd name="T0" fmla="*/ 0 w 885"/>
                <a:gd name="T1" fmla="*/ 363 h 756"/>
                <a:gd name="T2" fmla="*/ 0 w 885"/>
                <a:gd name="T3" fmla="*/ 756 h 756"/>
                <a:gd name="T4" fmla="*/ 488 w 885"/>
                <a:gd name="T5" fmla="*/ 756 h 756"/>
                <a:gd name="T6" fmla="*/ 740 w 885"/>
                <a:gd name="T7" fmla="*/ 573 h 756"/>
                <a:gd name="T8" fmla="*/ 885 w 885"/>
                <a:gd name="T9" fmla="*/ 126 h 756"/>
                <a:gd name="T10" fmla="*/ 498 w 885"/>
                <a:gd name="T11" fmla="*/ 0 h 756"/>
                <a:gd name="T12" fmla="*/ 0 w 885"/>
                <a:gd name="T13" fmla="*/ 363 h 756"/>
              </a:gdLst>
              <a:ahLst/>
              <a:cxnLst>
                <a:cxn ang="0">
                  <a:pos x="T0" y="T1"/>
                </a:cxn>
                <a:cxn ang="0">
                  <a:pos x="T2" y="T3"/>
                </a:cxn>
                <a:cxn ang="0">
                  <a:pos x="T4" y="T5"/>
                </a:cxn>
                <a:cxn ang="0">
                  <a:pos x="T6" y="T7"/>
                </a:cxn>
                <a:cxn ang="0">
                  <a:pos x="T8" y="T9"/>
                </a:cxn>
                <a:cxn ang="0">
                  <a:pos x="T10" y="T11"/>
                </a:cxn>
                <a:cxn ang="0">
                  <a:pos x="T12" y="T13"/>
                </a:cxn>
              </a:cxnLst>
              <a:rect l="0" t="0" r="r" b="b"/>
              <a:pathLst>
                <a:path w="885" h="756">
                  <a:moveTo>
                    <a:pt x="0" y="363"/>
                  </a:moveTo>
                  <a:cubicBezTo>
                    <a:pt x="0" y="756"/>
                    <a:pt x="0" y="756"/>
                    <a:pt x="0" y="756"/>
                  </a:cubicBezTo>
                  <a:cubicBezTo>
                    <a:pt x="488" y="756"/>
                    <a:pt x="488" y="756"/>
                    <a:pt x="488" y="756"/>
                  </a:cubicBezTo>
                  <a:cubicBezTo>
                    <a:pt x="594" y="756"/>
                    <a:pt x="707" y="674"/>
                    <a:pt x="740" y="573"/>
                  </a:cubicBezTo>
                  <a:cubicBezTo>
                    <a:pt x="885" y="126"/>
                    <a:pt x="885" y="126"/>
                    <a:pt x="885" y="126"/>
                  </a:cubicBezTo>
                  <a:cubicBezTo>
                    <a:pt x="498" y="0"/>
                    <a:pt x="498" y="0"/>
                    <a:pt x="498" y="0"/>
                  </a:cubicBezTo>
                  <a:cubicBezTo>
                    <a:pt x="415" y="200"/>
                    <a:pt x="225" y="344"/>
                    <a:pt x="0" y="363"/>
                  </a:cubicBezTo>
                  <a:close/>
                </a:path>
              </a:pathLst>
            </a:custGeom>
            <a:solidFill>
              <a:srgbClr val="29ABE2"/>
            </a:solidFill>
            <a:ln>
              <a:noFill/>
            </a:ln>
            <a:effectLst>
              <a:outerShdw blurRad="254000" dist="190500" dir="2700000" sx="102000" sy="102000" algn="tl" rotWithShape="0">
                <a:prstClr val="black">
                  <a:alpha val="28000"/>
                </a:prstClr>
              </a:outerShdw>
            </a:effectLst>
          </p:spPr>
          <p:txBody>
            <a:bodyPr vert="horz" wrap="square" lIns="91440" tIns="45720" rIns="91440" bIns="45720" numCol="1" anchor="t" anchorCtr="0" compatLnSpc="1"/>
            <a:p>
              <a:endParaRPr lang="zh-CN" altLang="en-US"/>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725419" y="2924944"/>
              <a:ext cx="2289639" cy="2289639"/>
            </a:xfrm>
            <a:prstGeom prst="rect">
              <a:avLst/>
            </a:prstGeom>
            <a:effectLst>
              <a:outerShdw blurRad="254000" dist="190500" dir="2700000" sx="102000" sy="102000" algn="tl" rotWithShape="0">
                <a:prstClr val="black">
                  <a:alpha val="28000"/>
                </a:prstClr>
              </a:outerShdw>
            </a:effectLst>
          </p:spPr>
        </p:pic>
        <p:sp>
          <p:nvSpPr>
            <p:cNvPr id="16" name="文本框 15"/>
            <p:cNvSpPr txBox="1"/>
            <p:nvPr/>
          </p:nvSpPr>
          <p:spPr>
            <a:xfrm>
              <a:off x="4068289" y="1949618"/>
              <a:ext cx="1603914" cy="346421"/>
            </a:xfrm>
            <a:prstGeom prst="rect">
              <a:avLst/>
            </a:prstGeom>
            <a:noFill/>
          </p:spPr>
          <p:txBody>
            <a:bodyPr wrap="square" rtlCol="0">
              <a:spAutoFit/>
            </a:bodyPr>
            <a:p>
              <a:pPr algn="l">
                <a:lnSpc>
                  <a:spcPct val="110000"/>
                </a:lnSpc>
              </a:pPr>
              <a:r>
                <a:rPr lang="zh-CN" altLang="en-US" sz="1600" b="1" dirty="0">
                  <a:solidFill>
                    <a:schemeClr val="bg1"/>
                  </a:solidFill>
                  <a:latin typeface="Century Gothic" panose="020B0502020202020204" pitchFamily="34" charset="0"/>
                  <a:ea typeface="微软雅黑" panose="020B0503020204020204" pitchFamily="34" charset="-122"/>
                </a:rPr>
                <a:t>创客空间的建设　</a:t>
              </a:r>
              <a:endParaRPr lang="zh-CN" altLang="en-US" sz="1600" b="1" dirty="0">
                <a:solidFill>
                  <a:schemeClr val="bg1"/>
                </a:solidFill>
                <a:latin typeface="Century Gothic" panose="020B0502020202020204" pitchFamily="34" charset="0"/>
                <a:ea typeface="微软雅黑" panose="020B0503020204020204" pitchFamily="34" charset="-122"/>
              </a:endParaRPr>
            </a:p>
          </p:txBody>
        </p:sp>
        <p:sp>
          <p:nvSpPr>
            <p:cNvPr id="17" name="文本框 16"/>
            <p:cNvSpPr txBox="1"/>
            <p:nvPr/>
          </p:nvSpPr>
          <p:spPr>
            <a:xfrm>
              <a:off x="3123380" y="5475824"/>
              <a:ext cx="1638318" cy="322719"/>
            </a:xfrm>
            <a:prstGeom prst="rect">
              <a:avLst/>
            </a:prstGeom>
            <a:noFill/>
          </p:spPr>
          <p:txBody>
            <a:bodyPr wrap="square" rtlCol="0">
              <a:spAutoFit/>
            </a:bodyPr>
            <a:p>
              <a:r>
                <a:rPr lang="zh-CN" altLang="en-US" sz="1600" b="1" dirty="0">
                  <a:solidFill>
                    <a:sysClr val="window" lastClr="FFFFFF"/>
                  </a:solidFill>
                  <a:latin typeface="微软雅黑" panose="020B0503020204020204" pitchFamily="34" charset="-122"/>
                  <a:ea typeface="微软雅黑" panose="020B0503020204020204" pitchFamily="34" charset="-122"/>
                  <a:cs typeface="Aharoni" panose="02010803020104030203" pitchFamily="2" charset="-79"/>
                </a:rPr>
                <a:t>创客比赛的组织</a:t>
              </a:r>
              <a:endParaRPr lang="zh-CN" altLang="en-US" sz="1600" b="1" dirty="0">
                <a:solidFill>
                  <a:sysClr val="window" lastClr="FFFFFF"/>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8" name="文本框 17"/>
            <p:cNvSpPr txBox="1"/>
            <p:nvPr/>
          </p:nvSpPr>
          <p:spPr>
            <a:xfrm>
              <a:off x="2317864" y="3095848"/>
              <a:ext cx="1599169" cy="322719"/>
            </a:xfrm>
            <a:prstGeom prst="rect">
              <a:avLst/>
            </a:prstGeom>
            <a:noFill/>
          </p:spPr>
          <p:txBody>
            <a:bodyPr wrap="square" rtlCol="0">
              <a:spAutoFit/>
            </a:bodyPr>
            <a:p>
              <a:r>
                <a:rPr lang="zh-CN" altLang="en-US" sz="1600" b="1" dirty="0">
                  <a:solidFill>
                    <a:sysClr val="window" lastClr="FFFFFF"/>
                  </a:solidFill>
                  <a:latin typeface="微软雅黑" panose="020B0503020204020204" pitchFamily="34" charset="-122"/>
                  <a:ea typeface="微软雅黑" panose="020B0503020204020204" pitchFamily="34" charset="-122"/>
                  <a:cs typeface="Aharoni" panose="02010803020104030203" pitchFamily="2" charset="-79"/>
                </a:rPr>
                <a:t>创客平台的建设</a:t>
              </a:r>
              <a:endParaRPr lang="zh-CN" altLang="en-US" sz="1600" b="1" dirty="0">
                <a:solidFill>
                  <a:sysClr val="window" lastClr="FFFFFF"/>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9" name="文本框 18"/>
            <p:cNvSpPr txBox="1"/>
            <p:nvPr/>
          </p:nvSpPr>
          <p:spPr>
            <a:xfrm>
              <a:off x="5899385" y="3013801"/>
              <a:ext cx="1602135" cy="676433"/>
            </a:xfrm>
            <a:prstGeom prst="rect">
              <a:avLst/>
            </a:prstGeom>
            <a:noFill/>
          </p:spPr>
          <p:txBody>
            <a:bodyPr wrap="square" rtlCol="0">
              <a:spAutoFit/>
            </a:bodyPr>
            <a:p>
              <a:r>
                <a:rPr lang="zh-CN" altLang="en-US" sz="2000" smtClean="0">
                  <a:solidFill>
                    <a:sysClr val="window" lastClr="FFFFFF"/>
                  </a:solidFill>
                  <a:latin typeface="Impact" panose="020B0806030902050204" pitchFamily="34" charset="0"/>
                  <a:cs typeface="Aharoni" panose="02010803020104030203" pitchFamily="2" charset="-79"/>
                </a:rPr>
                <a:t>创客课程建设</a:t>
              </a:r>
              <a:endParaRPr lang="en-US" altLang="zh-CN" sz="2000" smtClean="0">
                <a:solidFill>
                  <a:sysClr val="window" lastClr="FFFFFF"/>
                </a:solidFill>
                <a:latin typeface="Impact" panose="020B0806030902050204" pitchFamily="34" charset="0"/>
                <a:cs typeface="Aharoni" panose="02010803020104030203" pitchFamily="2" charset="-79"/>
              </a:endParaRPr>
            </a:p>
            <a:p>
              <a:endParaRPr lang="en-US" altLang="zh-CN" sz="2000" smtClean="0">
                <a:solidFill>
                  <a:sysClr val="window" lastClr="FFFFFF"/>
                </a:solidFill>
                <a:latin typeface="Impact" panose="020B0806030902050204" pitchFamily="34" charset="0"/>
                <a:cs typeface="Aharoni" panose="02010803020104030203" pitchFamily="2" charset="-79"/>
              </a:endParaRPr>
            </a:p>
          </p:txBody>
        </p:sp>
        <p:sp>
          <p:nvSpPr>
            <p:cNvPr id="20" name="文本框 19"/>
            <p:cNvSpPr txBox="1"/>
            <p:nvPr/>
          </p:nvSpPr>
          <p:spPr>
            <a:xfrm>
              <a:off x="5059466" y="5475824"/>
              <a:ext cx="1608659" cy="322719"/>
            </a:xfrm>
            <a:prstGeom prst="rect">
              <a:avLst/>
            </a:prstGeom>
            <a:noFill/>
          </p:spPr>
          <p:txBody>
            <a:bodyPr wrap="square" rtlCol="0">
              <a:spAutoFit/>
            </a:bodyPr>
            <a:p>
              <a:r>
                <a:rPr lang="zh-CN" altLang="zh-CN" sz="16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创客师资的培训</a:t>
              </a:r>
              <a:endParaRPr lang="zh-CN" altLang="zh-CN" sz="1600" b="1"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 name="文本框 3"/>
          <p:cNvSpPr txBox="1"/>
          <p:nvPr/>
        </p:nvSpPr>
        <p:spPr>
          <a:xfrm>
            <a:off x="5394960" y="3763645"/>
            <a:ext cx="2440940" cy="460375"/>
          </a:xfrm>
          <a:prstGeom prst="rect">
            <a:avLst/>
          </a:prstGeom>
          <a:noFill/>
        </p:spPr>
        <p:txBody>
          <a:bodyPr wrap="square" rtlCol="0">
            <a:spAutoFit/>
          </a:bodyPr>
          <a:p>
            <a:r>
              <a:rPr lang="en-US" altLang="zh-CN" sz="2400" b="1" dirty="0" smtClean="0">
                <a:solidFill>
                  <a:srgbClr val="FF0000"/>
                </a:solidFill>
                <a:latin typeface="微软雅黑" panose="020B0503020204020204" pitchFamily="34" charset="-122"/>
                <a:ea typeface="微软雅黑" panose="020B0503020204020204" pitchFamily="34" charset="-122"/>
              </a:rPr>
              <a:t>3D One</a:t>
            </a:r>
            <a:r>
              <a:rPr lang="zh-CN" altLang="en-US" sz="2400" b="1" dirty="0" smtClean="0">
                <a:solidFill>
                  <a:srgbClr val="FF0000"/>
                </a:solidFill>
                <a:latin typeface="微软雅黑" panose="020B0503020204020204" pitchFamily="34" charset="-122"/>
                <a:ea typeface="微软雅黑" panose="020B0503020204020204" pitchFamily="34" charset="-122"/>
              </a:rPr>
              <a:t>交钥匙</a:t>
            </a:r>
            <a:endParaRPr lang="zh-CN" altLang="en-US" sz="2400" b="1"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917978" y="200373"/>
            <a:ext cx="5981700" cy="706755"/>
          </a:xfrm>
          <a:noFill/>
        </p:spPr>
        <p:txBody>
          <a:bodyPr wrap="square" rtlCol="0">
            <a:spAutoFit/>
          </a:bodyPr>
          <a:lstStyle/>
          <a:p>
            <a:pPr>
              <a:lnSpc>
                <a:spcPct val="100000"/>
              </a:lnSpc>
            </a:pPr>
            <a:r>
              <a:rPr lang="zh-CN" altLang="en-US" sz="4000" b="1" dirty="0">
                <a:ln w="0"/>
                <a:solidFill>
                  <a:srgbClr val="FF0000"/>
                </a:solidFill>
                <a:effectLst>
                  <a:outerShdw blurRad="38100" dist="25400" dir="5400000" algn="ctr" rotWithShape="0">
                    <a:srgbClr val="6E747A">
                      <a:alpha val="43000"/>
                    </a:srgbClr>
                  </a:outerShdw>
                </a:effectLst>
                <a:latin typeface="+mn-lt"/>
                <a:ea typeface="+mn-ea"/>
                <a:cs typeface="+mn-cs"/>
              </a:rPr>
              <a:t>人人皆可设计</a:t>
            </a:r>
            <a:endParaRPr lang="zh-CN" altLang="en-US" sz="4000" b="1" dirty="0">
              <a:ln w="0"/>
              <a:solidFill>
                <a:srgbClr val="FF0000"/>
              </a:solidFill>
              <a:effectLst>
                <a:outerShdw blurRad="38100" dist="25400" dir="5400000" algn="ctr" rotWithShape="0">
                  <a:srgbClr val="6E747A">
                    <a:alpha val="43000"/>
                  </a:srgbClr>
                </a:outerShdw>
              </a:effectLst>
              <a:latin typeface="+mn-lt"/>
              <a:ea typeface="+mn-ea"/>
              <a:cs typeface="+mn-cs"/>
            </a:endParaRPr>
          </a:p>
        </p:txBody>
      </p:sp>
      <p:sp>
        <p:nvSpPr>
          <p:cNvPr id="13" name="文本框 12"/>
          <p:cNvSpPr txBox="1"/>
          <p:nvPr/>
        </p:nvSpPr>
        <p:spPr>
          <a:xfrm>
            <a:off x="720000" y="1212089"/>
            <a:ext cx="10089962" cy="398780"/>
          </a:xfrm>
          <a:prstGeom prst="rect">
            <a:avLst/>
          </a:prstGeom>
        </p:spPr>
        <p:txBody>
          <a:bodyPr wrap="square">
            <a:spAutoFit/>
          </a:bodyPr>
          <a:lstStyle>
            <a:defPPr>
              <a:defRPr lang="zh-CN"/>
            </a:defPPr>
            <a:lvl1pPr>
              <a:lnSpc>
                <a:spcPct val="150000"/>
              </a:lnSpc>
              <a:defRPr sz="1400">
                <a:solidFill>
                  <a:srgbClr val="0070C0"/>
                </a:solidFill>
                <a:latin typeface="微软雅黑" panose="020B0503020204020204" pitchFamily="34" charset="-122"/>
                <a:ea typeface="微软雅黑" panose="020B0503020204020204" pitchFamily="34" charset="-122"/>
              </a:defRPr>
            </a:lvl1pPr>
          </a:lstStyle>
          <a:p>
            <a:pPr>
              <a:lnSpc>
                <a:spcPct val="100000"/>
              </a:lnSpc>
            </a:pPr>
            <a:r>
              <a:rPr lang="zh-CN" altLang="en-US" sz="2000" dirty="0">
                <a:latin typeface="+mn-ea"/>
                <a:ea typeface="+mn-ea"/>
              </a:rPr>
              <a:t>易学易用，</a:t>
            </a:r>
            <a:r>
              <a:rPr lang="zh-CN" altLang="en-US" sz="2000" dirty="0" smtClean="0">
                <a:latin typeface="+mn-ea"/>
                <a:ea typeface="+mn-ea"/>
              </a:rPr>
              <a:t>循序渐进，人人学，时时用，处处用。</a:t>
            </a:r>
            <a:endParaRPr lang="en-US" altLang="zh-CN" sz="2000" dirty="0">
              <a:latin typeface="+mn-ea"/>
              <a:ea typeface="+mn-ea"/>
            </a:endParaRPr>
          </a:p>
        </p:txBody>
      </p:sp>
      <p:sp>
        <p:nvSpPr>
          <p:cNvPr id="12" name="加号 11"/>
          <p:cNvSpPr/>
          <p:nvPr/>
        </p:nvSpPr>
        <p:spPr>
          <a:xfrm>
            <a:off x="5675427" y="2435252"/>
            <a:ext cx="914400" cy="914400"/>
          </a:xfrm>
          <a:prstGeom prst="mathPlus">
            <a:avLst/>
          </a:prstGeom>
          <a:solidFill>
            <a:schemeClr val="tx1">
              <a:lumMod val="75000"/>
              <a:lumOff val="25000"/>
            </a:schemeClr>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zh-CN" altLang="en-US" b="1">
              <a:solidFill>
                <a:schemeClr val="accent3"/>
              </a:solidFill>
            </a:endParaRPr>
          </a:p>
        </p:txBody>
      </p:sp>
      <p:sp>
        <p:nvSpPr>
          <p:cNvPr id="14" name="文本框 13"/>
          <p:cNvSpPr txBox="1"/>
          <p:nvPr/>
        </p:nvSpPr>
        <p:spPr>
          <a:xfrm>
            <a:off x="6501008" y="2272434"/>
            <a:ext cx="5586608" cy="107632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3200" b="1" dirty="0">
                <a:solidFill>
                  <a:schemeClr val="accent3"/>
                </a:solidFill>
                <a:latin typeface="Arial Black" panose="020B0A04020102020204" pitchFamily="34" charset="0"/>
                <a:cs typeface="Aharoni" panose="02010803020104030203" pitchFamily="2" charset="-79"/>
              </a:rPr>
              <a:t>3D</a:t>
            </a:r>
            <a:r>
              <a:rPr lang="zh-CN" altLang="zh-CN" sz="3200" b="1" dirty="0">
                <a:solidFill>
                  <a:schemeClr val="accent3"/>
                </a:solidFill>
                <a:latin typeface="Arial Black" panose="020B0A04020102020204" pitchFamily="34" charset="0"/>
                <a:cs typeface="Aharoni" panose="02010803020104030203" pitchFamily="2" charset="-79"/>
              </a:rPr>
              <a:t>创客教育</a:t>
            </a:r>
            <a:endParaRPr lang="en-US" altLang="zh-CN" sz="3200" b="1" dirty="0">
              <a:solidFill>
                <a:schemeClr val="accent3"/>
              </a:solidFill>
              <a:latin typeface="Arial Black" panose="020B0A04020102020204" pitchFamily="34" charset="0"/>
              <a:cs typeface="Aharoni" panose="02010803020104030203" pitchFamily="2" charset="-79"/>
            </a:endParaRPr>
          </a:p>
          <a:p>
            <a:pPr algn="ctr"/>
            <a:r>
              <a:rPr lang="zh-CN" altLang="en-US" sz="3200" b="1" dirty="0">
                <a:solidFill>
                  <a:schemeClr val="accent3"/>
                </a:solidFill>
                <a:latin typeface="Arial Black" panose="020B0A04020102020204" pitchFamily="34" charset="0"/>
                <a:cs typeface="Aharoni" panose="02010803020104030203" pitchFamily="2" charset="-79"/>
              </a:rPr>
              <a:t>教育云平台</a:t>
            </a:r>
            <a:endParaRPr lang="zh-CN" altLang="en-US" sz="3200" b="1" dirty="0">
              <a:solidFill>
                <a:schemeClr val="accent3"/>
              </a:solidFill>
              <a:latin typeface="Arial Black" panose="020B0A04020102020204" pitchFamily="34" charset="0"/>
              <a:cs typeface="Aharoni" panose="02010803020104030203" pitchFamily="2" charset="-79"/>
            </a:endParaRPr>
          </a:p>
        </p:txBody>
      </p:sp>
      <p:grpSp>
        <p:nvGrpSpPr>
          <p:cNvPr id="26" name="组合 25"/>
          <p:cNvGrpSpPr/>
          <p:nvPr/>
        </p:nvGrpSpPr>
        <p:grpSpPr>
          <a:xfrm>
            <a:off x="388307" y="2279353"/>
            <a:ext cx="5398718" cy="1077218"/>
            <a:chOff x="388307" y="2279353"/>
            <a:chExt cx="5398718" cy="1077218"/>
          </a:xfrm>
        </p:grpSpPr>
        <p:sp>
          <p:nvSpPr>
            <p:cNvPr id="4" name="文本框 3"/>
            <p:cNvSpPr txBox="1"/>
            <p:nvPr/>
          </p:nvSpPr>
          <p:spPr>
            <a:xfrm>
              <a:off x="388307" y="2279353"/>
              <a:ext cx="5398718" cy="107721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3200" b="1" dirty="0" smtClean="0">
                  <a:solidFill>
                    <a:schemeClr val="accent3"/>
                  </a:solidFill>
                  <a:effectLst>
                    <a:innerShdw blurRad="114300">
                      <a:prstClr val="black"/>
                    </a:innerShdw>
                  </a:effectLst>
                  <a:latin typeface="+mn-ea"/>
                </a:rPr>
                <a:t>      系列</a:t>
              </a:r>
              <a:endParaRPr lang="en-US" altLang="zh-CN" sz="3200" b="1" dirty="0" smtClean="0">
                <a:solidFill>
                  <a:schemeClr val="accent3"/>
                </a:solidFill>
                <a:effectLst>
                  <a:innerShdw blurRad="114300">
                    <a:prstClr val="black"/>
                  </a:innerShdw>
                </a:effectLst>
                <a:latin typeface="+mn-ea"/>
              </a:endParaRPr>
            </a:p>
            <a:p>
              <a:pPr algn="ctr"/>
              <a:r>
                <a:rPr lang="zh-CN" altLang="en-US" sz="3200" b="1" dirty="0" smtClean="0">
                  <a:solidFill>
                    <a:schemeClr val="accent3"/>
                  </a:solidFill>
                  <a:effectLst>
                    <a:innerShdw blurRad="114300">
                      <a:prstClr val="black"/>
                    </a:innerShdw>
                  </a:effectLst>
                  <a:latin typeface="+mn-ea"/>
                </a:rPr>
                <a:t>三维设计软件</a:t>
              </a:r>
              <a:endParaRPr lang="zh-CN" altLang="en-US" sz="3200" b="1" dirty="0">
                <a:solidFill>
                  <a:schemeClr val="accent3"/>
                </a:solidFill>
                <a:effectLst>
                  <a:innerShdw blurRad="114300">
                    <a:prstClr val="black"/>
                  </a:innerShdw>
                </a:effectLst>
                <a:latin typeface="+mn-ea"/>
              </a:endParaRPr>
            </a:p>
          </p:txBody>
        </p:sp>
        <p:pic>
          <p:nvPicPr>
            <p:cNvPr id="46" name="图片 4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07414" y="2295993"/>
              <a:ext cx="1321940" cy="506275"/>
            </a:xfrm>
            <a:prstGeom prst="rect">
              <a:avLst/>
            </a:prstGeom>
          </p:spPr>
        </p:pic>
      </p:grpSp>
      <p:grpSp>
        <p:nvGrpSpPr>
          <p:cNvPr id="29" name="组合 28"/>
          <p:cNvGrpSpPr/>
          <p:nvPr/>
        </p:nvGrpSpPr>
        <p:grpSpPr>
          <a:xfrm>
            <a:off x="-353970" y="3702113"/>
            <a:ext cx="12103383" cy="2542810"/>
            <a:chOff x="-353970" y="3702113"/>
            <a:chExt cx="12103383" cy="2542810"/>
          </a:xfrm>
        </p:grpSpPr>
        <p:grpSp>
          <p:nvGrpSpPr>
            <p:cNvPr id="24" name="组合 23"/>
            <p:cNvGrpSpPr/>
            <p:nvPr/>
          </p:nvGrpSpPr>
          <p:grpSpPr>
            <a:xfrm>
              <a:off x="-353970" y="4060789"/>
              <a:ext cx="6240161" cy="1638553"/>
              <a:chOff x="-316392" y="4058968"/>
              <a:chExt cx="6511619" cy="1709833"/>
            </a:xfrm>
          </p:grpSpPr>
          <p:pic>
            <p:nvPicPr>
              <p:cNvPr id="55" name="图片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392" y="4058968"/>
                <a:ext cx="2275237" cy="1706427"/>
              </a:xfrm>
              <a:prstGeom prst="rect">
                <a:avLst/>
              </a:prstGeom>
            </p:spPr>
          </p:pic>
          <p:pic>
            <p:nvPicPr>
              <p:cNvPr id="56" name="图片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609" y="4062610"/>
                <a:ext cx="2274920" cy="1706191"/>
              </a:xfrm>
              <a:prstGeom prst="rect">
                <a:avLst/>
              </a:prstGeom>
            </p:spPr>
          </p:pic>
          <p:pic>
            <p:nvPicPr>
              <p:cNvPr id="57" name="图片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1530" y="4067057"/>
                <a:ext cx="2281444" cy="1697296"/>
              </a:xfrm>
              <a:prstGeom prst="rect">
                <a:avLst/>
              </a:prstGeom>
            </p:spPr>
          </p:pic>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6406" y="4066254"/>
                <a:ext cx="2248821" cy="1686615"/>
              </a:xfrm>
              <a:prstGeom prst="rect">
                <a:avLst/>
              </a:prstGeom>
            </p:spPr>
          </p:pic>
        </p:grpSp>
        <p:grpSp>
          <p:nvGrpSpPr>
            <p:cNvPr id="48" name="组合 1"/>
            <p:cNvGrpSpPr/>
            <p:nvPr/>
          </p:nvGrpSpPr>
          <p:grpSpPr bwMode="auto">
            <a:xfrm>
              <a:off x="6278463" y="3702113"/>
              <a:ext cx="5470950" cy="2542810"/>
              <a:chOff x="6184900" y="2880920"/>
              <a:chExt cx="5218113" cy="2551505"/>
            </a:xfrm>
            <a:solidFill>
              <a:schemeClr val="bg1"/>
            </a:solidFill>
            <a:effectLst>
              <a:outerShdw blurRad="50800" dist="38100" dir="2700000" algn="tl" rotWithShape="0">
                <a:prstClr val="black">
                  <a:alpha val="40000"/>
                </a:prstClr>
              </a:outerShdw>
            </a:effectLst>
          </p:grpSpPr>
          <p:sp>
            <p:nvSpPr>
              <p:cNvPr id="49" name="圆角矩形 48"/>
              <p:cNvSpPr/>
              <p:nvPr/>
            </p:nvSpPr>
            <p:spPr>
              <a:xfrm>
                <a:off x="6929506" y="2880920"/>
                <a:ext cx="3609871" cy="688976"/>
              </a:xfrm>
              <a:prstGeom prst="roundRect">
                <a:avLst/>
              </a:prstGeom>
              <a:grp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smtClean="0">
                    <a:solidFill>
                      <a:schemeClr val="tx1"/>
                    </a:solidFill>
                    <a:latin typeface="黑体" panose="02010609060101010101" charset="-122"/>
                    <a:ea typeface="黑体" panose="02010609060101010101" charset="-122"/>
                  </a:rPr>
                  <a:t>3D</a:t>
                </a:r>
                <a:r>
                  <a:rPr lang="zh-CN" altLang="zh-CN" dirty="0" smtClean="0">
                    <a:solidFill>
                      <a:schemeClr val="tx1"/>
                    </a:solidFill>
                    <a:latin typeface="黑体" panose="02010609060101010101" charset="-122"/>
                    <a:ea typeface="黑体" panose="02010609060101010101" charset="-122"/>
                  </a:rPr>
                  <a:t>创客教育</a:t>
                </a:r>
                <a:r>
                  <a:rPr lang="zh-CN" altLang="en-US" dirty="0" smtClean="0">
                    <a:solidFill>
                      <a:schemeClr val="tx1"/>
                    </a:solidFill>
                    <a:latin typeface="黑体" panose="02010609060101010101" charset="-122"/>
                    <a:ea typeface="黑体" panose="02010609060101010101" charset="-122"/>
                  </a:rPr>
                  <a:t>云平台</a:t>
                </a:r>
                <a:endParaRPr lang="en-US" altLang="zh-CN" dirty="0">
                  <a:solidFill>
                    <a:schemeClr val="tx1"/>
                  </a:solidFill>
                  <a:latin typeface="黑体" panose="02010609060101010101" charset="-122"/>
                  <a:ea typeface="黑体" panose="02010609060101010101" charset="-122"/>
                </a:endParaRPr>
              </a:p>
            </p:txBody>
          </p:sp>
          <p:sp>
            <p:nvSpPr>
              <p:cNvPr id="50" name="圆角矩形 49"/>
              <p:cNvSpPr/>
              <p:nvPr/>
            </p:nvSpPr>
            <p:spPr>
              <a:xfrm>
                <a:off x="6184900" y="4421187"/>
                <a:ext cx="1716087" cy="412750"/>
              </a:xfrm>
              <a:prstGeom prst="roundRect">
                <a:avLst>
                  <a:gd name="adj" fmla="val 50000"/>
                </a:avLst>
              </a:prstGeom>
              <a:grp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latin typeface="微软雅黑" panose="020B0503020204020204" pitchFamily="34" charset="-122"/>
                    <a:ea typeface="微软雅黑" panose="020B0503020204020204" pitchFamily="34" charset="-122"/>
                  </a:rPr>
                  <a:t>成果展示</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1" name="圆角矩形 50"/>
              <p:cNvSpPr/>
              <p:nvPr/>
            </p:nvSpPr>
            <p:spPr>
              <a:xfrm>
                <a:off x="9686926" y="4419600"/>
                <a:ext cx="1716087" cy="414337"/>
              </a:xfrm>
              <a:prstGeom prst="roundRect">
                <a:avLst>
                  <a:gd name="adj" fmla="val 50000"/>
                </a:avLst>
              </a:prstGeom>
              <a:grp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solidFill>
                    <a:latin typeface="微软雅黑" panose="020B0503020204020204" pitchFamily="34" charset="-122"/>
                    <a:ea typeface="微软雅黑" panose="020B0503020204020204" pitchFamily="34" charset="-122"/>
                  </a:rPr>
                  <a:t>课程资源库</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2" name="圆角矩形 51"/>
              <p:cNvSpPr/>
              <p:nvPr/>
            </p:nvSpPr>
            <p:spPr>
              <a:xfrm>
                <a:off x="6184900" y="5019675"/>
                <a:ext cx="1716087" cy="412750"/>
              </a:xfrm>
              <a:prstGeom prst="roundRect">
                <a:avLst>
                  <a:gd name="adj" fmla="val 50000"/>
                </a:avLst>
              </a:prstGeom>
              <a:grp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solidFill>
                    <a:latin typeface="微软雅黑" panose="020B0503020204020204" pitchFamily="34" charset="-122"/>
                    <a:ea typeface="微软雅黑" panose="020B0503020204020204" pitchFamily="34" charset="-122"/>
                  </a:rPr>
                  <a:t>课堂管理系统</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3" name="圆角矩形 52"/>
              <p:cNvSpPr/>
              <p:nvPr/>
            </p:nvSpPr>
            <p:spPr>
              <a:xfrm>
                <a:off x="7935912" y="5018087"/>
                <a:ext cx="1716088" cy="414338"/>
              </a:xfrm>
              <a:prstGeom prst="roundRect">
                <a:avLst>
                  <a:gd name="adj" fmla="val 50000"/>
                </a:avLst>
              </a:prstGeom>
              <a:grp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solidFill>
                    <a:latin typeface="微软雅黑" panose="020B0503020204020204" pitchFamily="34" charset="-122"/>
                    <a:ea typeface="微软雅黑" panose="020B0503020204020204" pitchFamily="34" charset="-122"/>
                  </a:rPr>
                  <a:t>家校互动</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4" name="圆角矩形 53"/>
              <p:cNvSpPr/>
              <p:nvPr/>
            </p:nvSpPr>
            <p:spPr>
              <a:xfrm>
                <a:off x="9686926" y="5018087"/>
                <a:ext cx="1716087" cy="414338"/>
              </a:xfrm>
              <a:prstGeom prst="roundRect">
                <a:avLst>
                  <a:gd name="adj" fmla="val 50000"/>
                </a:avLst>
              </a:prstGeom>
              <a:grp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a:solidFill>
                      <a:schemeClr val="tx1"/>
                    </a:solidFill>
                    <a:latin typeface="微软雅黑" panose="020B0503020204020204" pitchFamily="34" charset="-122"/>
                    <a:ea typeface="微软雅黑" panose="020B0503020204020204" pitchFamily="34" charset="-122"/>
                  </a:rPr>
                  <a:t>证书，比赛</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6" name="燕尾形 65"/>
              <p:cNvSpPr/>
              <p:nvPr/>
            </p:nvSpPr>
            <p:spPr>
              <a:xfrm rot="5400000">
                <a:off x="8619332" y="3910806"/>
                <a:ext cx="261938" cy="387350"/>
              </a:xfrm>
              <a:prstGeom prst="chevron">
                <a:avLst>
                  <a:gd name="adj" fmla="val 73069"/>
                </a:avLst>
              </a:prstGeom>
              <a:grpFill/>
              <a:ln w="38100">
                <a:solidFill>
                  <a:srgbClr val="00B050"/>
                </a:solidFill>
              </a:ln>
            </p:spPr>
            <p:style>
              <a:lnRef idx="3">
                <a:schemeClr val="lt1"/>
              </a:lnRef>
              <a:fillRef idx="1">
                <a:schemeClr val="accent4"/>
              </a:fillRef>
              <a:effectRef idx="1">
                <a:schemeClr val="accent4"/>
              </a:effectRef>
              <a:fontRef idx="minor">
                <a:schemeClr val="lt1"/>
              </a:fontRef>
            </p:style>
            <p:txBody>
              <a:bodyPr anchor="ctr"/>
              <a:lstStyle/>
              <a:p>
                <a:pPr algn="ctr">
                  <a:defRPr/>
                </a:pPr>
                <a:endParaRPr lang="zh-CN" altLang="en-US">
                  <a:solidFill>
                    <a:schemeClr val="tx1"/>
                  </a:solidFill>
                </a:endParaRPr>
              </a:p>
            </p:txBody>
          </p:sp>
          <p:sp>
            <p:nvSpPr>
              <p:cNvPr id="67" name="燕尾形 66"/>
              <p:cNvSpPr/>
              <p:nvPr/>
            </p:nvSpPr>
            <p:spPr>
              <a:xfrm rot="5400000">
                <a:off x="8619332" y="3703631"/>
                <a:ext cx="261937" cy="387350"/>
              </a:xfrm>
              <a:prstGeom prst="chevron">
                <a:avLst>
                  <a:gd name="adj" fmla="val 73069"/>
                </a:avLst>
              </a:prstGeom>
              <a:grpFill/>
              <a:ln w="38100">
                <a:solidFill>
                  <a:srgbClr val="00B050"/>
                </a:solidFill>
              </a:ln>
            </p:spPr>
            <p:style>
              <a:lnRef idx="3">
                <a:schemeClr val="lt1"/>
              </a:lnRef>
              <a:fillRef idx="1">
                <a:schemeClr val="accent4"/>
              </a:fillRef>
              <a:effectRef idx="1">
                <a:schemeClr val="accent4"/>
              </a:effectRef>
              <a:fontRef idx="minor">
                <a:schemeClr val="lt1"/>
              </a:fontRef>
            </p:style>
            <p:txBody>
              <a:bodyPr anchor="ctr"/>
              <a:lstStyle/>
              <a:p>
                <a:pPr algn="ctr">
                  <a:defRPr/>
                </a:pPr>
                <a:endParaRPr lang="zh-CN" altLang="en-US">
                  <a:solidFill>
                    <a:schemeClr val="tx1"/>
                  </a:solidFill>
                </a:endParaRPr>
              </a:p>
            </p:txBody>
          </p:sp>
          <p:sp>
            <p:nvSpPr>
              <p:cNvPr id="68" name="圆角矩形 67"/>
              <p:cNvSpPr/>
              <p:nvPr/>
            </p:nvSpPr>
            <p:spPr>
              <a:xfrm>
                <a:off x="7940675" y="4421187"/>
                <a:ext cx="1716087" cy="414338"/>
              </a:xfrm>
              <a:prstGeom prst="roundRect">
                <a:avLst>
                  <a:gd name="adj" fmla="val 50000"/>
                </a:avLst>
              </a:prstGeom>
              <a:grp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solidFill>
                    <a:latin typeface="微软雅黑" panose="020B0503020204020204" pitchFamily="34" charset="-122"/>
                    <a:ea typeface="微软雅黑" panose="020B0503020204020204" pitchFamily="34" charset="-122"/>
                  </a:rPr>
                  <a:t>师生激励</a:t>
                </a: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28" name="燕尾形 27"/>
            <p:cNvSpPr/>
            <p:nvPr/>
          </p:nvSpPr>
          <p:spPr>
            <a:xfrm>
              <a:off x="87682" y="3956557"/>
              <a:ext cx="5386192" cy="93226"/>
            </a:xfrm>
            <a:prstGeom prst="chevron">
              <a:avLst>
                <a:gd name="adj" fmla="val 9262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6"/>
                                        </p:tgtEl>
                                      </p:cBhvr>
                                      <p:by x="150000" y="150000"/>
                                    </p:animScale>
                                  </p:childTnLst>
                                </p:cTn>
                              </p:par>
                              <p:par>
                                <p:cTn id="7" presetID="6" presetClass="emph" presetSubtype="0" fill="hold" grpId="0" nodeType="withEffect">
                                  <p:stCondLst>
                                    <p:cond delay="0"/>
                                  </p:stCondLst>
                                  <p:childTnLst>
                                    <p:animScale>
                                      <p:cBhvr>
                                        <p:cTn id="8" dur="1000" fill="hold"/>
                                        <p:tgtEl>
                                          <p:spTgt spid="14"/>
                                        </p:tgtEl>
                                      </p:cBhvr>
                                      <p:by x="150000" y="150000"/>
                                    </p:animScale>
                                  </p:childTnLst>
                                </p:cTn>
                              </p:par>
                              <p:par>
                                <p:cTn id="9" presetID="6" presetClass="emph" presetSubtype="0" fill="hold" grpId="0" nodeType="withEffect">
                                  <p:stCondLst>
                                    <p:cond delay="0"/>
                                  </p:stCondLst>
                                  <p:childTnLst>
                                    <p:animScale>
                                      <p:cBhvr>
                                        <p:cTn id="10" dur="500" fill="hold"/>
                                        <p:tgtEl>
                                          <p:spTgt spid="12"/>
                                        </p:tgtEl>
                                      </p:cBhvr>
                                      <p:by x="150000" y="150000"/>
                                    </p:animScale>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341" y="2443276"/>
            <a:ext cx="12199341" cy="18726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3736856" y="2788457"/>
            <a:ext cx="1182331" cy="1182331"/>
            <a:chOff x="2435013" y="2219346"/>
            <a:chExt cx="1081798" cy="1081798"/>
          </a:xfrm>
        </p:grpSpPr>
        <p:sp>
          <p:nvSpPr>
            <p:cNvPr id="6" name="Freeform 76"/>
            <p:cNvSpPr>
              <a:spLocks noEditPoints="1"/>
            </p:cNvSpPr>
            <p:nvPr/>
          </p:nvSpPr>
          <p:spPr bwMode="auto">
            <a:xfrm>
              <a:off x="2692440" y="2423714"/>
              <a:ext cx="703891" cy="673064"/>
            </a:xfrm>
            <a:custGeom>
              <a:avLst/>
              <a:gdLst>
                <a:gd name="T0" fmla="*/ 114 w 137"/>
                <a:gd name="T1" fmla="*/ 31 h 131"/>
                <a:gd name="T2" fmla="*/ 64 w 137"/>
                <a:gd name="T3" fmla="*/ 84 h 131"/>
                <a:gd name="T4" fmla="*/ 81 w 137"/>
                <a:gd name="T5" fmla="*/ 100 h 131"/>
                <a:gd name="T6" fmla="*/ 137 w 137"/>
                <a:gd name="T7" fmla="*/ 41 h 131"/>
                <a:gd name="T8" fmla="*/ 121 w 137"/>
                <a:gd name="T9" fmla="*/ 24 h 131"/>
                <a:gd name="T10" fmla="*/ 114 w 137"/>
                <a:gd name="T11" fmla="*/ 31 h 131"/>
                <a:gd name="T12" fmla="*/ 114 w 137"/>
                <a:gd name="T13" fmla="*/ 31 h 131"/>
                <a:gd name="T14" fmla="*/ 59 w 137"/>
                <a:gd name="T15" fmla="*/ 93 h 131"/>
                <a:gd name="T16" fmla="*/ 59 w 137"/>
                <a:gd name="T17" fmla="*/ 103 h 131"/>
                <a:gd name="T18" fmla="*/ 71 w 137"/>
                <a:gd name="T19" fmla="*/ 103 h 131"/>
                <a:gd name="T20" fmla="*/ 59 w 137"/>
                <a:gd name="T21" fmla="*/ 93 h 131"/>
                <a:gd name="T22" fmla="*/ 21 w 137"/>
                <a:gd name="T23" fmla="*/ 77 h 131"/>
                <a:gd name="T24" fmla="*/ 21 w 137"/>
                <a:gd name="T25" fmla="*/ 86 h 131"/>
                <a:gd name="T26" fmla="*/ 55 w 137"/>
                <a:gd name="T27" fmla="*/ 86 h 131"/>
                <a:gd name="T28" fmla="*/ 55 w 137"/>
                <a:gd name="T29" fmla="*/ 84 h 131"/>
                <a:gd name="T30" fmla="*/ 62 w 137"/>
                <a:gd name="T31" fmla="*/ 77 h 131"/>
                <a:gd name="T32" fmla="*/ 21 w 137"/>
                <a:gd name="T33" fmla="*/ 77 h 131"/>
                <a:gd name="T34" fmla="*/ 97 w 137"/>
                <a:gd name="T35" fmla="*/ 41 h 131"/>
                <a:gd name="T36" fmla="*/ 21 w 137"/>
                <a:gd name="T37" fmla="*/ 41 h 131"/>
                <a:gd name="T38" fmla="*/ 21 w 137"/>
                <a:gd name="T39" fmla="*/ 50 h 131"/>
                <a:gd name="T40" fmla="*/ 88 w 137"/>
                <a:gd name="T41" fmla="*/ 50 h 131"/>
                <a:gd name="T42" fmla="*/ 97 w 137"/>
                <a:gd name="T43" fmla="*/ 41 h 131"/>
                <a:gd name="T44" fmla="*/ 21 w 137"/>
                <a:gd name="T45" fmla="*/ 69 h 131"/>
                <a:gd name="T46" fmla="*/ 69 w 137"/>
                <a:gd name="T47" fmla="*/ 69 h 131"/>
                <a:gd name="T48" fmla="*/ 78 w 137"/>
                <a:gd name="T49" fmla="*/ 60 h 131"/>
                <a:gd name="T50" fmla="*/ 21 w 137"/>
                <a:gd name="T51" fmla="*/ 60 h 131"/>
                <a:gd name="T52" fmla="*/ 21 w 137"/>
                <a:gd name="T53" fmla="*/ 69 h 131"/>
                <a:gd name="T54" fmla="*/ 104 w 137"/>
                <a:gd name="T55" fmla="*/ 122 h 131"/>
                <a:gd name="T56" fmla="*/ 12 w 137"/>
                <a:gd name="T57" fmla="*/ 122 h 131"/>
                <a:gd name="T58" fmla="*/ 12 w 137"/>
                <a:gd name="T59" fmla="*/ 29 h 131"/>
                <a:gd name="T60" fmla="*/ 31 w 137"/>
                <a:gd name="T61" fmla="*/ 29 h 131"/>
                <a:gd name="T62" fmla="*/ 31 w 137"/>
                <a:gd name="T63" fmla="*/ 10 h 131"/>
                <a:gd name="T64" fmla="*/ 104 w 137"/>
                <a:gd name="T65" fmla="*/ 10 h 131"/>
                <a:gd name="T66" fmla="*/ 104 w 137"/>
                <a:gd name="T67" fmla="*/ 34 h 131"/>
                <a:gd name="T68" fmla="*/ 114 w 137"/>
                <a:gd name="T69" fmla="*/ 24 h 131"/>
                <a:gd name="T70" fmla="*/ 114 w 137"/>
                <a:gd name="T71" fmla="*/ 0 h 131"/>
                <a:gd name="T72" fmla="*/ 26 w 137"/>
                <a:gd name="T73" fmla="*/ 0 h 131"/>
                <a:gd name="T74" fmla="*/ 0 w 137"/>
                <a:gd name="T75" fmla="*/ 24 h 131"/>
                <a:gd name="T76" fmla="*/ 0 w 137"/>
                <a:gd name="T77" fmla="*/ 131 h 131"/>
                <a:gd name="T78" fmla="*/ 114 w 137"/>
                <a:gd name="T79" fmla="*/ 131 h 131"/>
                <a:gd name="T80" fmla="*/ 114 w 137"/>
                <a:gd name="T81" fmla="*/ 74 h 131"/>
                <a:gd name="T82" fmla="*/ 104 w 137"/>
                <a:gd name="T83" fmla="*/ 84 h 131"/>
                <a:gd name="T84" fmla="*/ 104 w 137"/>
                <a:gd name="T85" fmla="*/ 122 h 131"/>
                <a:gd name="T86" fmla="*/ 21 w 137"/>
                <a:gd name="T87" fmla="*/ 105 h 131"/>
                <a:gd name="T88" fmla="*/ 55 w 137"/>
                <a:gd name="T89" fmla="*/ 105 h 131"/>
                <a:gd name="T90" fmla="*/ 55 w 137"/>
                <a:gd name="T91" fmla="*/ 96 h 131"/>
                <a:gd name="T92" fmla="*/ 21 w 137"/>
                <a:gd name="T93" fmla="*/ 96 h 131"/>
                <a:gd name="T94" fmla="*/ 21 w 137"/>
                <a:gd name="T95" fmla="*/ 10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31">
                  <a:moveTo>
                    <a:pt x="114" y="31"/>
                  </a:moveTo>
                  <a:lnTo>
                    <a:pt x="64" y="84"/>
                  </a:lnTo>
                  <a:lnTo>
                    <a:pt x="81" y="100"/>
                  </a:lnTo>
                  <a:lnTo>
                    <a:pt x="137" y="41"/>
                  </a:lnTo>
                  <a:lnTo>
                    <a:pt x="121" y="24"/>
                  </a:lnTo>
                  <a:lnTo>
                    <a:pt x="114" y="31"/>
                  </a:lnTo>
                  <a:lnTo>
                    <a:pt x="114" y="31"/>
                  </a:lnTo>
                  <a:close/>
                  <a:moveTo>
                    <a:pt x="59" y="93"/>
                  </a:moveTo>
                  <a:lnTo>
                    <a:pt x="59" y="103"/>
                  </a:lnTo>
                  <a:lnTo>
                    <a:pt x="71" y="103"/>
                  </a:lnTo>
                  <a:lnTo>
                    <a:pt x="59" y="93"/>
                  </a:lnTo>
                  <a:close/>
                  <a:moveTo>
                    <a:pt x="21" y="77"/>
                  </a:moveTo>
                  <a:lnTo>
                    <a:pt x="21" y="86"/>
                  </a:lnTo>
                  <a:lnTo>
                    <a:pt x="55" y="86"/>
                  </a:lnTo>
                  <a:lnTo>
                    <a:pt x="55" y="84"/>
                  </a:lnTo>
                  <a:lnTo>
                    <a:pt x="62" y="77"/>
                  </a:lnTo>
                  <a:lnTo>
                    <a:pt x="21" y="77"/>
                  </a:lnTo>
                  <a:close/>
                  <a:moveTo>
                    <a:pt x="97" y="41"/>
                  </a:moveTo>
                  <a:lnTo>
                    <a:pt x="21" y="41"/>
                  </a:lnTo>
                  <a:lnTo>
                    <a:pt x="21" y="50"/>
                  </a:lnTo>
                  <a:lnTo>
                    <a:pt x="88" y="50"/>
                  </a:lnTo>
                  <a:lnTo>
                    <a:pt x="97" y="41"/>
                  </a:lnTo>
                  <a:close/>
                  <a:moveTo>
                    <a:pt x="21" y="69"/>
                  </a:moveTo>
                  <a:lnTo>
                    <a:pt x="69" y="69"/>
                  </a:lnTo>
                  <a:lnTo>
                    <a:pt x="78" y="60"/>
                  </a:lnTo>
                  <a:lnTo>
                    <a:pt x="21" y="60"/>
                  </a:lnTo>
                  <a:lnTo>
                    <a:pt x="21" y="69"/>
                  </a:lnTo>
                  <a:close/>
                  <a:moveTo>
                    <a:pt x="104" y="122"/>
                  </a:moveTo>
                  <a:lnTo>
                    <a:pt x="12" y="122"/>
                  </a:lnTo>
                  <a:lnTo>
                    <a:pt x="12" y="29"/>
                  </a:lnTo>
                  <a:lnTo>
                    <a:pt x="31" y="29"/>
                  </a:lnTo>
                  <a:lnTo>
                    <a:pt x="31" y="10"/>
                  </a:lnTo>
                  <a:lnTo>
                    <a:pt x="104" y="10"/>
                  </a:lnTo>
                  <a:lnTo>
                    <a:pt x="104" y="34"/>
                  </a:lnTo>
                  <a:lnTo>
                    <a:pt x="114" y="24"/>
                  </a:lnTo>
                  <a:lnTo>
                    <a:pt x="114" y="0"/>
                  </a:lnTo>
                  <a:lnTo>
                    <a:pt x="26" y="0"/>
                  </a:lnTo>
                  <a:lnTo>
                    <a:pt x="0" y="24"/>
                  </a:lnTo>
                  <a:lnTo>
                    <a:pt x="0" y="131"/>
                  </a:lnTo>
                  <a:lnTo>
                    <a:pt x="114" y="131"/>
                  </a:lnTo>
                  <a:lnTo>
                    <a:pt x="114" y="74"/>
                  </a:lnTo>
                  <a:lnTo>
                    <a:pt x="104" y="84"/>
                  </a:lnTo>
                  <a:lnTo>
                    <a:pt x="104" y="122"/>
                  </a:lnTo>
                  <a:close/>
                  <a:moveTo>
                    <a:pt x="21" y="105"/>
                  </a:moveTo>
                  <a:lnTo>
                    <a:pt x="55" y="105"/>
                  </a:lnTo>
                  <a:lnTo>
                    <a:pt x="55" y="96"/>
                  </a:lnTo>
                  <a:lnTo>
                    <a:pt x="21" y="96"/>
                  </a:lnTo>
                  <a:lnTo>
                    <a:pt x="21" y="105"/>
                  </a:lnTo>
                  <a:close/>
                </a:path>
              </a:pathLst>
            </a:custGeom>
            <a:solidFill>
              <a:schemeClr val="bg1"/>
            </a:solidFill>
            <a:ln>
              <a:noFill/>
            </a:ln>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7" name="椭圆 6"/>
            <p:cNvSpPr/>
            <p:nvPr/>
          </p:nvSpPr>
          <p:spPr>
            <a:xfrm>
              <a:off x="2435013" y="2219346"/>
              <a:ext cx="1081798" cy="1081798"/>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sp>
        <p:nvSpPr>
          <p:cNvPr id="2" name="标题 3"/>
          <p:cNvSpPr txBox="1"/>
          <p:nvPr/>
        </p:nvSpPr>
        <p:spPr>
          <a:xfrm>
            <a:off x="5200537" y="2443276"/>
            <a:ext cx="4126343" cy="1872692"/>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800" b="1" dirty="0">
              <a:solidFill>
                <a:schemeClr val="bg1"/>
              </a:solidFill>
              <a:latin typeface="微软雅黑" panose="020B0503020204020204" pitchFamily="34" charset="-122"/>
              <a:ea typeface="微软雅黑" panose="020B0503020204020204" pitchFamily="34" charset="-122"/>
              <a:cs typeface="+mn-cs"/>
            </a:endParaRPr>
          </a:p>
        </p:txBody>
      </p:sp>
      <p:sp>
        <p:nvSpPr>
          <p:cNvPr id="8" name="矩形 7"/>
          <p:cNvSpPr/>
          <p:nvPr/>
        </p:nvSpPr>
        <p:spPr>
          <a:xfrm>
            <a:off x="5295265" y="2927985"/>
            <a:ext cx="4098925" cy="977265"/>
          </a:xfrm>
          <a:prstGeom prst="rect">
            <a:avLst/>
          </a:prstGeom>
        </p:spPr>
        <p:txBody>
          <a:bodyPr wrap="square">
            <a:spAutoFit/>
          </a:bodyPr>
          <a:lstStyle/>
          <a:p>
            <a:pPr fontAlgn="base">
              <a:lnSpc>
                <a:spcPct val="120000"/>
              </a:lnSpc>
            </a:pPr>
            <a:r>
              <a:rPr lang="zh-CN" altLang="en-US" sz="48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创客教育应用</a:t>
            </a:r>
            <a:endParaRPr lang="zh-CN" altLang="en-US" sz="4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tags/tag1.xml><?xml version="1.0" encoding="utf-8"?>
<p:tagLst xmlns:p="http://schemas.openxmlformats.org/presentationml/2006/main">
  <p:tag name="MH" val="20170918135331"/>
  <p:tag name="MH_LIBRARY" val="CONTENTS"/>
  <p:tag name="MH_TYPE" val="ENTRY"/>
  <p:tag name="ID" val="547140"/>
  <p:tag name="MH_ORDER" val="1"/>
</p:tagLst>
</file>

<file path=ppt/tags/tag10.xml><?xml version="1.0" encoding="utf-8"?>
<p:tagLst xmlns:p="http://schemas.openxmlformats.org/presentationml/2006/main">
  <p:tag name="MH" val="20170918135331"/>
  <p:tag name="MH_LIBRARY" val="CONTENTS"/>
  <p:tag name="MH_TYPE" val="OTHERS"/>
  <p:tag name="ID" val="547140"/>
</p:tagLst>
</file>

<file path=ppt/tags/tag11.xml><?xml version="1.0" encoding="utf-8"?>
<p:tagLst xmlns:p="http://schemas.openxmlformats.org/presentationml/2006/main">
  <p:tag name="MH" val="20170918135331"/>
  <p:tag name="MH_LIBRARY" val="CONTENTS"/>
  <p:tag name="MH_TYPE" val="OTHERS"/>
  <p:tag name="ID" val="547140"/>
</p:tagLst>
</file>

<file path=ppt/tags/tag12.xml><?xml version="1.0" encoding="utf-8"?>
<p:tagLst xmlns:p="http://schemas.openxmlformats.org/presentationml/2006/main">
  <p:tag name="MH" val="20170918135331"/>
  <p:tag name="MH_LIBRARY" val="CONTENTS"/>
  <p:tag name="MH_TYPE" val="NUMBER"/>
  <p:tag name="ID" val="547140"/>
  <p:tag name="MH_ORDER" val="4"/>
</p:tagLst>
</file>

<file path=ppt/tags/tag13.xml><?xml version="1.0" encoding="utf-8"?>
<p:tagLst xmlns:p="http://schemas.openxmlformats.org/presentationml/2006/main">
  <p:tag name="MH" val="20170918135331"/>
  <p:tag name="MH_LIBRARY" val="CONTENTS"/>
  <p:tag name="MH_TYPE" val="OTHERS"/>
  <p:tag name="ID" val="547140"/>
</p:tagLst>
</file>

<file path=ppt/tags/tag14.xml><?xml version="1.0" encoding="utf-8"?>
<p:tagLst xmlns:p="http://schemas.openxmlformats.org/presentationml/2006/main">
  <p:tag name="MH" val="20170918135331"/>
  <p:tag name="MH_LIBRARY" val="CONTENTS"/>
  <p:tag name="MH_TYPE" val="NUMBER"/>
  <p:tag name="ID" val="547140"/>
  <p:tag name="MH_ORDER" val="5"/>
</p:tagLst>
</file>

<file path=ppt/tags/tag15.xml><?xml version="1.0" encoding="utf-8"?>
<p:tagLst xmlns:p="http://schemas.openxmlformats.org/presentationml/2006/main">
  <p:tag name="MH" val="20170918135331"/>
  <p:tag name="MH_LIBRARY" val="CONTENTS"/>
  <p:tag name="MH_TYPE" val="OTHERS"/>
  <p:tag name="ID" val="547140"/>
</p:tagLst>
</file>

<file path=ppt/tags/tag16.xml><?xml version="1.0" encoding="utf-8"?>
<p:tagLst xmlns:p="http://schemas.openxmlformats.org/presentationml/2006/main">
  <p:tag name="MH" val="20170918135331"/>
  <p:tag name="MH_LIBRARY" val="CONTENTS"/>
  <p:tag name="MH_TYPE" val="NUMBER"/>
  <p:tag name="ID" val="547140"/>
  <p:tag name="MH_ORDER" val="6"/>
</p:tagLst>
</file>

<file path=ppt/tags/tag17.xml><?xml version="1.0" encoding="utf-8"?>
<p:tagLst xmlns:p="http://schemas.openxmlformats.org/presentationml/2006/main">
  <p:tag name="MH" val="20170918135331"/>
  <p:tag name="MH_LIBRARY" val="CONTENTS"/>
  <p:tag name="MH_TYPE" val="OTHERS"/>
  <p:tag name="ID" val="547140"/>
</p:tagLst>
</file>

<file path=ppt/tags/tag18.xml><?xml version="1.0" encoding="utf-8"?>
<p:tagLst xmlns:p="http://schemas.openxmlformats.org/presentationml/2006/main">
  <p:tag name="MH" val="20170918135331"/>
  <p:tag name="MH_LIBRARY" val="CONTENTS"/>
  <p:tag name="MH_TYPE" val="NUMBER"/>
  <p:tag name="ID" val="547140"/>
  <p:tag name="MH_ORDER" val="7"/>
</p:tagLst>
</file>

<file path=ppt/tags/tag19.xml><?xml version="1.0" encoding="utf-8"?>
<p:tagLst xmlns:p="http://schemas.openxmlformats.org/presentationml/2006/main">
  <p:tag name="MH" val="20170918135331"/>
  <p:tag name="MH_LIBRARY" val="CONTENTS"/>
  <p:tag name="MH_TYPE" val="OTHERS"/>
  <p:tag name="ID" val="547140"/>
</p:tagLst>
</file>

<file path=ppt/tags/tag2.xml><?xml version="1.0" encoding="utf-8"?>
<p:tagLst xmlns:p="http://schemas.openxmlformats.org/presentationml/2006/main">
  <p:tag name="MH" val="20170918135331"/>
  <p:tag name="MH_LIBRARY" val="CONTENTS"/>
  <p:tag name="MH_TYPE" val="NUMBER"/>
  <p:tag name="ID" val="547140"/>
  <p:tag name="MH_ORDER" val="1"/>
</p:tagLst>
</file>

<file path=ppt/tags/tag20.xml><?xml version="1.0" encoding="utf-8"?>
<p:tagLst xmlns:p="http://schemas.openxmlformats.org/presentationml/2006/main">
  <p:tag name="MH" val="20170918135331"/>
  <p:tag name="MH_LIBRARY" val="CONTENTS"/>
  <p:tag name="MH_TYPE" val="NUMBER"/>
  <p:tag name="ID" val="547140"/>
  <p:tag name="MH_ORDER" val="8"/>
</p:tagLst>
</file>

<file path=ppt/tags/tag21.xml><?xml version="1.0" encoding="utf-8"?>
<p:tagLst xmlns:p="http://schemas.openxmlformats.org/presentationml/2006/main">
  <p:tag name="MH" val="20170918135331"/>
  <p:tag name="MH_LIBRARY" val="CONTENTS"/>
  <p:tag name="MH_TYPE" val="OTHERS"/>
  <p:tag name="ID" val="547140"/>
</p:tagLst>
</file>

<file path=ppt/tags/tag22.xml><?xml version="1.0" encoding="utf-8"?>
<p:tagLst xmlns:p="http://schemas.openxmlformats.org/presentationml/2006/main">
  <p:tag name="MH" val="20170918135331"/>
  <p:tag name="MH_LIBRARY" val="CONTENTS"/>
  <p:tag name="MH_TYPE" val="NUMBER"/>
  <p:tag name="ID" val="547140"/>
  <p:tag name="MH_ORDER" val="9"/>
</p:tagLst>
</file>

<file path=ppt/tags/tag23.xml><?xml version="1.0" encoding="utf-8"?>
<p:tagLst xmlns:p="http://schemas.openxmlformats.org/presentationml/2006/main">
  <p:tag name="MH" val="20170918135331"/>
  <p:tag name="MH_LIBRARY" val="CONTENTS"/>
  <p:tag name="MH_TYPE" val="OTHERS"/>
  <p:tag name="ID" val="547140"/>
</p:tagLst>
</file>

<file path=ppt/tags/tag24.xml><?xml version="1.0" encoding="utf-8"?>
<p:tagLst xmlns:p="http://schemas.openxmlformats.org/presentationml/2006/main">
  <p:tag name="MH" val="20170918135331"/>
  <p:tag name="MH_LIBRARY" val="CONTENTS"/>
  <p:tag name="MH_TYPE" val="NUMBER"/>
  <p:tag name="ID" val="547140"/>
  <p:tag name="MH_ORDER" val="9"/>
</p:tagLst>
</file>

<file path=ppt/tags/tag25.xml><?xml version="1.0" encoding="utf-8"?>
<p:tagLst xmlns:p="http://schemas.openxmlformats.org/presentationml/2006/main">
  <p:tag name="MH" val="20170918135331"/>
  <p:tag name="MH_LIBRARY" val="CONTENTS"/>
  <p:tag name="MH_TYPE" val="OTHERS"/>
  <p:tag name="ID" val="547140"/>
</p:tagLst>
</file>

<file path=ppt/tags/tag26.xml><?xml version="1.0" encoding="utf-8"?>
<p:tagLst xmlns:p="http://schemas.openxmlformats.org/presentationml/2006/main">
  <p:tag name="MH" val="20170918135331"/>
  <p:tag name="MH_LIBRARY" val="CONTENTS"/>
  <p:tag name="MH_AUTOCOLOR" val="TRUE"/>
  <p:tag name="MH_TYPE" val="CONTENTS"/>
  <p:tag name="ID" val="547140"/>
</p:tagLst>
</file>

<file path=ppt/tags/tag3.xml><?xml version="1.0" encoding="utf-8"?>
<p:tagLst xmlns:p="http://schemas.openxmlformats.org/presentationml/2006/main">
  <p:tag name="MH" val="20170918135331"/>
  <p:tag name="MH_LIBRARY" val="CONTENTS"/>
  <p:tag name="MH_TYPE" val="OTHERS"/>
  <p:tag name="ID" val="547140"/>
</p:tagLst>
</file>

<file path=ppt/tags/tag4.xml><?xml version="1.0" encoding="utf-8"?>
<p:tagLst xmlns:p="http://schemas.openxmlformats.org/presentationml/2006/main">
  <p:tag name="MH" val="20170918135331"/>
  <p:tag name="MH_LIBRARY" val="CONTENTS"/>
  <p:tag name="MH_TYPE" val="ENTRY"/>
  <p:tag name="ID" val="547140"/>
  <p:tag name="MH_ORDER" val="2"/>
</p:tagLst>
</file>

<file path=ppt/tags/tag5.xml><?xml version="1.0" encoding="utf-8"?>
<p:tagLst xmlns:p="http://schemas.openxmlformats.org/presentationml/2006/main">
  <p:tag name="MH" val="20170918135331"/>
  <p:tag name="MH_LIBRARY" val="CONTENTS"/>
  <p:tag name="MH_TYPE" val="NUMBER"/>
  <p:tag name="ID" val="547140"/>
  <p:tag name="MH_ORDER" val="2"/>
</p:tagLst>
</file>

<file path=ppt/tags/tag6.xml><?xml version="1.0" encoding="utf-8"?>
<p:tagLst xmlns:p="http://schemas.openxmlformats.org/presentationml/2006/main">
  <p:tag name="MH" val="20170918135331"/>
  <p:tag name="MH_LIBRARY" val="CONTENTS"/>
  <p:tag name="MH_TYPE" val="OTHERS"/>
  <p:tag name="ID" val="547140"/>
</p:tagLst>
</file>

<file path=ppt/tags/tag7.xml><?xml version="1.0" encoding="utf-8"?>
<p:tagLst xmlns:p="http://schemas.openxmlformats.org/presentationml/2006/main">
  <p:tag name="MH" val="20170918135331"/>
  <p:tag name="MH_LIBRARY" val="CONTENTS"/>
  <p:tag name="MH_TYPE" val="ENTRY"/>
  <p:tag name="ID" val="547140"/>
  <p:tag name="MH_ORDER" val="3"/>
</p:tagLst>
</file>

<file path=ppt/tags/tag8.xml><?xml version="1.0" encoding="utf-8"?>
<p:tagLst xmlns:p="http://schemas.openxmlformats.org/presentationml/2006/main">
  <p:tag name="MH" val="20170918135331"/>
  <p:tag name="MH_LIBRARY" val="CONTENTS"/>
  <p:tag name="MH_TYPE" val="NUMBER"/>
  <p:tag name="ID" val="547140"/>
  <p:tag name="MH_ORDER" val="3"/>
</p:tagLst>
</file>

<file path=ppt/tags/tag9.xml><?xml version="1.0" encoding="utf-8"?>
<p:tagLst xmlns:p="http://schemas.openxmlformats.org/presentationml/2006/main">
  <p:tag name="MH" val="20170918135331"/>
  <p:tag name="MH_LIBRARY" val="CONTENTS"/>
  <p:tag name="MH_TYPE" val="OTHERS"/>
  <p:tag name="ID" val="547140"/>
</p:tagLst>
</file>

<file path=ppt/theme/theme1.xml><?xml version="1.0" encoding="utf-8"?>
<a:theme xmlns:a="http://schemas.openxmlformats.org/drawingml/2006/main" name="主题2">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主题2">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A000120140530A87KPBG</Template>
  <TotalTime>0</TotalTime>
  <Words>1409</Words>
  <Application>WPS 演示</Application>
  <PresentationFormat>宽屏</PresentationFormat>
  <Paragraphs>259</Paragraphs>
  <Slides>15</Slides>
  <Notes>13</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15</vt:i4>
      </vt:variant>
    </vt:vector>
  </HeadingPairs>
  <TitlesOfParts>
    <vt:vector size="40" baseType="lpstr">
      <vt:lpstr>Arial</vt:lpstr>
      <vt:lpstr>宋体</vt:lpstr>
      <vt:lpstr>Wingdings</vt:lpstr>
      <vt:lpstr>微软雅黑</vt:lpstr>
      <vt:lpstr>微软雅黑 Light</vt:lpstr>
      <vt:lpstr>Calibri</vt:lpstr>
      <vt:lpstr>Century Gothic</vt:lpstr>
      <vt:lpstr>Broadway</vt:lpstr>
      <vt:lpstr>华文细黑</vt:lpstr>
      <vt:lpstr>Arial Narrow</vt:lpstr>
      <vt:lpstr>等线</vt:lpstr>
      <vt:lpstr>Times New Roman</vt:lpstr>
      <vt:lpstr>Aharoni</vt:lpstr>
      <vt:lpstr>Impact</vt:lpstr>
      <vt:lpstr>Arial Black</vt:lpstr>
      <vt:lpstr>黑体</vt:lpstr>
      <vt:lpstr>U.S. 101</vt:lpstr>
      <vt:lpstr>Roboto</vt:lpstr>
      <vt:lpstr>Open Sans Light</vt:lpstr>
      <vt:lpstr>Calibri</vt:lpstr>
      <vt:lpstr>楷体</vt:lpstr>
      <vt:lpstr>Arial Unicode MS</vt:lpstr>
      <vt:lpstr>ZWSimpleStroke</vt:lpstr>
      <vt:lpstr>主题2</vt:lpstr>
      <vt:lpstr>1_主题2</vt:lpstr>
      <vt:lpstr>PowerPoint 演示文稿</vt:lpstr>
      <vt:lpstr>PowerPoint 演示文稿</vt:lpstr>
      <vt:lpstr>PowerPoint 演示文稿</vt:lpstr>
      <vt:lpstr>PowerPoint 演示文稿</vt:lpstr>
      <vt:lpstr>政策·</vt:lpstr>
      <vt:lpstr>PowerPoint 演示文稿</vt:lpstr>
      <vt:lpstr>交钥匙</vt:lpstr>
      <vt:lpstr>人人皆可设计</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lin</dc:creator>
  <cp:lastModifiedBy>补哒</cp:lastModifiedBy>
  <cp:revision>398</cp:revision>
  <dcterms:created xsi:type="dcterms:W3CDTF">2015-11-05T02:27:00Z</dcterms:created>
  <dcterms:modified xsi:type="dcterms:W3CDTF">2019-01-15T11:14:42Z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2052-11.1.0.8370</vt:lpwstr>
  </property>
</Properties>
</file>