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28"/>
  </p:notesMasterIdLst>
  <p:handoutMasterIdLst>
    <p:handoutMasterId r:id="rId29"/>
  </p:handoutMasterIdLst>
  <p:sldIdLst>
    <p:sldId id="356" r:id="rId3"/>
    <p:sldId id="357" r:id="rId4"/>
    <p:sldId id="358" r:id="rId5"/>
    <p:sldId id="359" r:id="rId6"/>
    <p:sldId id="360" r:id="rId7"/>
    <p:sldId id="361" r:id="rId8"/>
    <p:sldId id="362" r:id="rId9"/>
    <p:sldId id="363" r:id="rId10"/>
    <p:sldId id="364" r:id="rId11"/>
    <p:sldId id="365" r:id="rId12"/>
    <p:sldId id="366" r:id="rId13"/>
    <p:sldId id="367" r:id="rId14"/>
    <p:sldId id="368" r:id="rId15"/>
    <p:sldId id="369" r:id="rId16"/>
    <p:sldId id="378" r:id="rId17"/>
    <p:sldId id="370" r:id="rId18"/>
    <p:sldId id="371" r:id="rId19"/>
    <p:sldId id="372" r:id="rId20"/>
    <p:sldId id="373" r:id="rId21"/>
    <p:sldId id="374" r:id="rId22"/>
    <p:sldId id="375" r:id="rId23"/>
    <p:sldId id="376" r:id="rId24"/>
    <p:sldId id="379" r:id="rId25"/>
    <p:sldId id="380" r:id="rId26"/>
    <p:sldId id="355" r:id="rId27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3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222E"/>
    <a:srgbClr val="C73E23"/>
    <a:srgbClr val="B5202C"/>
    <a:srgbClr val="B2202B"/>
    <a:srgbClr val="8F1C19"/>
    <a:srgbClr val="C00000"/>
    <a:srgbClr val="C1232E"/>
    <a:srgbClr val="0096FA"/>
    <a:srgbClr val="C1252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25"/>
    <p:restoredTop sz="94414" autoAdjust="0"/>
  </p:normalViewPr>
  <p:slideViewPr>
    <p:cSldViewPr>
      <p:cViewPr>
        <p:scale>
          <a:sx n="112" d="100"/>
          <a:sy n="112" d="100"/>
        </p:scale>
        <p:origin x="888" y="488"/>
      </p:cViewPr>
      <p:guideLst>
        <p:guide orient="horz" pos="1620"/>
        <p:guide pos="2880"/>
        <p:guide pos="3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://kada.study.163.com/index.htm" TargetMode="External"/><Relationship Id="rId2" Type="http://schemas.openxmlformats.org/officeDocument/2006/relationships/hyperlink" Target="http://kada.163.com/project/77077-91139.htm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A1613C-A06A-1848-A852-473CDDCCB323}" type="doc">
      <dgm:prSet loTypeId="urn:microsoft.com/office/officeart/2005/8/layout/hList1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83C4FD4-572E-B445-8438-9A1AF323ACCE}">
      <dgm:prSet phldrT="[Text]" custT="1"/>
      <dgm:spPr/>
      <dgm:t>
        <a:bodyPr anchor="ctr"/>
        <a:lstStyle/>
        <a:p>
          <a:pPr marL="0" lvl="0" defTabSz="48895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思想性</a:t>
          </a:r>
          <a:endParaRPr lang="en-US" altLang="zh-CN" sz="1200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  <a:p>
          <a:pPr marL="0" lvl="0" defTabSz="48895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规范性</a:t>
          </a:r>
          <a:endParaRPr lang="en-US" altLang="zh-CN" sz="1200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  <a:p>
          <a:pPr marL="0" marR="0" lvl="0" indent="0" defTabSz="914400" eaLnBrk="1" fontAlgn="auto" latinLnBrk="0" hangingPunct="1">
            <a:lnSpc>
              <a:spcPct val="6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科学性</a:t>
          </a:r>
          <a:endParaRPr lang="en-US" altLang="zh-CN" sz="1200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367F94B2-B86B-E54C-8D53-55F8A255D444}" type="parTrans" cxnId="{B1BD66FA-F0D1-2C46-BBF6-827AED835323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14149570-91CB-EB48-BD58-67F01F796438}" type="sibTrans" cxnId="{B1BD66FA-F0D1-2C46-BBF6-827AED835323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BFFF96BB-85C0-4A41-A4C7-2205EFFBB5BF}">
      <dgm:prSet custT="1"/>
      <dgm:spPr/>
      <dgm:t>
        <a:bodyPr/>
        <a:lstStyle/>
        <a:p>
          <a:r>
            <a:rPr lang="zh-CN" altLang="en-US" sz="24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创新性</a:t>
          </a:r>
          <a:r>
            <a:rPr lang="en-US" sz="24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 </a:t>
          </a:r>
        </a:p>
      </dgm:t>
    </dgm:pt>
    <dgm:pt modelId="{049965CA-104C-7545-8081-F06BE7C8E15D}" type="parTrans" cxnId="{3CC9178B-EC75-F54A-87FF-449EDA2A78B2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9318151A-8337-FB4F-90FC-94FD629D6215}" type="sibTrans" cxnId="{3CC9178B-EC75-F54A-87FF-449EDA2A78B2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FCDF783D-8143-DF4C-BCC8-054630311CB1}">
      <dgm:prSet custT="1"/>
      <dgm:spPr/>
      <dgm:t>
        <a:bodyPr/>
        <a:lstStyle/>
        <a:p>
          <a:r>
            <a:rPr lang="zh-CN" altLang="en-US" sz="24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艺术性</a:t>
          </a:r>
          <a:r>
            <a:rPr lang="en-US" sz="24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 </a:t>
          </a:r>
        </a:p>
      </dgm:t>
    </dgm:pt>
    <dgm:pt modelId="{B6C6E545-B5D0-604C-9A80-2E016C9B6FCD}" type="parTrans" cxnId="{9ED5B17E-3416-7A4B-BFC5-C2179DBA5C5D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23340FC9-1E77-6D4A-8DD5-A94DD54097FD}" type="sibTrans" cxnId="{9ED5B17E-3416-7A4B-BFC5-C2179DBA5C5D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61DA6319-E95A-9949-A081-E13C75B76A98}">
      <dgm:prSet custT="1"/>
      <dgm:spPr/>
      <dgm:t>
        <a:bodyPr/>
        <a:lstStyle/>
        <a:p>
          <a:r>
            <a:rPr lang="zh-CN" altLang="en-US" sz="24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技术性</a:t>
          </a:r>
          <a:r>
            <a:rPr lang="en-US" sz="24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 </a:t>
          </a:r>
          <a:endParaRPr lang="en-US" sz="1700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018F6DE4-261E-0A4C-A8ED-CE16A2D21CA7}" type="parTrans" cxnId="{65222AFC-686F-ED42-A758-40F8CD4E2039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543DC118-D389-6D48-9EAE-52C64F409480}" type="sibTrans" cxnId="{65222AFC-686F-ED42-A758-40F8CD4E2039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8D3BEBF2-5E82-EC4A-AE23-38CFE741C47C}">
      <dgm:prSet phldrT="[Text]"/>
      <dgm:spPr/>
      <dgm:t>
        <a:bodyPr/>
        <a:lstStyle/>
        <a:p>
          <a:r>
            <a:rPr lang="zh-CN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主题明确，内容健康向上</a:t>
          </a:r>
          <a:endParaRPr lang="en-US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A8CDB804-48DC-F44A-89CB-4B6BE6B9007C}" type="parTrans" cxnId="{DE70850B-646B-C041-9CEA-9AB89B379CBA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46A2C7F9-D191-6445-88C0-BC868EDDA918}" type="sibTrans" cxnId="{DE70850B-646B-C041-9CEA-9AB89B379CBA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0FC8453B-FF87-734C-91A6-E4E4E8F64BB8}">
      <dgm:prSet/>
      <dgm:spPr/>
      <dgm:t>
        <a:bodyPr/>
        <a:lstStyle/>
        <a:p>
          <a:r>
            <a:rPr lang="zh-CN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科学严谨，无常识性错误</a:t>
          </a:r>
          <a:endParaRPr lang="en-US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74B5D7D7-8B5F-4B4A-99CE-F79786544366}" type="parTrans" cxnId="{4F968318-7211-5047-8F4C-39EB0006C16E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959FDE38-589C-424B-9FF4-4257AAE86B6C}" type="sibTrans" cxnId="{4F968318-7211-5047-8F4C-39EB0006C16E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727DAD4C-A4DB-9645-B8CA-2D43768AF8BC}">
      <dgm:prSet/>
      <dgm:spPr/>
      <dgm:t>
        <a:bodyPr/>
        <a:lstStyle/>
        <a:p>
          <a:r>
            <a:rPr lang="zh-CN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文字内容通顺；无错别字和繁体字，作品的语音应采用普通话（特殊需要除外）</a:t>
          </a:r>
          <a:endParaRPr lang="en-US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66292DCC-FFB8-9F41-8558-563C239948D2}" type="parTrans" cxnId="{C4311D03-3877-894C-9D90-C49638101F4D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FB373D49-AF4B-8F4D-A242-A35DA596EB49}" type="sibTrans" cxnId="{C4311D03-3877-894C-9D90-C49638101F4D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1D9973E0-DC17-E841-AC14-A47995C3CD1C}">
      <dgm:prSet/>
      <dgm:spPr/>
      <dgm:t>
        <a:bodyPr/>
        <a:lstStyle/>
        <a:p>
          <a:r>
            <a:rPr lang="zh-CN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非原创素材（含音乐）及内容应注明来源和出处</a:t>
          </a:r>
          <a:endParaRPr lang="en-US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BFB9459E-AB34-7A49-A563-157F668AF585}" type="parTrans" cxnId="{58CEDF10-F3DE-C24F-80D4-4FCD482DA59C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52A20B20-6131-4844-87E2-5F9B06640630}" type="sibTrans" cxnId="{58CEDF10-F3DE-C24F-80D4-4FCD482DA59C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8736A423-CA9A-2541-B03C-A3561F48D18C}">
      <dgm:prSet/>
      <dgm:spPr/>
      <dgm:t>
        <a:bodyPr anchor="ctr"/>
        <a:lstStyle/>
        <a:p>
          <a:r>
            <a:rPr lang="zh-CN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主题和表达形式新颖</a:t>
          </a:r>
          <a:endParaRPr lang="en-US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58D509FF-D8DA-EE4C-BEAF-54CA396627FF}" type="parTrans" cxnId="{3B4FC4B7-3A8A-884D-B3AC-86D65E211282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752197BD-9B20-BF43-BE41-3F78A4087F98}" type="sibTrans" cxnId="{3B4FC4B7-3A8A-884D-B3AC-86D65E211282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9CC84CDE-F06B-794F-806E-231EAAA01767}">
      <dgm:prSet/>
      <dgm:spPr/>
      <dgm:t>
        <a:bodyPr anchor="ctr"/>
        <a:lstStyle/>
        <a:p>
          <a:r>
            <a:rPr lang="zh-CN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内容创作注重原创性</a:t>
          </a:r>
          <a:endParaRPr lang="en-US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89A77074-948A-7545-AA51-6C0D5A684504}" type="parTrans" cxnId="{812797D6-7E45-814C-AE72-E033E6AC2ABC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3A01E9B8-E38A-5E40-B605-51AF175F0A79}" type="sibTrans" cxnId="{812797D6-7E45-814C-AE72-E033E6AC2ABC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3F2E240B-9DE2-AC47-A571-4F501D807566}">
      <dgm:prSet/>
      <dgm:spPr/>
      <dgm:t>
        <a:bodyPr anchor="ctr"/>
        <a:lstStyle/>
        <a:p>
          <a:r>
            <a:rPr lang="zh-CN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构思巧妙、创意独特</a:t>
          </a:r>
          <a:endParaRPr lang="en-US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017C085A-6A60-FE44-B231-1DA2120B63D0}" type="parTrans" cxnId="{48E2D9D8-F382-5444-B7E3-2A5F72D25C57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AC6590E3-B336-C04F-A6FD-CAC8771B1513}" type="sibTrans" cxnId="{48E2D9D8-F382-5444-B7E3-2A5F72D25C57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E31165A2-BA91-8B40-AE73-73139B49AA83}">
      <dgm:prSet/>
      <dgm:spPr/>
      <dgm:t>
        <a:bodyPr anchor="ctr"/>
        <a:lstStyle/>
        <a:p>
          <a:r>
            <a:rPr lang="zh-CN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具有想象力和个性表现力</a:t>
          </a:r>
          <a:endParaRPr lang="en-US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3BE447C0-BEB8-3841-AE59-6E08BF55664E}" type="parTrans" cxnId="{BD479CF4-A2F0-0F48-9150-245F09142DDB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1A558979-12DA-7E49-A35B-32D8C03684F4}" type="sibTrans" cxnId="{BD479CF4-A2F0-0F48-9150-245F09142DDB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983F1A60-0FDA-8A43-8C5D-F56057658DB8}">
      <dgm:prSet/>
      <dgm:spPr/>
      <dgm:t>
        <a:bodyPr anchor="ctr"/>
        <a:lstStyle/>
        <a:p>
          <a:r>
            <a:rPr lang="zh-CN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完美运用有关形式表现主题，有实际意义</a:t>
          </a:r>
          <a:endParaRPr lang="en-US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7E3DA782-822D-CD47-8633-E52C2DD9F715}" type="parTrans" cxnId="{05642490-4812-8742-A6C9-A1B4573858D4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12827A34-848E-4E47-B9DC-7B8E37C4A77D}" type="sibTrans" cxnId="{05642490-4812-8742-A6C9-A1B4573858D4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C7718375-2118-B748-9D5F-4762492514F8}">
      <dgm:prSet/>
      <dgm:spPr/>
      <dgm:t>
        <a:bodyPr anchor="ctr"/>
        <a:lstStyle/>
        <a:p>
          <a:r>
            <a:rPr lang="zh-CN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界面美观、布局合理，设计富有新意</a:t>
          </a:r>
          <a:endParaRPr lang="en-US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FBB2A91F-F7AB-2B44-9251-60BF1D2D089A}" type="parTrans" cxnId="{75B5E117-AA83-1742-844F-EA05C95BE8B2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3EA0CC9C-592E-424B-B1E2-C4DB214CE3A8}" type="sibTrans" cxnId="{75B5E117-AA83-1742-844F-EA05C95BE8B2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85978B48-A3A7-6644-B5F0-3EAD7B923F5D}">
      <dgm:prSet/>
      <dgm:spPr/>
      <dgm:t>
        <a:bodyPr anchor="ctr"/>
        <a:lstStyle/>
        <a:p>
          <a:r>
            <a:rPr lang="zh-CN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算法简捷，思路清晰，方法独特</a:t>
          </a:r>
          <a:endParaRPr lang="en-US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5E8AB671-F933-DC42-A940-B609892FEA65}" type="parTrans" cxnId="{BF6A18D2-435F-3E41-90E3-78A79A2E3766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1A5AE89D-FD6E-B445-889C-8368563657AE}" type="sibTrans" cxnId="{BF6A18D2-435F-3E41-90E3-78A79A2E3766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D3823F96-CB52-8143-B723-2C97D1ECD58D}">
      <dgm:prSet/>
      <dgm:spPr/>
      <dgm:t>
        <a:bodyPr anchor="ctr"/>
        <a:lstStyle/>
        <a:p>
          <a:r>
            <a:rPr lang="zh-CN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使用方便，人机交互好</a:t>
          </a:r>
          <a:endParaRPr lang="en-US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09F65B1E-3EE7-3341-988A-42C9CA258D73}" type="parTrans" cxnId="{1F2E9E97-A402-B644-8324-8866AF323912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8F98D07D-B128-1341-AC04-64860A3F85B8}" type="sibTrans" cxnId="{1F2E9E97-A402-B644-8324-8866AF323912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0C967D03-B4EC-2A4C-A759-2D3FE7DE92A9}">
      <dgm:prSet/>
      <dgm:spPr/>
      <dgm:t>
        <a:bodyPr anchor="ctr"/>
        <a:lstStyle/>
        <a:p>
          <a:r>
            <a:rPr lang="zh-CN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兼容性好，维护方便，易于安装和卸载</a:t>
          </a:r>
          <a:endParaRPr lang="en-US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478D481D-108D-D34A-8D7D-E85087987769}" type="parTrans" cxnId="{54EE029A-EEAF-534B-BBE3-FE58B55732FF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BED4702C-B24C-884D-94B4-D1C9071A22DB}" type="sibTrans" cxnId="{54EE029A-EEAF-534B-BBE3-FE58B55732FF}">
      <dgm:prSet/>
      <dgm:spPr/>
      <dgm:t>
        <a:bodyPr/>
        <a:lstStyle/>
        <a:p>
          <a:endParaRPr lang="en-US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gm:t>
    </dgm:pt>
    <dgm:pt modelId="{B30C0DA5-1BE4-BA40-8468-A8DCEB07C1CA}" type="pres">
      <dgm:prSet presAssocID="{A0A1613C-A06A-1848-A852-473CDDCCB32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C99903-79C4-7F40-9F0B-BF35DC56380B}" type="pres">
      <dgm:prSet presAssocID="{A83C4FD4-572E-B445-8438-9A1AF323ACCE}" presName="composite" presStyleCnt="0"/>
      <dgm:spPr/>
    </dgm:pt>
    <dgm:pt modelId="{65387972-70D1-7C46-87BB-ABFBD29FCF01}" type="pres">
      <dgm:prSet presAssocID="{A83C4FD4-572E-B445-8438-9A1AF323ACCE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7968FC-F08C-D34D-89B5-D24B74EB6A0A}" type="pres">
      <dgm:prSet presAssocID="{A83C4FD4-572E-B445-8438-9A1AF323ACCE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B79C46-CEF9-C242-BAC8-8DE7AE3FF182}" type="pres">
      <dgm:prSet presAssocID="{14149570-91CB-EB48-BD58-67F01F796438}" presName="space" presStyleCnt="0"/>
      <dgm:spPr/>
    </dgm:pt>
    <dgm:pt modelId="{2D4407B8-DA73-9F46-A708-40F3D2BDCF00}" type="pres">
      <dgm:prSet presAssocID="{BFFF96BB-85C0-4A41-A4C7-2205EFFBB5BF}" presName="composite" presStyleCnt="0"/>
      <dgm:spPr/>
    </dgm:pt>
    <dgm:pt modelId="{E0AA8AB5-D8D9-4242-85AC-2A36A6990D2C}" type="pres">
      <dgm:prSet presAssocID="{BFFF96BB-85C0-4A41-A4C7-2205EFFBB5BF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8BA3A2-6C58-DE40-AFF1-E7EA72AC5906}" type="pres">
      <dgm:prSet presAssocID="{BFFF96BB-85C0-4A41-A4C7-2205EFFBB5BF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79F205-255A-2D4D-AF95-8B18AAE61AF7}" type="pres">
      <dgm:prSet presAssocID="{9318151A-8337-FB4F-90FC-94FD629D6215}" presName="space" presStyleCnt="0"/>
      <dgm:spPr/>
    </dgm:pt>
    <dgm:pt modelId="{7013E81F-837E-EF42-89B8-5B6A83F50AF0}" type="pres">
      <dgm:prSet presAssocID="{FCDF783D-8143-DF4C-BCC8-054630311CB1}" presName="composite" presStyleCnt="0"/>
      <dgm:spPr/>
    </dgm:pt>
    <dgm:pt modelId="{9347D938-627E-2643-888E-13E84B490F8D}" type="pres">
      <dgm:prSet presAssocID="{FCDF783D-8143-DF4C-BCC8-054630311CB1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389ADE-71B9-0B47-BF2B-2DB72FC9C9F3}" type="pres">
      <dgm:prSet presAssocID="{FCDF783D-8143-DF4C-BCC8-054630311CB1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4EB232-4F2D-3441-851D-80C1D980A219}" type="pres">
      <dgm:prSet presAssocID="{23340FC9-1E77-6D4A-8DD5-A94DD54097FD}" presName="space" presStyleCnt="0"/>
      <dgm:spPr/>
    </dgm:pt>
    <dgm:pt modelId="{C9F2302C-8AF2-984E-B150-F39DB0F4AAB5}" type="pres">
      <dgm:prSet presAssocID="{61DA6319-E95A-9949-A081-E13C75B76A98}" presName="composite" presStyleCnt="0"/>
      <dgm:spPr/>
    </dgm:pt>
    <dgm:pt modelId="{54BDE5DF-E169-7747-BBF7-3462CB7CD399}" type="pres">
      <dgm:prSet presAssocID="{61DA6319-E95A-9949-A081-E13C75B76A98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2B2EB1-6A91-C54F-B00A-155FEF6A3582}" type="pres">
      <dgm:prSet presAssocID="{61DA6319-E95A-9949-A081-E13C75B76A98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4FC4B7-3A8A-884D-B3AC-86D65E211282}" srcId="{BFFF96BB-85C0-4A41-A4C7-2205EFFBB5BF}" destId="{8736A423-CA9A-2541-B03C-A3561F48D18C}" srcOrd="0" destOrd="0" parTransId="{58D509FF-D8DA-EE4C-BEAF-54CA396627FF}" sibTransId="{752197BD-9B20-BF43-BE41-3F78A4087F98}"/>
    <dgm:cxn modelId="{54EE029A-EEAF-534B-BBE3-FE58B55732FF}" srcId="{61DA6319-E95A-9949-A081-E13C75B76A98}" destId="{0C967D03-B4EC-2A4C-A759-2D3FE7DE92A9}" srcOrd="1" destOrd="0" parTransId="{478D481D-108D-D34A-8D7D-E85087987769}" sibTransId="{BED4702C-B24C-884D-94B4-D1C9071A22DB}"/>
    <dgm:cxn modelId="{3CC9178B-EC75-F54A-87FF-449EDA2A78B2}" srcId="{A0A1613C-A06A-1848-A852-473CDDCCB323}" destId="{BFFF96BB-85C0-4A41-A4C7-2205EFFBB5BF}" srcOrd="1" destOrd="0" parTransId="{049965CA-104C-7545-8081-F06BE7C8E15D}" sibTransId="{9318151A-8337-FB4F-90FC-94FD629D6215}"/>
    <dgm:cxn modelId="{C4311D03-3877-894C-9D90-C49638101F4D}" srcId="{A83C4FD4-572E-B445-8438-9A1AF323ACCE}" destId="{727DAD4C-A4DB-9645-B8CA-2D43768AF8BC}" srcOrd="2" destOrd="0" parTransId="{66292DCC-FFB8-9F41-8558-563C239948D2}" sibTransId="{FB373D49-AF4B-8F4D-A242-A35DA596EB49}"/>
    <dgm:cxn modelId="{4F968318-7211-5047-8F4C-39EB0006C16E}" srcId="{A83C4FD4-572E-B445-8438-9A1AF323ACCE}" destId="{0FC8453B-FF87-734C-91A6-E4E4E8F64BB8}" srcOrd="1" destOrd="0" parTransId="{74B5D7D7-8B5F-4B4A-99CE-F79786544366}" sibTransId="{959FDE38-589C-424B-9FF4-4257AAE86B6C}"/>
    <dgm:cxn modelId="{530EC3F5-1F6F-8B4E-92DE-0C306A973E62}" type="presOf" srcId="{3F2E240B-9DE2-AC47-A571-4F501D807566}" destId="{998BA3A2-6C58-DE40-AFF1-E7EA72AC5906}" srcOrd="0" destOrd="2" presId="urn:microsoft.com/office/officeart/2005/8/layout/hList1"/>
    <dgm:cxn modelId="{62D3A9DE-789A-CB4D-9567-9478A382FD42}" type="presOf" srcId="{D3823F96-CB52-8143-B723-2C97D1ECD58D}" destId="{E32B2EB1-6A91-C54F-B00A-155FEF6A3582}" srcOrd="0" destOrd="2" presId="urn:microsoft.com/office/officeart/2005/8/layout/hList1"/>
    <dgm:cxn modelId="{899F5EBC-D93F-5A4D-AF5C-C0561E7B32D3}" type="presOf" srcId="{A0A1613C-A06A-1848-A852-473CDDCCB323}" destId="{B30C0DA5-1BE4-BA40-8468-A8DCEB07C1CA}" srcOrd="0" destOrd="0" presId="urn:microsoft.com/office/officeart/2005/8/layout/hList1"/>
    <dgm:cxn modelId="{BA998154-8A01-DF4E-87AF-B36AAA3DC725}" type="presOf" srcId="{FCDF783D-8143-DF4C-BCC8-054630311CB1}" destId="{9347D938-627E-2643-888E-13E84B490F8D}" srcOrd="0" destOrd="0" presId="urn:microsoft.com/office/officeart/2005/8/layout/hList1"/>
    <dgm:cxn modelId="{E81EC8FE-0307-4742-B63D-A179040A1256}" type="presOf" srcId="{61DA6319-E95A-9949-A081-E13C75B76A98}" destId="{54BDE5DF-E169-7747-BBF7-3462CB7CD399}" srcOrd="0" destOrd="0" presId="urn:microsoft.com/office/officeart/2005/8/layout/hList1"/>
    <dgm:cxn modelId="{5E68665E-982C-334D-8B49-50294F330AF2}" type="presOf" srcId="{0FC8453B-FF87-734C-91A6-E4E4E8F64BB8}" destId="{FD7968FC-F08C-D34D-89B5-D24B74EB6A0A}" srcOrd="0" destOrd="1" presId="urn:microsoft.com/office/officeart/2005/8/layout/hList1"/>
    <dgm:cxn modelId="{CD8A1D55-E66B-F447-8CBF-167225768B96}" type="presOf" srcId="{9CC84CDE-F06B-794F-806E-231EAAA01767}" destId="{998BA3A2-6C58-DE40-AFF1-E7EA72AC5906}" srcOrd="0" destOrd="1" presId="urn:microsoft.com/office/officeart/2005/8/layout/hList1"/>
    <dgm:cxn modelId="{812797D6-7E45-814C-AE72-E033E6AC2ABC}" srcId="{BFFF96BB-85C0-4A41-A4C7-2205EFFBB5BF}" destId="{9CC84CDE-F06B-794F-806E-231EAAA01767}" srcOrd="1" destOrd="0" parTransId="{89A77074-948A-7545-AA51-6C0D5A684504}" sibTransId="{3A01E9B8-E38A-5E40-B605-51AF175F0A79}"/>
    <dgm:cxn modelId="{67DFD0D5-DFEE-794A-A6F6-42FCCCF6A969}" type="presOf" srcId="{983F1A60-0FDA-8A43-8C5D-F56057658DB8}" destId="{08389ADE-71B9-0B47-BF2B-2DB72FC9C9F3}" srcOrd="0" destOrd="0" presId="urn:microsoft.com/office/officeart/2005/8/layout/hList1"/>
    <dgm:cxn modelId="{9ED5B17E-3416-7A4B-BFC5-C2179DBA5C5D}" srcId="{A0A1613C-A06A-1848-A852-473CDDCCB323}" destId="{FCDF783D-8143-DF4C-BCC8-054630311CB1}" srcOrd="2" destOrd="0" parTransId="{B6C6E545-B5D0-604C-9A80-2E016C9B6FCD}" sibTransId="{23340FC9-1E77-6D4A-8DD5-A94DD54097FD}"/>
    <dgm:cxn modelId="{D6C5B30E-E050-E14E-BEE1-A581D03AAE38}" type="presOf" srcId="{BFFF96BB-85C0-4A41-A4C7-2205EFFBB5BF}" destId="{E0AA8AB5-D8D9-4242-85AC-2A36A6990D2C}" srcOrd="0" destOrd="0" presId="urn:microsoft.com/office/officeart/2005/8/layout/hList1"/>
    <dgm:cxn modelId="{B65B17C0-0B37-7643-88B1-3480E014EB75}" type="presOf" srcId="{8736A423-CA9A-2541-B03C-A3561F48D18C}" destId="{998BA3A2-6C58-DE40-AFF1-E7EA72AC5906}" srcOrd="0" destOrd="0" presId="urn:microsoft.com/office/officeart/2005/8/layout/hList1"/>
    <dgm:cxn modelId="{05642490-4812-8742-A6C9-A1B4573858D4}" srcId="{FCDF783D-8143-DF4C-BCC8-054630311CB1}" destId="{983F1A60-0FDA-8A43-8C5D-F56057658DB8}" srcOrd="0" destOrd="0" parTransId="{7E3DA782-822D-CD47-8633-E52C2DD9F715}" sibTransId="{12827A34-848E-4E47-B9DC-7B8E37C4A77D}"/>
    <dgm:cxn modelId="{BD479CF4-A2F0-0F48-9150-245F09142DDB}" srcId="{BFFF96BB-85C0-4A41-A4C7-2205EFFBB5BF}" destId="{E31165A2-BA91-8B40-AE73-73139B49AA83}" srcOrd="3" destOrd="0" parTransId="{3BE447C0-BEB8-3841-AE59-6E08BF55664E}" sibTransId="{1A558979-12DA-7E49-A35B-32D8C03684F4}"/>
    <dgm:cxn modelId="{DE70850B-646B-C041-9CEA-9AB89B379CBA}" srcId="{A83C4FD4-572E-B445-8438-9A1AF323ACCE}" destId="{8D3BEBF2-5E82-EC4A-AE23-38CFE741C47C}" srcOrd="0" destOrd="0" parTransId="{A8CDB804-48DC-F44A-89CB-4B6BE6B9007C}" sibTransId="{46A2C7F9-D191-6445-88C0-BC868EDDA918}"/>
    <dgm:cxn modelId="{58CEDF10-F3DE-C24F-80D4-4FCD482DA59C}" srcId="{A83C4FD4-572E-B445-8438-9A1AF323ACCE}" destId="{1D9973E0-DC17-E841-AC14-A47995C3CD1C}" srcOrd="3" destOrd="0" parTransId="{BFB9459E-AB34-7A49-A563-157F668AF585}" sibTransId="{52A20B20-6131-4844-87E2-5F9B06640630}"/>
    <dgm:cxn modelId="{1F2E9E97-A402-B644-8324-8866AF323912}" srcId="{61DA6319-E95A-9949-A081-E13C75B76A98}" destId="{D3823F96-CB52-8143-B723-2C97D1ECD58D}" srcOrd="2" destOrd="0" parTransId="{09F65B1E-3EE7-3341-988A-42C9CA258D73}" sibTransId="{8F98D07D-B128-1341-AC04-64860A3F85B8}"/>
    <dgm:cxn modelId="{9560E8CF-DAAC-764A-B3A6-4F324022B5AB}" type="presOf" srcId="{727DAD4C-A4DB-9645-B8CA-2D43768AF8BC}" destId="{FD7968FC-F08C-D34D-89B5-D24B74EB6A0A}" srcOrd="0" destOrd="2" presId="urn:microsoft.com/office/officeart/2005/8/layout/hList1"/>
    <dgm:cxn modelId="{500DA9E1-9E09-D947-92E5-CED1529D100A}" type="presOf" srcId="{8D3BEBF2-5E82-EC4A-AE23-38CFE741C47C}" destId="{FD7968FC-F08C-D34D-89B5-D24B74EB6A0A}" srcOrd="0" destOrd="0" presId="urn:microsoft.com/office/officeart/2005/8/layout/hList1"/>
    <dgm:cxn modelId="{65222AFC-686F-ED42-A758-40F8CD4E2039}" srcId="{A0A1613C-A06A-1848-A852-473CDDCCB323}" destId="{61DA6319-E95A-9949-A081-E13C75B76A98}" srcOrd="3" destOrd="0" parTransId="{018F6DE4-261E-0A4C-A8ED-CE16A2D21CA7}" sibTransId="{543DC118-D389-6D48-9EAE-52C64F409480}"/>
    <dgm:cxn modelId="{75B5E117-AA83-1742-844F-EA05C95BE8B2}" srcId="{FCDF783D-8143-DF4C-BCC8-054630311CB1}" destId="{C7718375-2118-B748-9D5F-4762492514F8}" srcOrd="1" destOrd="0" parTransId="{FBB2A91F-F7AB-2B44-9251-60BF1D2D089A}" sibTransId="{3EA0CC9C-592E-424B-B1E2-C4DB214CE3A8}"/>
    <dgm:cxn modelId="{13A527DC-A751-F44A-BE53-FE38045F80BA}" type="presOf" srcId="{A83C4FD4-572E-B445-8438-9A1AF323ACCE}" destId="{65387972-70D1-7C46-87BB-ABFBD29FCF01}" srcOrd="0" destOrd="0" presId="urn:microsoft.com/office/officeart/2005/8/layout/hList1"/>
    <dgm:cxn modelId="{1671576F-4CFE-3E43-BC38-CD5A98213740}" type="presOf" srcId="{0C967D03-B4EC-2A4C-A759-2D3FE7DE92A9}" destId="{E32B2EB1-6A91-C54F-B00A-155FEF6A3582}" srcOrd="0" destOrd="1" presId="urn:microsoft.com/office/officeart/2005/8/layout/hList1"/>
    <dgm:cxn modelId="{572D016A-8B27-BB4E-A47C-6E553E278FA8}" type="presOf" srcId="{1D9973E0-DC17-E841-AC14-A47995C3CD1C}" destId="{FD7968FC-F08C-D34D-89B5-D24B74EB6A0A}" srcOrd="0" destOrd="3" presId="urn:microsoft.com/office/officeart/2005/8/layout/hList1"/>
    <dgm:cxn modelId="{BE58064D-8E34-5D43-929C-2A60B4289DB4}" type="presOf" srcId="{C7718375-2118-B748-9D5F-4762492514F8}" destId="{08389ADE-71B9-0B47-BF2B-2DB72FC9C9F3}" srcOrd="0" destOrd="1" presId="urn:microsoft.com/office/officeart/2005/8/layout/hList1"/>
    <dgm:cxn modelId="{48E2D9D8-F382-5444-B7E3-2A5F72D25C57}" srcId="{BFFF96BB-85C0-4A41-A4C7-2205EFFBB5BF}" destId="{3F2E240B-9DE2-AC47-A571-4F501D807566}" srcOrd="2" destOrd="0" parTransId="{017C085A-6A60-FE44-B231-1DA2120B63D0}" sibTransId="{AC6590E3-B336-C04F-A6FD-CAC8771B1513}"/>
    <dgm:cxn modelId="{07169C07-F7CB-FB46-A8C5-C374818F0FF0}" type="presOf" srcId="{85978B48-A3A7-6644-B5F0-3EAD7B923F5D}" destId="{E32B2EB1-6A91-C54F-B00A-155FEF6A3582}" srcOrd="0" destOrd="0" presId="urn:microsoft.com/office/officeart/2005/8/layout/hList1"/>
    <dgm:cxn modelId="{A30E4024-F3B6-BB4F-8B23-29196471582D}" type="presOf" srcId="{E31165A2-BA91-8B40-AE73-73139B49AA83}" destId="{998BA3A2-6C58-DE40-AFF1-E7EA72AC5906}" srcOrd="0" destOrd="3" presId="urn:microsoft.com/office/officeart/2005/8/layout/hList1"/>
    <dgm:cxn modelId="{BF6A18D2-435F-3E41-90E3-78A79A2E3766}" srcId="{61DA6319-E95A-9949-A081-E13C75B76A98}" destId="{85978B48-A3A7-6644-B5F0-3EAD7B923F5D}" srcOrd="0" destOrd="0" parTransId="{5E8AB671-F933-DC42-A940-B609892FEA65}" sibTransId="{1A5AE89D-FD6E-B445-889C-8368563657AE}"/>
    <dgm:cxn modelId="{B1BD66FA-F0D1-2C46-BBF6-827AED835323}" srcId="{A0A1613C-A06A-1848-A852-473CDDCCB323}" destId="{A83C4FD4-572E-B445-8438-9A1AF323ACCE}" srcOrd="0" destOrd="0" parTransId="{367F94B2-B86B-E54C-8D53-55F8A255D444}" sibTransId="{14149570-91CB-EB48-BD58-67F01F796438}"/>
    <dgm:cxn modelId="{2F476C85-2D16-3547-981D-0F18C7C5D0FF}" type="presParOf" srcId="{B30C0DA5-1BE4-BA40-8468-A8DCEB07C1CA}" destId="{45C99903-79C4-7F40-9F0B-BF35DC56380B}" srcOrd="0" destOrd="0" presId="urn:microsoft.com/office/officeart/2005/8/layout/hList1"/>
    <dgm:cxn modelId="{854BB337-6337-6647-93FD-11B38B101ED0}" type="presParOf" srcId="{45C99903-79C4-7F40-9F0B-BF35DC56380B}" destId="{65387972-70D1-7C46-87BB-ABFBD29FCF01}" srcOrd="0" destOrd="0" presId="urn:microsoft.com/office/officeart/2005/8/layout/hList1"/>
    <dgm:cxn modelId="{A3223923-6E03-F241-8962-CAB9BFDB14E2}" type="presParOf" srcId="{45C99903-79C4-7F40-9F0B-BF35DC56380B}" destId="{FD7968FC-F08C-D34D-89B5-D24B74EB6A0A}" srcOrd="1" destOrd="0" presId="urn:microsoft.com/office/officeart/2005/8/layout/hList1"/>
    <dgm:cxn modelId="{1D663E78-AFE1-964E-8B57-9FC5B45B550A}" type="presParOf" srcId="{B30C0DA5-1BE4-BA40-8468-A8DCEB07C1CA}" destId="{A4B79C46-CEF9-C242-BAC8-8DE7AE3FF182}" srcOrd="1" destOrd="0" presId="urn:microsoft.com/office/officeart/2005/8/layout/hList1"/>
    <dgm:cxn modelId="{9D06B207-B2FC-DB4E-94B5-CC5C6791950A}" type="presParOf" srcId="{B30C0DA5-1BE4-BA40-8468-A8DCEB07C1CA}" destId="{2D4407B8-DA73-9F46-A708-40F3D2BDCF00}" srcOrd="2" destOrd="0" presId="urn:microsoft.com/office/officeart/2005/8/layout/hList1"/>
    <dgm:cxn modelId="{13238C15-1F6E-1B42-BB31-0BCEA807F450}" type="presParOf" srcId="{2D4407B8-DA73-9F46-A708-40F3D2BDCF00}" destId="{E0AA8AB5-D8D9-4242-85AC-2A36A6990D2C}" srcOrd="0" destOrd="0" presId="urn:microsoft.com/office/officeart/2005/8/layout/hList1"/>
    <dgm:cxn modelId="{657F6BD3-2FD0-9645-9747-AC3095B8DC50}" type="presParOf" srcId="{2D4407B8-DA73-9F46-A708-40F3D2BDCF00}" destId="{998BA3A2-6C58-DE40-AFF1-E7EA72AC5906}" srcOrd="1" destOrd="0" presId="urn:microsoft.com/office/officeart/2005/8/layout/hList1"/>
    <dgm:cxn modelId="{61D27219-8639-F148-811F-6864E4A39F19}" type="presParOf" srcId="{B30C0DA5-1BE4-BA40-8468-A8DCEB07C1CA}" destId="{0779F205-255A-2D4D-AF95-8B18AAE61AF7}" srcOrd="3" destOrd="0" presId="urn:microsoft.com/office/officeart/2005/8/layout/hList1"/>
    <dgm:cxn modelId="{B2ED5931-5E8A-D74F-8FA3-6A6FE4C04352}" type="presParOf" srcId="{B30C0DA5-1BE4-BA40-8468-A8DCEB07C1CA}" destId="{7013E81F-837E-EF42-89B8-5B6A83F50AF0}" srcOrd="4" destOrd="0" presId="urn:microsoft.com/office/officeart/2005/8/layout/hList1"/>
    <dgm:cxn modelId="{688410CB-0211-E148-9FF5-E6B907DB6AB5}" type="presParOf" srcId="{7013E81F-837E-EF42-89B8-5B6A83F50AF0}" destId="{9347D938-627E-2643-888E-13E84B490F8D}" srcOrd="0" destOrd="0" presId="urn:microsoft.com/office/officeart/2005/8/layout/hList1"/>
    <dgm:cxn modelId="{554E33D2-0A6E-A64C-870E-7E271D24E184}" type="presParOf" srcId="{7013E81F-837E-EF42-89B8-5B6A83F50AF0}" destId="{08389ADE-71B9-0B47-BF2B-2DB72FC9C9F3}" srcOrd="1" destOrd="0" presId="urn:microsoft.com/office/officeart/2005/8/layout/hList1"/>
    <dgm:cxn modelId="{10C96019-0136-7849-BD01-6D1D24558382}" type="presParOf" srcId="{B30C0DA5-1BE4-BA40-8468-A8DCEB07C1CA}" destId="{F14EB232-4F2D-3441-851D-80C1D980A219}" srcOrd="5" destOrd="0" presId="urn:microsoft.com/office/officeart/2005/8/layout/hList1"/>
    <dgm:cxn modelId="{7DA9AB02-85DE-F14A-A6BC-6E971091A465}" type="presParOf" srcId="{B30C0DA5-1BE4-BA40-8468-A8DCEB07C1CA}" destId="{C9F2302C-8AF2-984E-B150-F39DB0F4AAB5}" srcOrd="6" destOrd="0" presId="urn:microsoft.com/office/officeart/2005/8/layout/hList1"/>
    <dgm:cxn modelId="{47AD2506-74B1-6E47-9DA3-A591808CD8EB}" type="presParOf" srcId="{C9F2302C-8AF2-984E-B150-F39DB0F4AAB5}" destId="{54BDE5DF-E169-7747-BBF7-3462CB7CD399}" srcOrd="0" destOrd="0" presId="urn:microsoft.com/office/officeart/2005/8/layout/hList1"/>
    <dgm:cxn modelId="{3440A875-82BE-9748-84E6-F0A3F2D63C61}" type="presParOf" srcId="{C9F2302C-8AF2-984E-B150-F39DB0F4AAB5}" destId="{E32B2EB1-6A91-C54F-B00A-155FEF6A358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DE8BB6-20F6-6F41-A025-D173DFEA244F}" type="doc">
      <dgm:prSet loTypeId="urn:microsoft.com/office/officeart/2005/8/layout/matrix2" loCatId="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72C8409-A4B3-B649-B2A4-CD2CABDBA99F}">
      <dgm:prSet phldrT="[Text]"/>
      <dgm:spPr/>
      <dgm:t>
        <a:bodyPr/>
        <a:lstStyle/>
        <a:p>
          <a:r>
            <a:rPr lang="zh-CN" altLang="en-US" dirty="0">
              <a:latin typeface="STXinwei" charset="-122"/>
              <a:ea typeface="STXinwei" charset="-122"/>
              <a:cs typeface="STXinwei" charset="-122"/>
            </a:rPr>
            <a:t>动画</a:t>
          </a:r>
          <a:endParaRPr lang="en-US" dirty="0">
            <a:latin typeface="STXinwei" charset="-122"/>
            <a:ea typeface="STXinwei" charset="-122"/>
            <a:cs typeface="STXinwei" charset="-122"/>
          </a:endParaRPr>
        </a:p>
      </dgm:t>
    </dgm:pt>
    <dgm:pt modelId="{DC74615E-5886-214C-9F17-4FA9EF4751A8}" type="parTrans" cxnId="{919A4FD0-793C-1543-ADB2-F17220259EDF}">
      <dgm:prSet/>
      <dgm:spPr/>
      <dgm:t>
        <a:bodyPr/>
        <a:lstStyle/>
        <a:p>
          <a:endParaRPr lang="en-US">
            <a:latin typeface="STXinwei" charset="-122"/>
            <a:ea typeface="STXinwei" charset="-122"/>
            <a:cs typeface="STXinwei" charset="-122"/>
          </a:endParaRPr>
        </a:p>
      </dgm:t>
    </dgm:pt>
    <dgm:pt modelId="{A57F36AE-66D6-504D-9946-A841651C2FED}" type="sibTrans" cxnId="{919A4FD0-793C-1543-ADB2-F17220259EDF}">
      <dgm:prSet/>
      <dgm:spPr/>
      <dgm:t>
        <a:bodyPr/>
        <a:lstStyle/>
        <a:p>
          <a:endParaRPr lang="en-US">
            <a:latin typeface="STXinwei" charset="-122"/>
            <a:ea typeface="STXinwei" charset="-122"/>
            <a:cs typeface="STXinwei" charset="-122"/>
          </a:endParaRPr>
        </a:p>
      </dgm:t>
    </dgm:pt>
    <dgm:pt modelId="{A47A0454-A038-9841-A3D1-7F32292FABA9}">
      <dgm:prSet phldrT="[Text]"/>
      <dgm:spPr/>
      <dgm:t>
        <a:bodyPr/>
        <a:lstStyle/>
        <a:p>
          <a:r>
            <a:rPr lang="zh-CN" altLang="en-US" dirty="0">
              <a:latin typeface="STXinwei" charset="-122"/>
              <a:ea typeface="STXinwei" charset="-122"/>
              <a:cs typeface="STXinwei" charset="-122"/>
            </a:rPr>
            <a:t>音乐</a:t>
          </a:r>
          <a:endParaRPr lang="en-US" dirty="0">
            <a:latin typeface="STXinwei" charset="-122"/>
            <a:ea typeface="STXinwei" charset="-122"/>
            <a:cs typeface="STXinwei" charset="-122"/>
          </a:endParaRPr>
        </a:p>
      </dgm:t>
    </dgm:pt>
    <dgm:pt modelId="{821E6D89-EABA-2B45-876F-BDAA6D581AAC}" type="parTrans" cxnId="{6A1AF250-0B76-5E46-9C8D-D197F87BB68D}">
      <dgm:prSet/>
      <dgm:spPr/>
      <dgm:t>
        <a:bodyPr/>
        <a:lstStyle/>
        <a:p>
          <a:endParaRPr lang="en-US">
            <a:latin typeface="STXinwei" charset="-122"/>
            <a:ea typeface="STXinwei" charset="-122"/>
            <a:cs typeface="STXinwei" charset="-122"/>
          </a:endParaRPr>
        </a:p>
      </dgm:t>
    </dgm:pt>
    <dgm:pt modelId="{45E63C2A-7009-7544-8F38-540ACA325671}" type="sibTrans" cxnId="{6A1AF250-0B76-5E46-9C8D-D197F87BB68D}">
      <dgm:prSet/>
      <dgm:spPr/>
      <dgm:t>
        <a:bodyPr/>
        <a:lstStyle/>
        <a:p>
          <a:endParaRPr lang="en-US">
            <a:latin typeface="STXinwei" charset="-122"/>
            <a:ea typeface="STXinwei" charset="-122"/>
            <a:cs typeface="STXinwei" charset="-122"/>
          </a:endParaRPr>
        </a:p>
      </dgm:t>
    </dgm:pt>
    <dgm:pt modelId="{19A75656-1C66-D44C-B756-A567A341DF62}">
      <dgm:prSet phldrT="[Text]"/>
      <dgm:spPr/>
      <dgm:t>
        <a:bodyPr/>
        <a:lstStyle/>
        <a:p>
          <a:r>
            <a:rPr lang="zh-CN" altLang="en-US" dirty="0">
              <a:latin typeface="STXinwei" charset="-122"/>
              <a:ea typeface="STXinwei" charset="-122"/>
              <a:cs typeface="STXinwei" charset="-122"/>
            </a:rPr>
            <a:t>数学</a:t>
          </a:r>
          <a:endParaRPr lang="en-US" dirty="0">
            <a:latin typeface="STXinwei" charset="-122"/>
            <a:ea typeface="STXinwei" charset="-122"/>
            <a:cs typeface="STXinwei" charset="-122"/>
          </a:endParaRPr>
        </a:p>
      </dgm:t>
    </dgm:pt>
    <dgm:pt modelId="{E6BF0D8B-D914-9842-873C-E495318CD6E0}" type="parTrans" cxnId="{54546A36-0033-D541-8924-691A66BE6DC0}">
      <dgm:prSet/>
      <dgm:spPr/>
      <dgm:t>
        <a:bodyPr/>
        <a:lstStyle/>
        <a:p>
          <a:endParaRPr lang="en-US">
            <a:latin typeface="STXinwei" charset="-122"/>
            <a:ea typeface="STXinwei" charset="-122"/>
            <a:cs typeface="STXinwei" charset="-122"/>
          </a:endParaRPr>
        </a:p>
      </dgm:t>
    </dgm:pt>
    <dgm:pt modelId="{992B342F-B831-7B4D-A616-F337D2007205}" type="sibTrans" cxnId="{54546A36-0033-D541-8924-691A66BE6DC0}">
      <dgm:prSet/>
      <dgm:spPr/>
      <dgm:t>
        <a:bodyPr/>
        <a:lstStyle/>
        <a:p>
          <a:endParaRPr lang="en-US">
            <a:latin typeface="STXinwei" charset="-122"/>
            <a:ea typeface="STXinwei" charset="-122"/>
            <a:cs typeface="STXinwei" charset="-122"/>
          </a:endParaRPr>
        </a:p>
      </dgm:t>
    </dgm:pt>
    <dgm:pt modelId="{1C633DED-DB29-B148-8CF1-8019144BAFD2}">
      <dgm:prSet phldrT="[Text]"/>
      <dgm:spPr/>
      <dgm:t>
        <a:bodyPr/>
        <a:lstStyle/>
        <a:p>
          <a:r>
            <a:rPr lang="zh-CN" altLang="en-US" dirty="0">
              <a:latin typeface="STXinwei" charset="-122"/>
              <a:ea typeface="STXinwei" charset="-122"/>
              <a:cs typeface="STXinwei" charset="-122"/>
            </a:rPr>
            <a:t>体感</a:t>
          </a:r>
          <a:endParaRPr lang="en-US" dirty="0">
            <a:latin typeface="STXinwei" charset="-122"/>
            <a:ea typeface="STXinwei" charset="-122"/>
            <a:cs typeface="STXinwei" charset="-122"/>
          </a:endParaRPr>
        </a:p>
      </dgm:t>
    </dgm:pt>
    <dgm:pt modelId="{3082F9D3-766E-D24C-9FCA-23004B82C1E8}" type="parTrans" cxnId="{1D3EFF08-259B-D149-974F-4C788E726540}">
      <dgm:prSet/>
      <dgm:spPr/>
      <dgm:t>
        <a:bodyPr/>
        <a:lstStyle/>
        <a:p>
          <a:endParaRPr lang="en-US">
            <a:latin typeface="STXinwei" charset="-122"/>
            <a:ea typeface="STXinwei" charset="-122"/>
            <a:cs typeface="STXinwei" charset="-122"/>
          </a:endParaRPr>
        </a:p>
      </dgm:t>
    </dgm:pt>
    <dgm:pt modelId="{6A5E43C4-67C2-2745-A375-C422471E93AD}" type="sibTrans" cxnId="{1D3EFF08-259B-D149-974F-4C788E726540}">
      <dgm:prSet/>
      <dgm:spPr/>
      <dgm:t>
        <a:bodyPr/>
        <a:lstStyle/>
        <a:p>
          <a:endParaRPr lang="en-US">
            <a:latin typeface="STXinwei" charset="-122"/>
            <a:ea typeface="STXinwei" charset="-122"/>
            <a:cs typeface="STXinwei" charset="-122"/>
          </a:endParaRPr>
        </a:p>
      </dgm:t>
    </dgm:pt>
    <dgm:pt modelId="{78428700-0654-034B-B132-BC9702777F0D}" type="pres">
      <dgm:prSet presAssocID="{B0DE8BB6-20F6-6F41-A025-D173DFEA244F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51C928-6596-7B44-A0DE-D88533C9D13E}" type="pres">
      <dgm:prSet presAssocID="{B0DE8BB6-20F6-6F41-A025-D173DFEA244F}" presName="axisShape" presStyleLbl="bgShp" presStyleIdx="0" presStyleCnt="1"/>
      <dgm:spPr>
        <a:solidFill>
          <a:srgbClr val="C1222E"/>
        </a:solidFill>
      </dgm:spPr>
    </dgm:pt>
    <dgm:pt modelId="{7739ED3D-C746-0349-B707-E6DF78FDFA5C}" type="pres">
      <dgm:prSet presAssocID="{B0DE8BB6-20F6-6F41-A025-D173DFEA244F}" presName="rect1" presStyleLbl="node1" presStyleIdx="0" presStyleCnt="4" custScaleX="80166" custScaleY="749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4FFB3D-C745-DF47-B231-D93A2DA4AB71}" type="pres">
      <dgm:prSet presAssocID="{B0DE8BB6-20F6-6F41-A025-D173DFEA244F}" presName="rect2" presStyleLbl="node1" presStyleIdx="1" presStyleCnt="4" custScaleX="85506" custScaleY="749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FA5A2D-78D8-5241-9C09-D7F6D9F1D930}" type="pres">
      <dgm:prSet presAssocID="{B0DE8BB6-20F6-6F41-A025-D173DFEA244F}" presName="rect3" presStyleLbl="node1" presStyleIdx="2" presStyleCnt="4" custScaleX="86284" custScaleY="836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50714C-0E85-4948-AF5E-6235EB836113}" type="pres">
      <dgm:prSet presAssocID="{B0DE8BB6-20F6-6F41-A025-D173DFEA244F}" presName="rect4" presStyleLbl="node1" presStyleIdx="3" presStyleCnt="4" custScaleX="79657" custScaleY="805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538BB2-4948-0740-B3A7-13396A1BDAB2}" type="presOf" srcId="{1C633DED-DB29-B148-8CF1-8019144BAFD2}" destId="{6B50714C-0E85-4948-AF5E-6235EB836113}" srcOrd="0" destOrd="0" presId="urn:microsoft.com/office/officeart/2005/8/layout/matrix2"/>
    <dgm:cxn modelId="{919A4FD0-793C-1543-ADB2-F17220259EDF}" srcId="{B0DE8BB6-20F6-6F41-A025-D173DFEA244F}" destId="{872C8409-A4B3-B649-B2A4-CD2CABDBA99F}" srcOrd="0" destOrd="0" parTransId="{DC74615E-5886-214C-9F17-4FA9EF4751A8}" sibTransId="{A57F36AE-66D6-504D-9946-A841651C2FED}"/>
    <dgm:cxn modelId="{F2F3695E-14A9-F44E-BF06-91D7161C1032}" type="presOf" srcId="{A47A0454-A038-9841-A3D1-7F32292FABA9}" destId="{584FFB3D-C745-DF47-B231-D93A2DA4AB71}" srcOrd="0" destOrd="0" presId="urn:microsoft.com/office/officeart/2005/8/layout/matrix2"/>
    <dgm:cxn modelId="{6A1AF250-0B76-5E46-9C8D-D197F87BB68D}" srcId="{B0DE8BB6-20F6-6F41-A025-D173DFEA244F}" destId="{A47A0454-A038-9841-A3D1-7F32292FABA9}" srcOrd="1" destOrd="0" parTransId="{821E6D89-EABA-2B45-876F-BDAA6D581AAC}" sibTransId="{45E63C2A-7009-7544-8F38-540ACA325671}"/>
    <dgm:cxn modelId="{61D031AA-6634-6541-A4FD-FA9134D11720}" type="presOf" srcId="{B0DE8BB6-20F6-6F41-A025-D173DFEA244F}" destId="{78428700-0654-034B-B132-BC9702777F0D}" srcOrd="0" destOrd="0" presId="urn:microsoft.com/office/officeart/2005/8/layout/matrix2"/>
    <dgm:cxn modelId="{DA6D7292-0753-F744-8196-2463F907726D}" type="presOf" srcId="{19A75656-1C66-D44C-B756-A567A341DF62}" destId="{62FA5A2D-78D8-5241-9C09-D7F6D9F1D930}" srcOrd="0" destOrd="0" presId="urn:microsoft.com/office/officeart/2005/8/layout/matrix2"/>
    <dgm:cxn modelId="{1D3EFF08-259B-D149-974F-4C788E726540}" srcId="{B0DE8BB6-20F6-6F41-A025-D173DFEA244F}" destId="{1C633DED-DB29-B148-8CF1-8019144BAFD2}" srcOrd="3" destOrd="0" parTransId="{3082F9D3-766E-D24C-9FCA-23004B82C1E8}" sibTransId="{6A5E43C4-67C2-2745-A375-C422471E93AD}"/>
    <dgm:cxn modelId="{218F0019-4FDD-4C42-94A8-A78862320916}" type="presOf" srcId="{872C8409-A4B3-B649-B2A4-CD2CABDBA99F}" destId="{7739ED3D-C746-0349-B707-E6DF78FDFA5C}" srcOrd="0" destOrd="0" presId="urn:microsoft.com/office/officeart/2005/8/layout/matrix2"/>
    <dgm:cxn modelId="{54546A36-0033-D541-8924-691A66BE6DC0}" srcId="{B0DE8BB6-20F6-6F41-A025-D173DFEA244F}" destId="{19A75656-1C66-D44C-B756-A567A341DF62}" srcOrd="2" destOrd="0" parTransId="{E6BF0D8B-D914-9842-873C-E495318CD6E0}" sibTransId="{992B342F-B831-7B4D-A616-F337D2007205}"/>
    <dgm:cxn modelId="{C9B0AE1B-A734-DA4A-9785-7B6017875175}" type="presParOf" srcId="{78428700-0654-034B-B132-BC9702777F0D}" destId="{7651C928-6596-7B44-A0DE-D88533C9D13E}" srcOrd="0" destOrd="0" presId="urn:microsoft.com/office/officeart/2005/8/layout/matrix2"/>
    <dgm:cxn modelId="{854B6862-6D8B-8745-9F5C-DAEF8E0A1A98}" type="presParOf" srcId="{78428700-0654-034B-B132-BC9702777F0D}" destId="{7739ED3D-C746-0349-B707-E6DF78FDFA5C}" srcOrd="1" destOrd="0" presId="urn:microsoft.com/office/officeart/2005/8/layout/matrix2"/>
    <dgm:cxn modelId="{868D854E-CA94-6543-A61F-C8B8734060F2}" type="presParOf" srcId="{78428700-0654-034B-B132-BC9702777F0D}" destId="{584FFB3D-C745-DF47-B231-D93A2DA4AB71}" srcOrd="2" destOrd="0" presId="urn:microsoft.com/office/officeart/2005/8/layout/matrix2"/>
    <dgm:cxn modelId="{55FF26E0-63E2-784B-9D22-089EE946E7ED}" type="presParOf" srcId="{78428700-0654-034B-B132-BC9702777F0D}" destId="{62FA5A2D-78D8-5241-9C09-D7F6D9F1D930}" srcOrd="3" destOrd="0" presId="urn:microsoft.com/office/officeart/2005/8/layout/matrix2"/>
    <dgm:cxn modelId="{EB84E102-9846-C747-9E4D-EB1B53E9907A}" type="presParOf" srcId="{78428700-0654-034B-B132-BC9702777F0D}" destId="{6B50714C-0E85-4948-AF5E-6235EB836113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DAA996-6DCC-42FF-A391-A63D43BD0C70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3DF93461-0211-47C8-920A-2D8CAED56007}">
      <dgm:prSet phldrT="[文本]" custT="1"/>
      <dgm:spPr/>
      <dgm:t>
        <a:bodyPr/>
        <a:lstStyle/>
        <a:p>
          <a:r>
            <a: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卡搭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/>
          </dgm14:cNvPr>
        </a:ext>
      </dgm:extLst>
    </dgm:pt>
    <dgm:pt modelId="{F8FF3846-FEB9-456D-BEFF-7BD523DCC9D4}" type="parTrans" cxnId="{73538AD1-B739-4B77-BD6D-18D91AFEB1E5}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6FA1F3F8-6222-40BA-916F-C82F23ADE610}" type="sibTrans" cxnId="{73538AD1-B739-4B77-BD6D-18D91AFEB1E5}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888F9745-E378-4F74-BFD1-00A446DB02DD}">
      <dgm:prSet phldrT="[文本]" custT="1"/>
      <dgm:spPr/>
      <dgm:t>
        <a:bodyPr/>
        <a:lstStyle/>
        <a:p>
          <a:r>
            <a:rPr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rPr>
            <a:t>公益</a:t>
          </a:r>
          <a:endParaRPr lang="en-US" altLang="zh-CN" sz="14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r>
            <a:rPr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rPr>
            <a:t>免费</a:t>
          </a:r>
        </a:p>
      </dgm:t>
    </dgm:pt>
    <dgm:pt modelId="{1BC6668D-D72B-41EB-B169-95E6EA9844EB}" type="parTrans" cxnId="{6E01F85F-618B-4AA6-937D-5A35E9D54DE5}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8E25FD8D-9B04-499F-A437-822B0F90D0F9}" type="sibTrans" cxnId="{6E01F85F-618B-4AA6-937D-5A35E9D54DE5}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CF64D93-6CB0-4C13-8D85-DB79320EB2ED}">
      <dgm:prSet phldrT="[文本]" custT="1"/>
      <dgm:spPr/>
      <dgm:t>
        <a:bodyPr/>
        <a:lstStyle/>
        <a:p>
          <a:r>
            <a:rPr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rPr>
            <a:t>移动</a:t>
          </a:r>
          <a:endParaRPr lang="en-US" altLang="zh-CN" sz="14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r>
            <a:rPr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rPr>
            <a:t>分享</a:t>
          </a:r>
        </a:p>
      </dgm:t>
    </dgm:pt>
    <dgm:pt modelId="{FE612DAB-6022-496F-9553-5BF4E914B4A9}" type="parTrans" cxnId="{F291B8F9-E67D-4796-9065-8905922B4E82}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C3AADE11-E8A6-4429-9479-6267C0F24238}" type="sibTrans" cxnId="{F291B8F9-E67D-4796-9065-8905922B4E82}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8389CEDA-CCAF-4EB4-A7BE-98C57DEE911A}">
      <dgm:prSet phldrT="[文本]" custT="1"/>
      <dgm:spPr/>
      <dgm:t>
        <a:bodyPr/>
        <a:lstStyle/>
        <a:p>
          <a:r>
            <a: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Remix</a:t>
          </a:r>
        </a:p>
        <a:p>
          <a:r>
            <a:rPr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社交化</a:t>
          </a:r>
          <a:endParaRPr lang="en-US" altLang="zh-CN" sz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r>
            <a:rPr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学习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/>
          </dgm14:cNvPr>
        </a:ext>
      </dgm:extLst>
    </dgm:pt>
    <dgm:pt modelId="{E43E86E7-3EA6-4AB7-877A-95445D72AF54}" type="parTrans" cxnId="{A1394F3C-65E0-4B6B-AD40-8C24BCBBF707}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89AEA3CF-0E2A-4943-A30A-823ECBF409D1}" type="sibTrans" cxnId="{A1394F3C-65E0-4B6B-AD40-8C24BCBBF707}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5BEF29FB-F4AC-4465-AE12-FF501BF20566}">
      <dgm:prSet phldrT="[文本]" custT="1"/>
      <dgm:spPr/>
      <dgm:t>
        <a:bodyPr/>
        <a:lstStyle/>
        <a:p>
          <a:r>
            <a:rPr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rPr>
            <a:t>在线</a:t>
          </a:r>
          <a:endParaRPr lang="en-US" altLang="zh-CN" sz="14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r>
            <a:rPr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rPr>
            <a:t>创作</a:t>
          </a:r>
        </a:p>
      </dgm:t>
    </dgm:pt>
    <dgm:pt modelId="{530046CC-C86A-47D5-B173-91B735C487FE}" type="parTrans" cxnId="{FF78EE21-141B-4667-983C-2814F7C95FE9}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30AA726-5ED8-40D5-8778-F7ECBDCE3F08}" type="sibTrans" cxnId="{FF78EE21-141B-4667-983C-2814F7C95FE9}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358C30CA-0BF2-47CA-ACB5-402DA26127D9}" type="pres">
      <dgm:prSet presAssocID="{C0DAA996-6DCC-42FF-A391-A63D43BD0C7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819C89-74ED-485C-A433-797FF984A5B6}" type="pres">
      <dgm:prSet presAssocID="{3DF93461-0211-47C8-920A-2D8CAED56007}" presName="centerShape" presStyleLbl="node0" presStyleIdx="0" presStyleCnt="1"/>
      <dgm:spPr/>
      <dgm:t>
        <a:bodyPr/>
        <a:lstStyle/>
        <a:p>
          <a:endParaRPr lang="en-US"/>
        </a:p>
      </dgm:t>
    </dgm:pt>
    <dgm:pt modelId="{1114801E-01CC-48CA-B375-2FBAC4F391EC}" type="pres">
      <dgm:prSet presAssocID="{888F9745-E378-4F74-BFD1-00A446DB02D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18849D-9736-4FA0-8910-96BB9AB9184A}" type="pres">
      <dgm:prSet presAssocID="{888F9745-E378-4F74-BFD1-00A446DB02DD}" presName="dummy" presStyleCnt="0"/>
      <dgm:spPr/>
    </dgm:pt>
    <dgm:pt modelId="{15E0BF5C-CFBE-4AE7-AF3F-65819F586AC9}" type="pres">
      <dgm:prSet presAssocID="{8E25FD8D-9B04-499F-A437-822B0F90D0F9}" presName="sibTrans" presStyleLbl="sibTrans2D1" presStyleIdx="0" presStyleCnt="4"/>
      <dgm:spPr/>
      <dgm:t>
        <a:bodyPr/>
        <a:lstStyle/>
        <a:p>
          <a:endParaRPr lang="en-US"/>
        </a:p>
      </dgm:t>
    </dgm:pt>
    <dgm:pt modelId="{19F8A6F4-F091-4FB3-AFFD-1D6B59A69430}" type="pres">
      <dgm:prSet presAssocID="{BCF64D93-6CB0-4C13-8D85-DB79320EB2E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016BD3-D1C8-44F1-92C9-FE85A9F12F84}" type="pres">
      <dgm:prSet presAssocID="{BCF64D93-6CB0-4C13-8D85-DB79320EB2ED}" presName="dummy" presStyleCnt="0"/>
      <dgm:spPr/>
    </dgm:pt>
    <dgm:pt modelId="{AEE0B1AD-5CCA-43E5-B7C5-420477B1FC06}" type="pres">
      <dgm:prSet presAssocID="{C3AADE11-E8A6-4429-9479-6267C0F24238}" presName="sibTrans" presStyleLbl="sibTrans2D1" presStyleIdx="1" presStyleCnt="4"/>
      <dgm:spPr/>
      <dgm:t>
        <a:bodyPr/>
        <a:lstStyle/>
        <a:p>
          <a:endParaRPr lang="en-US"/>
        </a:p>
      </dgm:t>
    </dgm:pt>
    <dgm:pt modelId="{E30AF64F-06BB-41DE-9CA0-A2C2570163A9}" type="pres">
      <dgm:prSet presAssocID="{8389CEDA-CCAF-4EB4-A7BE-98C57DEE911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A11856-13C2-4D68-8DCA-432EC4E0EFFA}" type="pres">
      <dgm:prSet presAssocID="{8389CEDA-CCAF-4EB4-A7BE-98C57DEE911A}" presName="dummy" presStyleCnt="0"/>
      <dgm:spPr/>
    </dgm:pt>
    <dgm:pt modelId="{BC62B1A2-7464-4A6B-B204-24A103D12BFA}" type="pres">
      <dgm:prSet presAssocID="{89AEA3CF-0E2A-4943-A30A-823ECBF409D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06DC38B2-3ACF-407D-9FE7-C35900D44271}" type="pres">
      <dgm:prSet presAssocID="{5BEF29FB-F4AC-4465-AE12-FF501BF2056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B9C2EE-2BF4-4C99-97D2-A3821020A31C}" type="pres">
      <dgm:prSet presAssocID="{5BEF29FB-F4AC-4465-AE12-FF501BF20566}" presName="dummy" presStyleCnt="0"/>
      <dgm:spPr/>
    </dgm:pt>
    <dgm:pt modelId="{E46FA3BE-1450-4309-A506-866DD959A79E}" type="pres">
      <dgm:prSet presAssocID="{930AA726-5ED8-40D5-8778-F7ECBDCE3F08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A1394F3C-65E0-4B6B-AD40-8C24BCBBF707}" srcId="{3DF93461-0211-47C8-920A-2D8CAED56007}" destId="{8389CEDA-CCAF-4EB4-A7BE-98C57DEE911A}" srcOrd="2" destOrd="0" parTransId="{E43E86E7-3EA6-4AB7-877A-95445D72AF54}" sibTransId="{89AEA3CF-0E2A-4943-A30A-823ECBF409D1}"/>
    <dgm:cxn modelId="{F3DA3720-1E6A-184C-A58B-62096888EEBF}" type="presOf" srcId="{8389CEDA-CCAF-4EB4-A7BE-98C57DEE911A}" destId="{E30AF64F-06BB-41DE-9CA0-A2C2570163A9}" srcOrd="0" destOrd="0" presId="urn:microsoft.com/office/officeart/2005/8/layout/radial6"/>
    <dgm:cxn modelId="{88B525C1-D8BD-8443-94DB-BF676C06C640}" type="presOf" srcId="{8E25FD8D-9B04-499F-A437-822B0F90D0F9}" destId="{15E0BF5C-CFBE-4AE7-AF3F-65819F586AC9}" srcOrd="0" destOrd="0" presId="urn:microsoft.com/office/officeart/2005/8/layout/radial6"/>
    <dgm:cxn modelId="{6E01F85F-618B-4AA6-937D-5A35E9D54DE5}" srcId="{3DF93461-0211-47C8-920A-2D8CAED56007}" destId="{888F9745-E378-4F74-BFD1-00A446DB02DD}" srcOrd="0" destOrd="0" parTransId="{1BC6668D-D72B-41EB-B169-95E6EA9844EB}" sibTransId="{8E25FD8D-9B04-499F-A437-822B0F90D0F9}"/>
    <dgm:cxn modelId="{38EAC2D7-1565-CD47-83D6-9FEF54E42882}" type="presOf" srcId="{888F9745-E378-4F74-BFD1-00A446DB02DD}" destId="{1114801E-01CC-48CA-B375-2FBAC4F391EC}" srcOrd="0" destOrd="0" presId="urn:microsoft.com/office/officeart/2005/8/layout/radial6"/>
    <dgm:cxn modelId="{8F0D2697-6643-4244-BAF1-4A9FD709169D}" type="presOf" srcId="{C0DAA996-6DCC-42FF-A391-A63D43BD0C70}" destId="{358C30CA-0BF2-47CA-ACB5-402DA26127D9}" srcOrd="0" destOrd="0" presId="urn:microsoft.com/office/officeart/2005/8/layout/radial6"/>
    <dgm:cxn modelId="{FF78EE21-141B-4667-983C-2814F7C95FE9}" srcId="{3DF93461-0211-47C8-920A-2D8CAED56007}" destId="{5BEF29FB-F4AC-4465-AE12-FF501BF20566}" srcOrd="3" destOrd="0" parTransId="{530046CC-C86A-47D5-B173-91B735C487FE}" sibTransId="{930AA726-5ED8-40D5-8778-F7ECBDCE3F08}"/>
    <dgm:cxn modelId="{126607D0-3055-7D4D-8B7C-36325E4A1757}" type="presOf" srcId="{5BEF29FB-F4AC-4465-AE12-FF501BF20566}" destId="{06DC38B2-3ACF-407D-9FE7-C35900D44271}" srcOrd="0" destOrd="0" presId="urn:microsoft.com/office/officeart/2005/8/layout/radial6"/>
    <dgm:cxn modelId="{F291B8F9-E67D-4796-9065-8905922B4E82}" srcId="{3DF93461-0211-47C8-920A-2D8CAED56007}" destId="{BCF64D93-6CB0-4C13-8D85-DB79320EB2ED}" srcOrd="1" destOrd="0" parTransId="{FE612DAB-6022-496F-9553-5BF4E914B4A9}" sibTransId="{C3AADE11-E8A6-4429-9479-6267C0F24238}"/>
    <dgm:cxn modelId="{3697A088-5512-694B-916E-0D35E692B401}" type="presOf" srcId="{3DF93461-0211-47C8-920A-2D8CAED56007}" destId="{5F819C89-74ED-485C-A433-797FF984A5B6}" srcOrd="0" destOrd="0" presId="urn:microsoft.com/office/officeart/2005/8/layout/radial6"/>
    <dgm:cxn modelId="{316CE468-DA1E-314C-90DB-387B40B05A29}" type="presOf" srcId="{930AA726-5ED8-40D5-8778-F7ECBDCE3F08}" destId="{E46FA3BE-1450-4309-A506-866DD959A79E}" srcOrd="0" destOrd="0" presId="urn:microsoft.com/office/officeart/2005/8/layout/radial6"/>
    <dgm:cxn modelId="{97278CF7-E7D1-2942-A2C2-6B0EABECE00F}" type="presOf" srcId="{89AEA3CF-0E2A-4943-A30A-823ECBF409D1}" destId="{BC62B1A2-7464-4A6B-B204-24A103D12BFA}" srcOrd="0" destOrd="0" presId="urn:microsoft.com/office/officeart/2005/8/layout/radial6"/>
    <dgm:cxn modelId="{73538AD1-B739-4B77-BD6D-18D91AFEB1E5}" srcId="{C0DAA996-6DCC-42FF-A391-A63D43BD0C70}" destId="{3DF93461-0211-47C8-920A-2D8CAED56007}" srcOrd="0" destOrd="0" parTransId="{F8FF3846-FEB9-456D-BEFF-7BD523DCC9D4}" sibTransId="{6FA1F3F8-6222-40BA-916F-C82F23ADE610}"/>
    <dgm:cxn modelId="{05CD9C55-A097-B044-B2EA-B867F13DBEFB}" type="presOf" srcId="{C3AADE11-E8A6-4429-9479-6267C0F24238}" destId="{AEE0B1AD-5CCA-43E5-B7C5-420477B1FC06}" srcOrd="0" destOrd="0" presId="urn:microsoft.com/office/officeart/2005/8/layout/radial6"/>
    <dgm:cxn modelId="{184BF09C-143E-4E4B-9CCB-E0E1D9328046}" type="presOf" srcId="{BCF64D93-6CB0-4C13-8D85-DB79320EB2ED}" destId="{19F8A6F4-F091-4FB3-AFFD-1D6B59A69430}" srcOrd="0" destOrd="0" presId="urn:microsoft.com/office/officeart/2005/8/layout/radial6"/>
    <dgm:cxn modelId="{8F3720E2-412E-204D-A186-D1E22C83D79E}" type="presParOf" srcId="{358C30CA-0BF2-47CA-ACB5-402DA26127D9}" destId="{5F819C89-74ED-485C-A433-797FF984A5B6}" srcOrd="0" destOrd="0" presId="urn:microsoft.com/office/officeart/2005/8/layout/radial6"/>
    <dgm:cxn modelId="{458060E8-DCDC-1841-A8D5-EEA431FD0C70}" type="presParOf" srcId="{358C30CA-0BF2-47CA-ACB5-402DA26127D9}" destId="{1114801E-01CC-48CA-B375-2FBAC4F391EC}" srcOrd="1" destOrd="0" presId="urn:microsoft.com/office/officeart/2005/8/layout/radial6"/>
    <dgm:cxn modelId="{C8FE1EFD-E4AF-F848-AB27-4250992AFC79}" type="presParOf" srcId="{358C30CA-0BF2-47CA-ACB5-402DA26127D9}" destId="{6B18849D-9736-4FA0-8910-96BB9AB9184A}" srcOrd="2" destOrd="0" presId="urn:microsoft.com/office/officeart/2005/8/layout/radial6"/>
    <dgm:cxn modelId="{C3D7CC37-A3D7-FC4C-93C7-AB461B3F3186}" type="presParOf" srcId="{358C30CA-0BF2-47CA-ACB5-402DA26127D9}" destId="{15E0BF5C-CFBE-4AE7-AF3F-65819F586AC9}" srcOrd="3" destOrd="0" presId="urn:microsoft.com/office/officeart/2005/8/layout/radial6"/>
    <dgm:cxn modelId="{55DAAF04-83CF-8849-A868-9600DEF560BB}" type="presParOf" srcId="{358C30CA-0BF2-47CA-ACB5-402DA26127D9}" destId="{19F8A6F4-F091-4FB3-AFFD-1D6B59A69430}" srcOrd="4" destOrd="0" presId="urn:microsoft.com/office/officeart/2005/8/layout/radial6"/>
    <dgm:cxn modelId="{90F4B816-7915-364D-B512-9A5A6DBE1474}" type="presParOf" srcId="{358C30CA-0BF2-47CA-ACB5-402DA26127D9}" destId="{7E016BD3-D1C8-44F1-92C9-FE85A9F12F84}" srcOrd="5" destOrd="0" presId="urn:microsoft.com/office/officeart/2005/8/layout/radial6"/>
    <dgm:cxn modelId="{223BBB1F-4982-6D4C-AC7F-20DF589F16F2}" type="presParOf" srcId="{358C30CA-0BF2-47CA-ACB5-402DA26127D9}" destId="{AEE0B1AD-5CCA-43E5-B7C5-420477B1FC06}" srcOrd="6" destOrd="0" presId="urn:microsoft.com/office/officeart/2005/8/layout/radial6"/>
    <dgm:cxn modelId="{7A8037CC-13BC-084F-B57B-DA8FD036F177}" type="presParOf" srcId="{358C30CA-0BF2-47CA-ACB5-402DA26127D9}" destId="{E30AF64F-06BB-41DE-9CA0-A2C2570163A9}" srcOrd="7" destOrd="0" presId="urn:microsoft.com/office/officeart/2005/8/layout/radial6"/>
    <dgm:cxn modelId="{484E67AD-49F0-0E47-857E-964442A86C6D}" type="presParOf" srcId="{358C30CA-0BF2-47CA-ACB5-402DA26127D9}" destId="{7CA11856-13C2-4D68-8DCA-432EC4E0EFFA}" srcOrd="8" destOrd="0" presId="urn:microsoft.com/office/officeart/2005/8/layout/radial6"/>
    <dgm:cxn modelId="{DF846F83-1379-B943-AC19-E2B1DD250A0C}" type="presParOf" srcId="{358C30CA-0BF2-47CA-ACB5-402DA26127D9}" destId="{BC62B1A2-7464-4A6B-B204-24A103D12BFA}" srcOrd="9" destOrd="0" presId="urn:microsoft.com/office/officeart/2005/8/layout/radial6"/>
    <dgm:cxn modelId="{D46519F8-8D4B-434E-AD87-1A3262F60110}" type="presParOf" srcId="{358C30CA-0BF2-47CA-ACB5-402DA26127D9}" destId="{06DC38B2-3ACF-407D-9FE7-C35900D44271}" srcOrd="10" destOrd="0" presId="urn:microsoft.com/office/officeart/2005/8/layout/radial6"/>
    <dgm:cxn modelId="{9EEFFE53-6ED9-CC4A-8F55-A747E03E5DB5}" type="presParOf" srcId="{358C30CA-0BF2-47CA-ACB5-402DA26127D9}" destId="{5EB9C2EE-2BF4-4C99-97D2-A3821020A31C}" srcOrd="11" destOrd="0" presId="urn:microsoft.com/office/officeart/2005/8/layout/radial6"/>
    <dgm:cxn modelId="{53AC8D2F-73CB-8649-A368-7329C8B5EFB2}" type="presParOf" srcId="{358C30CA-0BF2-47CA-ACB5-402DA26127D9}" destId="{E46FA3BE-1450-4309-A506-866DD959A79E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FB5997-CA0D-5C40-B83C-97BA42F8242A}" type="doc">
      <dgm:prSet loTypeId="urn:microsoft.com/office/officeart/2008/layout/AlternatingHexagons" loCatId="" qsTypeId="urn:microsoft.com/office/officeart/2005/8/quickstyle/simple4" qsCatId="simple" csTypeId="urn:microsoft.com/office/officeart/2005/8/colors/colorful1" csCatId="colorful" phldr="1"/>
      <dgm:spPr/>
    </dgm:pt>
    <dgm:pt modelId="{0F463BCC-B000-CC43-8915-3DB6A559FB2A}">
      <dgm:prSet phldrT="[Text]"/>
      <dgm:spPr/>
      <dgm:t>
        <a:bodyPr/>
        <a:lstStyle/>
        <a:p>
          <a:r>
            <a: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rPr>
            <a:t>大量优质作品，提供创作灵感</a:t>
          </a:r>
          <a:endParaRPr 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DCFBA848-C14C-034A-A3DA-45FB8D4A9A2A}" type="parTrans" cxnId="{04826395-E269-4546-BD20-DF5C95B21C64}">
      <dgm:prSet/>
      <dgm:spPr/>
      <dgm:t>
        <a:bodyPr/>
        <a:lstStyle/>
        <a:p>
          <a:endParaRPr lang="en-US"/>
        </a:p>
      </dgm:t>
    </dgm:pt>
    <dgm:pt modelId="{FE9CF8A2-D3B8-7240-89AD-12C3841AF020}" type="sibTrans" cxnId="{04826395-E269-4546-BD20-DF5C95B21C64}">
      <dgm:prSet/>
      <dgm:spPr/>
      <dgm:t>
        <a:bodyPr/>
        <a:lstStyle/>
        <a:p>
          <a:endParaRPr lang="en-US"/>
        </a:p>
      </dgm:t>
    </dgm:pt>
    <dgm:pt modelId="{2A026AC7-B8C3-1948-A36E-EA1DDBF05B42}">
      <dgm:prSet/>
      <dgm:spPr/>
      <dgm:t>
        <a:bodyPr/>
        <a:lstStyle/>
        <a:p>
          <a:r>
            <a: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rPr>
            <a:t>讨论互助</a:t>
          </a:r>
          <a:endParaRPr lang="en-US" altLang="zh-CN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82DEE29B-1164-A24F-BAC3-FA0FD1A5A03A}" type="parTrans" cxnId="{431853F0-246D-4141-9569-C8D4C8555EF1}">
      <dgm:prSet/>
      <dgm:spPr/>
      <dgm:t>
        <a:bodyPr/>
        <a:lstStyle/>
        <a:p>
          <a:endParaRPr lang="en-US"/>
        </a:p>
      </dgm:t>
    </dgm:pt>
    <dgm:pt modelId="{4C5F56D0-07B7-0445-8ECF-81C825F4EFD6}" type="sibTrans" cxnId="{431853F0-246D-4141-9569-C8D4C8555EF1}">
      <dgm:prSet/>
      <dgm:spPr/>
      <dgm:t>
        <a:bodyPr/>
        <a:lstStyle/>
        <a:p>
          <a:endParaRPr lang="en-US"/>
        </a:p>
      </dgm:t>
    </dgm:pt>
    <dgm:pt modelId="{A8D0095B-151C-D042-A710-FE3ED4D1E466}">
      <dgm:prSet/>
      <dgm:spPr/>
      <dgm:t>
        <a:bodyPr/>
        <a:lstStyle/>
        <a:p>
          <a:r>
            <a: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rPr>
            <a:t>通过查看及改编他人作品代码学习</a:t>
          </a:r>
          <a:endParaRPr 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F4DB3D77-7A3C-C146-8D1D-44FB421244CB}" type="parTrans" cxnId="{A074F1F8-1C4F-034B-9E75-720D30EC119B}">
      <dgm:prSet/>
      <dgm:spPr/>
      <dgm:t>
        <a:bodyPr/>
        <a:lstStyle/>
        <a:p>
          <a:endParaRPr lang="en-US"/>
        </a:p>
      </dgm:t>
    </dgm:pt>
    <dgm:pt modelId="{73A00606-EE6C-7D43-BD13-60DACB8E569A}" type="sibTrans" cxnId="{A074F1F8-1C4F-034B-9E75-720D30EC119B}">
      <dgm:prSet/>
      <dgm:spPr/>
      <dgm:t>
        <a:bodyPr/>
        <a:lstStyle/>
        <a:p>
          <a:endParaRPr lang="en-US"/>
        </a:p>
      </dgm:t>
    </dgm:pt>
    <dgm:pt modelId="{2E341725-09A3-6A44-BACB-D668D5234E1A}" type="pres">
      <dgm:prSet presAssocID="{E9FB5997-CA0D-5C40-B83C-97BA42F8242A}" presName="Name0" presStyleCnt="0">
        <dgm:presLayoutVars>
          <dgm:chMax/>
          <dgm:chPref/>
          <dgm:dir/>
          <dgm:animLvl val="lvl"/>
        </dgm:presLayoutVars>
      </dgm:prSet>
      <dgm:spPr/>
    </dgm:pt>
    <dgm:pt modelId="{238FAE30-793B-B642-BE9E-CBCE245A4216}" type="pres">
      <dgm:prSet presAssocID="{A8D0095B-151C-D042-A710-FE3ED4D1E466}" presName="composite" presStyleCnt="0"/>
      <dgm:spPr/>
    </dgm:pt>
    <dgm:pt modelId="{1309ADD5-1C2C-9F4C-8448-1E2A22DA5F7F}" type="pres">
      <dgm:prSet presAssocID="{A8D0095B-151C-D042-A710-FE3ED4D1E466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7217D-0D4F-7D45-80D1-3E86DA1BA5EA}" type="pres">
      <dgm:prSet presAssocID="{A8D0095B-151C-D042-A710-FE3ED4D1E466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8656D56A-9309-AB48-B01F-6AA30E6E5238}" type="pres">
      <dgm:prSet presAssocID="{A8D0095B-151C-D042-A710-FE3ED4D1E466}" presName="BalanceSpacing" presStyleCnt="0"/>
      <dgm:spPr/>
    </dgm:pt>
    <dgm:pt modelId="{D132E3B1-4EC7-A947-BEFC-97EDF2A58417}" type="pres">
      <dgm:prSet presAssocID="{A8D0095B-151C-D042-A710-FE3ED4D1E466}" presName="BalanceSpacing1" presStyleCnt="0"/>
      <dgm:spPr/>
    </dgm:pt>
    <dgm:pt modelId="{8BF999F1-48D7-E643-B88B-B0FC48115D31}" type="pres">
      <dgm:prSet presAssocID="{73A00606-EE6C-7D43-BD13-60DACB8E569A}" presName="Accent1Text" presStyleLbl="node1" presStyleIdx="1" presStyleCnt="6"/>
      <dgm:spPr/>
      <dgm:t>
        <a:bodyPr/>
        <a:lstStyle/>
        <a:p>
          <a:endParaRPr lang="en-US"/>
        </a:p>
      </dgm:t>
    </dgm:pt>
    <dgm:pt modelId="{DB08CCE8-DB29-7549-8284-564E9B444274}" type="pres">
      <dgm:prSet presAssocID="{73A00606-EE6C-7D43-BD13-60DACB8E569A}" presName="spaceBetweenRectangles" presStyleCnt="0"/>
      <dgm:spPr/>
    </dgm:pt>
    <dgm:pt modelId="{F9AE8468-7CB1-E343-B332-64E09CA5A2FD}" type="pres">
      <dgm:prSet presAssocID="{0F463BCC-B000-CC43-8915-3DB6A559FB2A}" presName="composite" presStyleCnt="0"/>
      <dgm:spPr/>
    </dgm:pt>
    <dgm:pt modelId="{CC8F9CCD-EDEE-2342-98CD-8EB9DEBAE105}" type="pres">
      <dgm:prSet presAssocID="{0F463BCC-B000-CC43-8915-3DB6A559FB2A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C14CDA-B467-C04B-A6AB-DE7ECD6ED4E0}" type="pres">
      <dgm:prSet presAssocID="{0F463BCC-B000-CC43-8915-3DB6A559FB2A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A2FF48A9-9CD2-BD48-9C2A-BF8407FD9453}" type="pres">
      <dgm:prSet presAssocID="{0F463BCC-B000-CC43-8915-3DB6A559FB2A}" presName="BalanceSpacing" presStyleCnt="0"/>
      <dgm:spPr/>
    </dgm:pt>
    <dgm:pt modelId="{DD779AEC-D839-4549-91A5-4C35E1983846}" type="pres">
      <dgm:prSet presAssocID="{0F463BCC-B000-CC43-8915-3DB6A559FB2A}" presName="BalanceSpacing1" presStyleCnt="0"/>
      <dgm:spPr/>
    </dgm:pt>
    <dgm:pt modelId="{D845451E-8E39-9B43-9A21-825831F764DF}" type="pres">
      <dgm:prSet presAssocID="{FE9CF8A2-D3B8-7240-89AD-12C3841AF020}" presName="Accent1Text" presStyleLbl="node1" presStyleIdx="3" presStyleCnt="6"/>
      <dgm:spPr/>
      <dgm:t>
        <a:bodyPr/>
        <a:lstStyle/>
        <a:p>
          <a:endParaRPr lang="en-US"/>
        </a:p>
      </dgm:t>
    </dgm:pt>
    <dgm:pt modelId="{E436528B-C599-A942-91A2-C2ED458AA735}" type="pres">
      <dgm:prSet presAssocID="{FE9CF8A2-D3B8-7240-89AD-12C3841AF020}" presName="spaceBetweenRectangles" presStyleCnt="0"/>
      <dgm:spPr/>
    </dgm:pt>
    <dgm:pt modelId="{342263DF-B81A-484F-A695-DA05F5C7AA76}" type="pres">
      <dgm:prSet presAssocID="{2A026AC7-B8C3-1948-A36E-EA1DDBF05B42}" presName="composite" presStyleCnt="0"/>
      <dgm:spPr/>
    </dgm:pt>
    <dgm:pt modelId="{D6FD07F0-7B37-8843-AE08-BB1795B33257}" type="pres">
      <dgm:prSet presAssocID="{2A026AC7-B8C3-1948-A36E-EA1DDBF05B42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127DEA-EE69-C746-AA73-384EDE233373}" type="pres">
      <dgm:prSet presAssocID="{2A026AC7-B8C3-1948-A36E-EA1DDBF05B42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6476F771-7611-F044-B6A4-80053F33A690}" type="pres">
      <dgm:prSet presAssocID="{2A026AC7-B8C3-1948-A36E-EA1DDBF05B42}" presName="BalanceSpacing" presStyleCnt="0"/>
      <dgm:spPr/>
    </dgm:pt>
    <dgm:pt modelId="{1F74B799-1EC8-434B-9F58-AA029284FAE1}" type="pres">
      <dgm:prSet presAssocID="{2A026AC7-B8C3-1948-A36E-EA1DDBF05B42}" presName="BalanceSpacing1" presStyleCnt="0"/>
      <dgm:spPr/>
    </dgm:pt>
    <dgm:pt modelId="{83280130-BED8-344E-9399-20662930A6B8}" type="pres">
      <dgm:prSet presAssocID="{4C5F56D0-07B7-0445-8ECF-81C825F4EFD6}" presName="Accent1Text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04826395-E269-4546-BD20-DF5C95B21C64}" srcId="{E9FB5997-CA0D-5C40-B83C-97BA42F8242A}" destId="{0F463BCC-B000-CC43-8915-3DB6A559FB2A}" srcOrd="1" destOrd="0" parTransId="{DCFBA848-C14C-034A-A3DA-45FB8D4A9A2A}" sibTransId="{FE9CF8A2-D3B8-7240-89AD-12C3841AF020}"/>
    <dgm:cxn modelId="{6627D84F-0B6E-6345-9066-B7032F4A59A1}" type="presOf" srcId="{A8D0095B-151C-D042-A710-FE3ED4D1E466}" destId="{1309ADD5-1C2C-9F4C-8448-1E2A22DA5F7F}" srcOrd="0" destOrd="0" presId="urn:microsoft.com/office/officeart/2008/layout/AlternatingHexagons"/>
    <dgm:cxn modelId="{396B49EE-D3CC-1D40-9AEE-BBA688468569}" type="presOf" srcId="{0F463BCC-B000-CC43-8915-3DB6A559FB2A}" destId="{CC8F9CCD-EDEE-2342-98CD-8EB9DEBAE105}" srcOrd="0" destOrd="0" presId="urn:microsoft.com/office/officeart/2008/layout/AlternatingHexagons"/>
    <dgm:cxn modelId="{431853F0-246D-4141-9569-C8D4C8555EF1}" srcId="{E9FB5997-CA0D-5C40-B83C-97BA42F8242A}" destId="{2A026AC7-B8C3-1948-A36E-EA1DDBF05B42}" srcOrd="2" destOrd="0" parTransId="{82DEE29B-1164-A24F-BAC3-FA0FD1A5A03A}" sibTransId="{4C5F56D0-07B7-0445-8ECF-81C825F4EFD6}"/>
    <dgm:cxn modelId="{A074F1F8-1C4F-034B-9E75-720D30EC119B}" srcId="{E9FB5997-CA0D-5C40-B83C-97BA42F8242A}" destId="{A8D0095B-151C-D042-A710-FE3ED4D1E466}" srcOrd="0" destOrd="0" parTransId="{F4DB3D77-7A3C-C146-8D1D-44FB421244CB}" sibTransId="{73A00606-EE6C-7D43-BD13-60DACB8E569A}"/>
    <dgm:cxn modelId="{9C789A1A-7732-8C4F-B382-501C45CEC3DB}" type="presOf" srcId="{2A026AC7-B8C3-1948-A36E-EA1DDBF05B42}" destId="{D6FD07F0-7B37-8843-AE08-BB1795B33257}" srcOrd="0" destOrd="0" presId="urn:microsoft.com/office/officeart/2008/layout/AlternatingHexagons"/>
    <dgm:cxn modelId="{A6B0AE35-B707-6F40-8DF0-7D28F5ACB4B5}" type="presOf" srcId="{4C5F56D0-07B7-0445-8ECF-81C825F4EFD6}" destId="{83280130-BED8-344E-9399-20662930A6B8}" srcOrd="0" destOrd="0" presId="urn:microsoft.com/office/officeart/2008/layout/AlternatingHexagons"/>
    <dgm:cxn modelId="{285BC274-D660-F841-BF14-3D19AD05629A}" type="presOf" srcId="{E9FB5997-CA0D-5C40-B83C-97BA42F8242A}" destId="{2E341725-09A3-6A44-BACB-D668D5234E1A}" srcOrd="0" destOrd="0" presId="urn:microsoft.com/office/officeart/2008/layout/AlternatingHexagons"/>
    <dgm:cxn modelId="{6D6C470C-F174-7F41-8042-0018EA180AE7}" type="presOf" srcId="{73A00606-EE6C-7D43-BD13-60DACB8E569A}" destId="{8BF999F1-48D7-E643-B88B-B0FC48115D31}" srcOrd="0" destOrd="0" presId="urn:microsoft.com/office/officeart/2008/layout/AlternatingHexagons"/>
    <dgm:cxn modelId="{89C1652D-887D-FA46-820F-D0D03DB59FA7}" type="presOf" srcId="{FE9CF8A2-D3B8-7240-89AD-12C3841AF020}" destId="{D845451E-8E39-9B43-9A21-825831F764DF}" srcOrd="0" destOrd="0" presId="urn:microsoft.com/office/officeart/2008/layout/AlternatingHexagons"/>
    <dgm:cxn modelId="{506CEE45-CD90-6143-957E-6A7E1C795C63}" type="presParOf" srcId="{2E341725-09A3-6A44-BACB-D668D5234E1A}" destId="{238FAE30-793B-B642-BE9E-CBCE245A4216}" srcOrd="0" destOrd="0" presId="urn:microsoft.com/office/officeart/2008/layout/AlternatingHexagons"/>
    <dgm:cxn modelId="{552D435C-BB57-7745-9F4A-B56D51E60E31}" type="presParOf" srcId="{238FAE30-793B-B642-BE9E-CBCE245A4216}" destId="{1309ADD5-1C2C-9F4C-8448-1E2A22DA5F7F}" srcOrd="0" destOrd="0" presId="urn:microsoft.com/office/officeart/2008/layout/AlternatingHexagons"/>
    <dgm:cxn modelId="{717D60D7-47C0-7648-B551-6242F729EC48}" type="presParOf" srcId="{238FAE30-793B-B642-BE9E-CBCE245A4216}" destId="{7FD7217D-0D4F-7D45-80D1-3E86DA1BA5EA}" srcOrd="1" destOrd="0" presId="urn:microsoft.com/office/officeart/2008/layout/AlternatingHexagons"/>
    <dgm:cxn modelId="{E616493B-0ED4-B245-BA32-08295CA8967E}" type="presParOf" srcId="{238FAE30-793B-B642-BE9E-CBCE245A4216}" destId="{8656D56A-9309-AB48-B01F-6AA30E6E5238}" srcOrd="2" destOrd="0" presId="urn:microsoft.com/office/officeart/2008/layout/AlternatingHexagons"/>
    <dgm:cxn modelId="{34F23AFC-7025-C74D-822A-2ECD42B1D3C3}" type="presParOf" srcId="{238FAE30-793B-B642-BE9E-CBCE245A4216}" destId="{D132E3B1-4EC7-A947-BEFC-97EDF2A58417}" srcOrd="3" destOrd="0" presId="urn:microsoft.com/office/officeart/2008/layout/AlternatingHexagons"/>
    <dgm:cxn modelId="{F45EE30F-4052-5348-A48E-A0B52CDA2AC9}" type="presParOf" srcId="{238FAE30-793B-B642-BE9E-CBCE245A4216}" destId="{8BF999F1-48D7-E643-B88B-B0FC48115D31}" srcOrd="4" destOrd="0" presId="urn:microsoft.com/office/officeart/2008/layout/AlternatingHexagons"/>
    <dgm:cxn modelId="{BA52E041-4F7E-6E44-BE53-C5A5C7D8B417}" type="presParOf" srcId="{2E341725-09A3-6A44-BACB-D668D5234E1A}" destId="{DB08CCE8-DB29-7549-8284-564E9B444274}" srcOrd="1" destOrd="0" presId="urn:microsoft.com/office/officeart/2008/layout/AlternatingHexagons"/>
    <dgm:cxn modelId="{B2880001-DA44-7B47-A0BD-99F31CEFD126}" type="presParOf" srcId="{2E341725-09A3-6A44-BACB-D668D5234E1A}" destId="{F9AE8468-7CB1-E343-B332-64E09CA5A2FD}" srcOrd="2" destOrd="0" presId="urn:microsoft.com/office/officeart/2008/layout/AlternatingHexagons"/>
    <dgm:cxn modelId="{8585530A-ABE4-1149-9971-CC3A8789087B}" type="presParOf" srcId="{F9AE8468-7CB1-E343-B332-64E09CA5A2FD}" destId="{CC8F9CCD-EDEE-2342-98CD-8EB9DEBAE105}" srcOrd="0" destOrd="0" presId="urn:microsoft.com/office/officeart/2008/layout/AlternatingHexagons"/>
    <dgm:cxn modelId="{3B005146-B522-9947-85B6-77E83F63EFF0}" type="presParOf" srcId="{F9AE8468-7CB1-E343-B332-64E09CA5A2FD}" destId="{21C14CDA-B467-C04B-A6AB-DE7ECD6ED4E0}" srcOrd="1" destOrd="0" presId="urn:microsoft.com/office/officeart/2008/layout/AlternatingHexagons"/>
    <dgm:cxn modelId="{EA06ECA8-A7A0-3D41-8AF1-9D0FAAA44725}" type="presParOf" srcId="{F9AE8468-7CB1-E343-B332-64E09CA5A2FD}" destId="{A2FF48A9-9CD2-BD48-9C2A-BF8407FD9453}" srcOrd="2" destOrd="0" presId="urn:microsoft.com/office/officeart/2008/layout/AlternatingHexagons"/>
    <dgm:cxn modelId="{4B48FF03-CAF3-5843-8333-6A96C2D9F7EC}" type="presParOf" srcId="{F9AE8468-7CB1-E343-B332-64E09CA5A2FD}" destId="{DD779AEC-D839-4549-91A5-4C35E1983846}" srcOrd="3" destOrd="0" presId="urn:microsoft.com/office/officeart/2008/layout/AlternatingHexagons"/>
    <dgm:cxn modelId="{3ED36B31-2418-EB47-9178-776738963C1A}" type="presParOf" srcId="{F9AE8468-7CB1-E343-B332-64E09CA5A2FD}" destId="{D845451E-8E39-9B43-9A21-825831F764DF}" srcOrd="4" destOrd="0" presId="urn:microsoft.com/office/officeart/2008/layout/AlternatingHexagons"/>
    <dgm:cxn modelId="{A41FE44A-BB24-4B47-91D7-766A7E47762E}" type="presParOf" srcId="{2E341725-09A3-6A44-BACB-D668D5234E1A}" destId="{E436528B-C599-A942-91A2-C2ED458AA735}" srcOrd="3" destOrd="0" presId="urn:microsoft.com/office/officeart/2008/layout/AlternatingHexagons"/>
    <dgm:cxn modelId="{52BCD7B7-CC3B-534E-8C26-9CD26F5635F8}" type="presParOf" srcId="{2E341725-09A3-6A44-BACB-D668D5234E1A}" destId="{342263DF-B81A-484F-A695-DA05F5C7AA76}" srcOrd="4" destOrd="0" presId="urn:microsoft.com/office/officeart/2008/layout/AlternatingHexagons"/>
    <dgm:cxn modelId="{2C881589-530D-394E-9369-2A44AB735D43}" type="presParOf" srcId="{342263DF-B81A-484F-A695-DA05F5C7AA76}" destId="{D6FD07F0-7B37-8843-AE08-BB1795B33257}" srcOrd="0" destOrd="0" presId="urn:microsoft.com/office/officeart/2008/layout/AlternatingHexagons"/>
    <dgm:cxn modelId="{005D35B7-FE70-0041-98CA-B5E2D3F83576}" type="presParOf" srcId="{342263DF-B81A-484F-A695-DA05F5C7AA76}" destId="{6A127DEA-EE69-C746-AA73-384EDE233373}" srcOrd="1" destOrd="0" presId="urn:microsoft.com/office/officeart/2008/layout/AlternatingHexagons"/>
    <dgm:cxn modelId="{D55783E1-70C2-2D4F-9399-763F91570756}" type="presParOf" srcId="{342263DF-B81A-484F-A695-DA05F5C7AA76}" destId="{6476F771-7611-F044-B6A4-80053F33A690}" srcOrd="2" destOrd="0" presId="urn:microsoft.com/office/officeart/2008/layout/AlternatingHexagons"/>
    <dgm:cxn modelId="{EF9F58EB-1C91-A542-BFEA-8ED72A6B1C67}" type="presParOf" srcId="{342263DF-B81A-484F-A695-DA05F5C7AA76}" destId="{1F74B799-1EC8-434B-9F58-AA029284FAE1}" srcOrd="3" destOrd="0" presId="urn:microsoft.com/office/officeart/2008/layout/AlternatingHexagons"/>
    <dgm:cxn modelId="{85CAB266-4602-DB4D-8DB5-E67D2B31A49B}" type="presParOf" srcId="{342263DF-B81A-484F-A695-DA05F5C7AA76}" destId="{83280130-BED8-344E-9399-20662930A6B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295071-1875-4342-8E47-CA71D63FB446}" type="doc">
      <dgm:prSet loTypeId="urn:microsoft.com/office/officeart/2005/8/layout/gear1" loCatId="" qsTypeId="urn:microsoft.com/office/officeart/2005/8/quickstyle/simple4" qsCatId="simple" csTypeId="urn:microsoft.com/office/officeart/2005/8/colors/colorful1" csCatId="colorful" phldr="1"/>
      <dgm:spPr/>
    </dgm:pt>
    <dgm:pt modelId="{C956A83A-2D96-9E47-A53E-A49C1CC3A16A}">
      <dgm:prSet phldrT="[Text]"/>
      <dgm:spPr/>
      <dgm:t>
        <a:bodyPr/>
        <a:lstStyle/>
        <a:p>
          <a:r>
            <a: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rPr>
            <a:t>创新的主题</a:t>
          </a:r>
          <a:endParaRPr 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DEC248B8-3F5C-3746-93B1-C91BD9328834}" type="parTrans" cxnId="{8D4EA48F-EC29-9041-AAED-408185A3350C}">
      <dgm:prSet/>
      <dgm:spPr/>
      <dgm:t>
        <a:bodyPr/>
        <a:lstStyle/>
        <a:p>
          <a:endParaRPr 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CF9E36BF-915C-7542-A4B7-E7B63B183DEC}" type="sibTrans" cxnId="{8D4EA48F-EC29-9041-AAED-408185A3350C}">
      <dgm:prSet/>
      <dgm:spPr/>
      <dgm:t>
        <a:bodyPr/>
        <a:lstStyle/>
        <a:p>
          <a:endParaRPr 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E1F87F3E-983A-8E45-8119-5B05961DFA00}">
      <dgm:prSet phldrT="[Text]"/>
      <dgm:spPr/>
      <dgm:t>
        <a:bodyPr/>
        <a:lstStyle/>
        <a:p>
          <a:r>
            <a: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rPr>
            <a:t>艺术审美</a:t>
          </a:r>
          <a:endParaRPr 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31B1835-3EAA-3447-B7EF-67F92490B4B9}" type="parTrans" cxnId="{71A17853-4677-3B4B-8AAE-262B5D05EBB7}">
      <dgm:prSet/>
      <dgm:spPr/>
      <dgm:t>
        <a:bodyPr/>
        <a:lstStyle/>
        <a:p>
          <a:endParaRPr 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35FD1B15-D676-C54F-807E-0BC46F10E854}" type="sibTrans" cxnId="{71A17853-4677-3B4B-8AAE-262B5D05EBB7}">
      <dgm:prSet/>
      <dgm:spPr/>
      <dgm:t>
        <a:bodyPr/>
        <a:lstStyle/>
        <a:p>
          <a:endParaRPr 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DA8AA3B-8806-594C-BC7C-FFBE1FB8F9D6}">
      <dgm:prSet phldrT="[Text]"/>
      <dgm:spPr/>
      <dgm:t>
        <a:bodyPr/>
        <a:lstStyle/>
        <a:p>
          <a:r>
            <a: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rPr>
            <a:t>用户体验</a:t>
          </a:r>
          <a:endParaRPr 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1BB4BB9-ECD9-3047-8D58-75F7FCE5CA4F}" type="parTrans" cxnId="{5C5E66BC-D6FE-5E46-A7F9-6EC4D483BD5A}">
      <dgm:prSet/>
      <dgm:spPr/>
      <dgm:t>
        <a:bodyPr/>
        <a:lstStyle/>
        <a:p>
          <a:endParaRPr 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2B7196F7-1EA1-364B-86A9-F217BAE642F8}" type="sibTrans" cxnId="{5C5E66BC-D6FE-5E46-A7F9-6EC4D483BD5A}">
      <dgm:prSet/>
      <dgm:spPr/>
      <dgm:t>
        <a:bodyPr/>
        <a:lstStyle/>
        <a:p>
          <a:endParaRPr 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6348F55F-FCA8-A74E-8D1E-16FA16E71F5C}" type="pres">
      <dgm:prSet presAssocID="{2A295071-1875-4342-8E47-CA71D63FB44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837AD3D-C2D2-9645-8EDF-79CF90EF113B}" type="pres">
      <dgm:prSet presAssocID="{C956A83A-2D96-9E47-A53E-A49C1CC3A16A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B44886-057F-4F41-93B2-D3F66B428353}" type="pres">
      <dgm:prSet presAssocID="{C956A83A-2D96-9E47-A53E-A49C1CC3A16A}" presName="gear1srcNode" presStyleLbl="node1" presStyleIdx="0" presStyleCnt="3"/>
      <dgm:spPr/>
      <dgm:t>
        <a:bodyPr/>
        <a:lstStyle/>
        <a:p>
          <a:endParaRPr lang="en-US"/>
        </a:p>
      </dgm:t>
    </dgm:pt>
    <dgm:pt modelId="{A02AEC04-462D-1E4F-BE45-3450A8B302A7}" type="pres">
      <dgm:prSet presAssocID="{C956A83A-2D96-9E47-A53E-A49C1CC3A16A}" presName="gear1dstNode" presStyleLbl="node1" presStyleIdx="0" presStyleCnt="3"/>
      <dgm:spPr/>
      <dgm:t>
        <a:bodyPr/>
        <a:lstStyle/>
        <a:p>
          <a:endParaRPr lang="en-US"/>
        </a:p>
      </dgm:t>
    </dgm:pt>
    <dgm:pt modelId="{C292AA5C-BB82-804A-88D1-9290C57C83BA}" type="pres">
      <dgm:prSet presAssocID="{E1F87F3E-983A-8E45-8119-5B05961DFA00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4C9E59-611D-A443-8683-B757AC493F29}" type="pres">
      <dgm:prSet presAssocID="{E1F87F3E-983A-8E45-8119-5B05961DFA00}" presName="gear2srcNode" presStyleLbl="node1" presStyleIdx="1" presStyleCnt="3"/>
      <dgm:spPr/>
      <dgm:t>
        <a:bodyPr/>
        <a:lstStyle/>
        <a:p>
          <a:endParaRPr lang="en-US"/>
        </a:p>
      </dgm:t>
    </dgm:pt>
    <dgm:pt modelId="{1CFF5595-FBFF-B045-8977-587BA994234B}" type="pres">
      <dgm:prSet presAssocID="{E1F87F3E-983A-8E45-8119-5B05961DFA00}" presName="gear2dstNode" presStyleLbl="node1" presStyleIdx="1" presStyleCnt="3"/>
      <dgm:spPr/>
      <dgm:t>
        <a:bodyPr/>
        <a:lstStyle/>
        <a:p>
          <a:endParaRPr lang="en-US"/>
        </a:p>
      </dgm:t>
    </dgm:pt>
    <dgm:pt modelId="{4DFB23DE-913E-0D45-81EA-DFC910210E7F}" type="pres">
      <dgm:prSet presAssocID="{7DA8AA3B-8806-594C-BC7C-FFBE1FB8F9D6}" presName="gear3" presStyleLbl="node1" presStyleIdx="2" presStyleCnt="3"/>
      <dgm:spPr/>
      <dgm:t>
        <a:bodyPr/>
        <a:lstStyle/>
        <a:p>
          <a:endParaRPr lang="en-US"/>
        </a:p>
      </dgm:t>
    </dgm:pt>
    <dgm:pt modelId="{198DB8C5-DD6F-A14C-9928-1A04DF623EF3}" type="pres">
      <dgm:prSet presAssocID="{7DA8AA3B-8806-594C-BC7C-FFBE1FB8F9D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63A1F6-092C-3B41-A617-C969AE00E627}" type="pres">
      <dgm:prSet presAssocID="{7DA8AA3B-8806-594C-BC7C-FFBE1FB8F9D6}" presName="gear3srcNode" presStyleLbl="node1" presStyleIdx="2" presStyleCnt="3"/>
      <dgm:spPr/>
      <dgm:t>
        <a:bodyPr/>
        <a:lstStyle/>
        <a:p>
          <a:endParaRPr lang="en-US"/>
        </a:p>
      </dgm:t>
    </dgm:pt>
    <dgm:pt modelId="{E67D2BBC-0AF4-3449-B406-681EB91F7D17}" type="pres">
      <dgm:prSet presAssocID="{7DA8AA3B-8806-594C-BC7C-FFBE1FB8F9D6}" presName="gear3dstNode" presStyleLbl="node1" presStyleIdx="2" presStyleCnt="3"/>
      <dgm:spPr/>
      <dgm:t>
        <a:bodyPr/>
        <a:lstStyle/>
        <a:p>
          <a:endParaRPr lang="en-US"/>
        </a:p>
      </dgm:t>
    </dgm:pt>
    <dgm:pt modelId="{052BA7EF-1369-1144-B09C-9FF16CD3995C}" type="pres">
      <dgm:prSet presAssocID="{CF9E36BF-915C-7542-A4B7-E7B63B183DEC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380AC080-8EE2-6E4F-B66B-378B6C444008}" type="pres">
      <dgm:prSet presAssocID="{35FD1B15-D676-C54F-807E-0BC46F10E854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087B5C7D-75DE-D64D-9FE1-D126E2807EBD}" type="pres">
      <dgm:prSet presAssocID="{2B7196F7-1EA1-364B-86A9-F217BAE642F8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BDFDF251-C212-B048-B361-BD3AFC5E4D12}" type="presOf" srcId="{2A295071-1875-4342-8E47-CA71D63FB446}" destId="{6348F55F-FCA8-A74E-8D1E-16FA16E71F5C}" srcOrd="0" destOrd="0" presId="urn:microsoft.com/office/officeart/2005/8/layout/gear1"/>
    <dgm:cxn modelId="{4E1B687D-9480-BF49-8C09-5A4A5E14AEEE}" type="presOf" srcId="{C956A83A-2D96-9E47-A53E-A49C1CC3A16A}" destId="{A02AEC04-462D-1E4F-BE45-3450A8B302A7}" srcOrd="2" destOrd="0" presId="urn:microsoft.com/office/officeart/2005/8/layout/gear1"/>
    <dgm:cxn modelId="{F9A7305B-1A1D-EF4A-B81D-2D7470C01953}" type="presOf" srcId="{7DA8AA3B-8806-594C-BC7C-FFBE1FB8F9D6}" destId="{E67D2BBC-0AF4-3449-B406-681EB91F7D17}" srcOrd="3" destOrd="0" presId="urn:microsoft.com/office/officeart/2005/8/layout/gear1"/>
    <dgm:cxn modelId="{F71DD50C-BBED-0C4A-AB69-0CFF92532DA4}" type="presOf" srcId="{E1F87F3E-983A-8E45-8119-5B05961DFA00}" destId="{1CFF5595-FBFF-B045-8977-587BA994234B}" srcOrd="2" destOrd="0" presId="urn:microsoft.com/office/officeart/2005/8/layout/gear1"/>
    <dgm:cxn modelId="{728B2C18-665D-DE49-B81E-D730D7B89C14}" type="presOf" srcId="{7DA8AA3B-8806-594C-BC7C-FFBE1FB8F9D6}" destId="{4DFB23DE-913E-0D45-81EA-DFC910210E7F}" srcOrd="0" destOrd="0" presId="urn:microsoft.com/office/officeart/2005/8/layout/gear1"/>
    <dgm:cxn modelId="{5C5E66BC-D6FE-5E46-A7F9-6EC4D483BD5A}" srcId="{2A295071-1875-4342-8E47-CA71D63FB446}" destId="{7DA8AA3B-8806-594C-BC7C-FFBE1FB8F9D6}" srcOrd="2" destOrd="0" parTransId="{71BB4BB9-ECD9-3047-8D58-75F7FCE5CA4F}" sibTransId="{2B7196F7-1EA1-364B-86A9-F217BAE642F8}"/>
    <dgm:cxn modelId="{71A17853-4677-3B4B-8AAE-262B5D05EBB7}" srcId="{2A295071-1875-4342-8E47-CA71D63FB446}" destId="{E1F87F3E-983A-8E45-8119-5B05961DFA00}" srcOrd="1" destOrd="0" parTransId="{931B1835-3EAA-3447-B7EF-67F92490B4B9}" sibTransId="{35FD1B15-D676-C54F-807E-0BC46F10E854}"/>
    <dgm:cxn modelId="{4929076E-9FA0-C242-A250-CCADE450040D}" type="presOf" srcId="{E1F87F3E-983A-8E45-8119-5B05961DFA00}" destId="{C292AA5C-BB82-804A-88D1-9290C57C83BA}" srcOrd="0" destOrd="0" presId="urn:microsoft.com/office/officeart/2005/8/layout/gear1"/>
    <dgm:cxn modelId="{C723B041-69B9-5A42-BC93-4946FD1C8A6D}" type="presOf" srcId="{7DA8AA3B-8806-594C-BC7C-FFBE1FB8F9D6}" destId="{198DB8C5-DD6F-A14C-9928-1A04DF623EF3}" srcOrd="1" destOrd="0" presId="urn:microsoft.com/office/officeart/2005/8/layout/gear1"/>
    <dgm:cxn modelId="{8922340E-FD25-094D-AFBF-7DD6FC7B872F}" type="presOf" srcId="{2B7196F7-1EA1-364B-86A9-F217BAE642F8}" destId="{087B5C7D-75DE-D64D-9FE1-D126E2807EBD}" srcOrd="0" destOrd="0" presId="urn:microsoft.com/office/officeart/2005/8/layout/gear1"/>
    <dgm:cxn modelId="{BB94D139-D8FE-9244-8984-ACBF975BEF08}" type="presOf" srcId="{C956A83A-2D96-9E47-A53E-A49C1CC3A16A}" destId="{24B44886-057F-4F41-93B2-D3F66B428353}" srcOrd="1" destOrd="0" presId="urn:microsoft.com/office/officeart/2005/8/layout/gear1"/>
    <dgm:cxn modelId="{A1A5713F-6CF3-DB47-9B1D-7CC4131C7A54}" type="presOf" srcId="{7DA8AA3B-8806-594C-BC7C-FFBE1FB8F9D6}" destId="{E263A1F6-092C-3B41-A617-C969AE00E627}" srcOrd="2" destOrd="0" presId="urn:microsoft.com/office/officeart/2005/8/layout/gear1"/>
    <dgm:cxn modelId="{2FF08B98-E623-564B-93ED-6EBE6F0D5BAF}" type="presOf" srcId="{C956A83A-2D96-9E47-A53E-A49C1CC3A16A}" destId="{8837AD3D-C2D2-9645-8EDF-79CF90EF113B}" srcOrd="0" destOrd="0" presId="urn:microsoft.com/office/officeart/2005/8/layout/gear1"/>
    <dgm:cxn modelId="{7B526F85-8971-6742-8FA4-90312B4A6995}" type="presOf" srcId="{E1F87F3E-983A-8E45-8119-5B05961DFA00}" destId="{354C9E59-611D-A443-8683-B757AC493F29}" srcOrd="1" destOrd="0" presId="urn:microsoft.com/office/officeart/2005/8/layout/gear1"/>
    <dgm:cxn modelId="{8D4EA48F-EC29-9041-AAED-408185A3350C}" srcId="{2A295071-1875-4342-8E47-CA71D63FB446}" destId="{C956A83A-2D96-9E47-A53E-A49C1CC3A16A}" srcOrd="0" destOrd="0" parTransId="{DEC248B8-3F5C-3746-93B1-C91BD9328834}" sibTransId="{CF9E36BF-915C-7542-A4B7-E7B63B183DEC}"/>
    <dgm:cxn modelId="{D44EE51D-01B2-F447-8332-FEDBB902BF41}" type="presOf" srcId="{35FD1B15-D676-C54F-807E-0BC46F10E854}" destId="{380AC080-8EE2-6E4F-B66B-378B6C444008}" srcOrd="0" destOrd="0" presId="urn:microsoft.com/office/officeart/2005/8/layout/gear1"/>
    <dgm:cxn modelId="{C829CED4-1FAC-AC41-AD0E-34F32080760C}" type="presOf" srcId="{CF9E36BF-915C-7542-A4B7-E7B63B183DEC}" destId="{052BA7EF-1369-1144-B09C-9FF16CD3995C}" srcOrd="0" destOrd="0" presId="urn:microsoft.com/office/officeart/2005/8/layout/gear1"/>
    <dgm:cxn modelId="{411F8E6A-FF76-334E-BF0E-903C4C95D663}" type="presParOf" srcId="{6348F55F-FCA8-A74E-8D1E-16FA16E71F5C}" destId="{8837AD3D-C2D2-9645-8EDF-79CF90EF113B}" srcOrd="0" destOrd="0" presId="urn:microsoft.com/office/officeart/2005/8/layout/gear1"/>
    <dgm:cxn modelId="{DE784656-4CFA-8845-9718-E10F4CD42D1B}" type="presParOf" srcId="{6348F55F-FCA8-A74E-8D1E-16FA16E71F5C}" destId="{24B44886-057F-4F41-93B2-D3F66B428353}" srcOrd="1" destOrd="0" presId="urn:microsoft.com/office/officeart/2005/8/layout/gear1"/>
    <dgm:cxn modelId="{335B310E-8A5F-0F4B-8322-29C6ADA97172}" type="presParOf" srcId="{6348F55F-FCA8-A74E-8D1E-16FA16E71F5C}" destId="{A02AEC04-462D-1E4F-BE45-3450A8B302A7}" srcOrd="2" destOrd="0" presId="urn:microsoft.com/office/officeart/2005/8/layout/gear1"/>
    <dgm:cxn modelId="{891F61DF-0254-A04D-BF39-61616F17808E}" type="presParOf" srcId="{6348F55F-FCA8-A74E-8D1E-16FA16E71F5C}" destId="{C292AA5C-BB82-804A-88D1-9290C57C83BA}" srcOrd="3" destOrd="0" presId="urn:microsoft.com/office/officeart/2005/8/layout/gear1"/>
    <dgm:cxn modelId="{4356AF05-ACD6-4748-8B26-76183701BB9B}" type="presParOf" srcId="{6348F55F-FCA8-A74E-8D1E-16FA16E71F5C}" destId="{354C9E59-611D-A443-8683-B757AC493F29}" srcOrd="4" destOrd="0" presId="urn:microsoft.com/office/officeart/2005/8/layout/gear1"/>
    <dgm:cxn modelId="{972F0690-B7AB-7B42-BD8F-213092BF20F7}" type="presParOf" srcId="{6348F55F-FCA8-A74E-8D1E-16FA16E71F5C}" destId="{1CFF5595-FBFF-B045-8977-587BA994234B}" srcOrd="5" destOrd="0" presId="urn:microsoft.com/office/officeart/2005/8/layout/gear1"/>
    <dgm:cxn modelId="{6BE03B49-EBFD-784E-B4F3-9D8844FF1CF8}" type="presParOf" srcId="{6348F55F-FCA8-A74E-8D1E-16FA16E71F5C}" destId="{4DFB23DE-913E-0D45-81EA-DFC910210E7F}" srcOrd="6" destOrd="0" presId="urn:microsoft.com/office/officeart/2005/8/layout/gear1"/>
    <dgm:cxn modelId="{121469F8-850A-F64C-87EB-7D14F6656A78}" type="presParOf" srcId="{6348F55F-FCA8-A74E-8D1E-16FA16E71F5C}" destId="{198DB8C5-DD6F-A14C-9928-1A04DF623EF3}" srcOrd="7" destOrd="0" presId="urn:microsoft.com/office/officeart/2005/8/layout/gear1"/>
    <dgm:cxn modelId="{D3BB6A6F-85A7-2845-AFD3-F8869FD21B5D}" type="presParOf" srcId="{6348F55F-FCA8-A74E-8D1E-16FA16E71F5C}" destId="{E263A1F6-092C-3B41-A617-C969AE00E627}" srcOrd="8" destOrd="0" presId="urn:microsoft.com/office/officeart/2005/8/layout/gear1"/>
    <dgm:cxn modelId="{8D635406-E65E-414D-9671-A8D2C216FA9C}" type="presParOf" srcId="{6348F55F-FCA8-A74E-8D1E-16FA16E71F5C}" destId="{E67D2BBC-0AF4-3449-B406-681EB91F7D17}" srcOrd="9" destOrd="0" presId="urn:microsoft.com/office/officeart/2005/8/layout/gear1"/>
    <dgm:cxn modelId="{0D5F49E0-4817-EE44-A25A-A6D85E09F99B}" type="presParOf" srcId="{6348F55F-FCA8-A74E-8D1E-16FA16E71F5C}" destId="{052BA7EF-1369-1144-B09C-9FF16CD3995C}" srcOrd="10" destOrd="0" presId="urn:microsoft.com/office/officeart/2005/8/layout/gear1"/>
    <dgm:cxn modelId="{CA051093-E085-4748-8FB8-1B7DB1B55A9B}" type="presParOf" srcId="{6348F55F-FCA8-A74E-8D1E-16FA16E71F5C}" destId="{380AC080-8EE2-6E4F-B66B-378B6C444008}" srcOrd="11" destOrd="0" presId="urn:microsoft.com/office/officeart/2005/8/layout/gear1"/>
    <dgm:cxn modelId="{5B9FE078-2989-A140-8D92-FAFA0C3508E6}" type="presParOf" srcId="{6348F55F-FCA8-A74E-8D1E-16FA16E71F5C}" destId="{087B5C7D-75DE-D64D-9FE1-D126E2807EB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387972-70D1-7C46-87BB-ABFBD29FCF01}">
      <dsp:nvSpPr>
        <dsp:cNvPr id="0" name=""/>
        <dsp:cNvSpPr/>
      </dsp:nvSpPr>
      <dsp:spPr>
        <a:xfrm>
          <a:off x="2923" y="80190"/>
          <a:ext cx="1758172" cy="60049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algn="ctr" defTabSz="48895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思想性</a:t>
          </a:r>
          <a:endParaRPr lang="en-US" altLang="zh-CN" sz="1200" kern="1200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  <a:p>
          <a:pPr marL="0" lvl="0" algn="ctr" defTabSz="48895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规范性</a:t>
          </a:r>
          <a:endParaRPr lang="en-US" altLang="zh-CN" sz="1200" kern="1200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  <a:p>
          <a:pPr marL="0" marR="0" lvl="0" indent="0" algn="ctr" defTabSz="914400" eaLnBrk="1" fontAlgn="auto" latinLnBrk="0" hangingPunct="1">
            <a:lnSpc>
              <a:spcPct val="6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1200" kern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科学性</a:t>
          </a:r>
          <a:endParaRPr lang="en-US" altLang="zh-CN" sz="1200" kern="1200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sp:txBody>
      <dsp:txXfrm>
        <a:off x="2923" y="80190"/>
        <a:ext cx="1758172" cy="600497"/>
      </dsp:txXfrm>
    </dsp:sp>
    <dsp:sp modelId="{FD7968FC-F08C-D34D-89B5-D24B74EB6A0A}">
      <dsp:nvSpPr>
        <dsp:cNvPr id="0" name=""/>
        <dsp:cNvSpPr/>
      </dsp:nvSpPr>
      <dsp:spPr>
        <a:xfrm>
          <a:off x="2923" y="680687"/>
          <a:ext cx="1758172" cy="264069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1300" kern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主题明确，内容健康向上</a:t>
          </a:r>
          <a:endParaRPr lang="en-US" sz="1300" kern="1200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1300" kern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科学严谨，无常识性错误</a:t>
          </a:r>
          <a:endParaRPr lang="en-US" sz="1300" kern="1200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1300" kern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文字内容通顺；无错别字和繁体字，作品的语音应采用普通话（特殊需要除外）</a:t>
          </a:r>
          <a:endParaRPr lang="en-US" sz="1300" kern="1200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1300" kern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非原创素材（含音乐）及内容应注明来源和出处</a:t>
          </a:r>
          <a:endParaRPr lang="en-US" sz="1300" kern="1200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sp:txBody>
      <dsp:txXfrm>
        <a:off x="2923" y="680687"/>
        <a:ext cx="1758172" cy="2640690"/>
      </dsp:txXfrm>
    </dsp:sp>
    <dsp:sp modelId="{E0AA8AB5-D8D9-4242-85AC-2A36A6990D2C}">
      <dsp:nvSpPr>
        <dsp:cNvPr id="0" name=""/>
        <dsp:cNvSpPr/>
      </dsp:nvSpPr>
      <dsp:spPr>
        <a:xfrm>
          <a:off x="2007241" y="80190"/>
          <a:ext cx="1758172" cy="60049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创新性</a:t>
          </a:r>
          <a:r>
            <a:rPr lang="en-US" sz="2400" kern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 </a:t>
          </a:r>
        </a:p>
      </dsp:txBody>
      <dsp:txXfrm>
        <a:off x="2007241" y="80190"/>
        <a:ext cx="1758172" cy="600497"/>
      </dsp:txXfrm>
    </dsp:sp>
    <dsp:sp modelId="{998BA3A2-6C58-DE40-AFF1-E7EA72AC5906}">
      <dsp:nvSpPr>
        <dsp:cNvPr id="0" name=""/>
        <dsp:cNvSpPr/>
      </dsp:nvSpPr>
      <dsp:spPr>
        <a:xfrm>
          <a:off x="2007241" y="680687"/>
          <a:ext cx="1758172" cy="264069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1300" kern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主题和表达形式新颖</a:t>
          </a:r>
          <a:endParaRPr lang="en-US" sz="1300" kern="1200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1300" kern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内容创作注重原创性</a:t>
          </a:r>
          <a:endParaRPr lang="en-US" sz="1300" kern="1200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1300" kern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构思巧妙、创意独特</a:t>
          </a:r>
          <a:endParaRPr lang="en-US" sz="1300" kern="1200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1300" kern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具有想象力和个性表现力</a:t>
          </a:r>
          <a:endParaRPr lang="en-US" sz="1300" kern="1200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sp:txBody>
      <dsp:txXfrm>
        <a:off x="2007241" y="680687"/>
        <a:ext cx="1758172" cy="2640690"/>
      </dsp:txXfrm>
    </dsp:sp>
    <dsp:sp modelId="{9347D938-627E-2643-888E-13E84B490F8D}">
      <dsp:nvSpPr>
        <dsp:cNvPr id="0" name=""/>
        <dsp:cNvSpPr/>
      </dsp:nvSpPr>
      <dsp:spPr>
        <a:xfrm>
          <a:off x="4011558" y="80190"/>
          <a:ext cx="1758172" cy="60049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艺术性</a:t>
          </a:r>
          <a:r>
            <a:rPr lang="en-US" sz="2400" kern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 </a:t>
          </a:r>
        </a:p>
      </dsp:txBody>
      <dsp:txXfrm>
        <a:off x="4011558" y="80190"/>
        <a:ext cx="1758172" cy="600497"/>
      </dsp:txXfrm>
    </dsp:sp>
    <dsp:sp modelId="{08389ADE-71B9-0B47-BF2B-2DB72FC9C9F3}">
      <dsp:nvSpPr>
        <dsp:cNvPr id="0" name=""/>
        <dsp:cNvSpPr/>
      </dsp:nvSpPr>
      <dsp:spPr>
        <a:xfrm>
          <a:off x="4011558" y="680687"/>
          <a:ext cx="1758172" cy="264069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1300" kern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完美运用有关形式表现主题，有实际意义</a:t>
          </a:r>
          <a:endParaRPr lang="en-US" sz="1300" kern="1200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1300" kern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界面美观、布局合理，设计富有新意</a:t>
          </a:r>
          <a:endParaRPr lang="en-US" sz="1300" kern="1200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sp:txBody>
      <dsp:txXfrm>
        <a:off x="4011558" y="680687"/>
        <a:ext cx="1758172" cy="2640690"/>
      </dsp:txXfrm>
    </dsp:sp>
    <dsp:sp modelId="{54BDE5DF-E169-7747-BBF7-3462CB7CD399}">
      <dsp:nvSpPr>
        <dsp:cNvPr id="0" name=""/>
        <dsp:cNvSpPr/>
      </dsp:nvSpPr>
      <dsp:spPr>
        <a:xfrm>
          <a:off x="6015875" y="80190"/>
          <a:ext cx="1758172" cy="6004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技术性</a:t>
          </a:r>
          <a:r>
            <a:rPr lang="en-US" sz="2400" kern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 </a:t>
          </a:r>
          <a:endParaRPr lang="en-US" sz="1700" kern="1200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sp:txBody>
      <dsp:txXfrm>
        <a:off x="6015875" y="80190"/>
        <a:ext cx="1758172" cy="600497"/>
      </dsp:txXfrm>
    </dsp:sp>
    <dsp:sp modelId="{E32B2EB1-6A91-C54F-B00A-155FEF6A3582}">
      <dsp:nvSpPr>
        <dsp:cNvPr id="0" name=""/>
        <dsp:cNvSpPr/>
      </dsp:nvSpPr>
      <dsp:spPr>
        <a:xfrm>
          <a:off x="6015875" y="680687"/>
          <a:ext cx="1758172" cy="264069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1300" kern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算法简捷，思路清晰，方法独特</a:t>
          </a:r>
          <a:endParaRPr lang="en-US" sz="1300" kern="1200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1300" kern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兼容性好，维护方便，易于安装和卸载</a:t>
          </a:r>
          <a:endParaRPr lang="en-US" sz="1300" kern="1200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1300" kern="1200" dirty="0">
              <a:latin typeface="Hiragino Sans GB W3" panose="020B0300000000000000" pitchFamily="34" charset="-128"/>
              <a:ea typeface="Hiragino Sans GB W3" panose="020B0300000000000000" pitchFamily="34" charset="-128"/>
            </a:rPr>
            <a:t>使用方便，人机交互好</a:t>
          </a:r>
          <a:endParaRPr lang="en-US" sz="1300" kern="1200" dirty="0">
            <a:latin typeface="Hiragino Sans GB W3" panose="020B0300000000000000" pitchFamily="34" charset="-128"/>
            <a:ea typeface="Hiragino Sans GB W3" panose="020B0300000000000000" pitchFamily="34" charset="-128"/>
          </a:endParaRPr>
        </a:p>
      </dsp:txBody>
      <dsp:txXfrm>
        <a:off x="6015875" y="680687"/>
        <a:ext cx="1758172" cy="26406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1C928-6596-7B44-A0DE-D88533C9D13E}">
      <dsp:nvSpPr>
        <dsp:cNvPr id="0" name=""/>
        <dsp:cNvSpPr/>
      </dsp:nvSpPr>
      <dsp:spPr>
        <a:xfrm>
          <a:off x="344597" y="0"/>
          <a:ext cx="2359153" cy="2359153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C1222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39ED3D-C746-0349-B707-E6DF78FDFA5C}">
      <dsp:nvSpPr>
        <dsp:cNvPr id="0" name=""/>
        <dsp:cNvSpPr/>
      </dsp:nvSpPr>
      <dsp:spPr>
        <a:xfrm>
          <a:off x="591525" y="271401"/>
          <a:ext cx="756495" cy="70754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>
              <a:latin typeface="STXinwei" charset="-122"/>
              <a:ea typeface="STXinwei" charset="-122"/>
              <a:cs typeface="STXinwei" charset="-122"/>
            </a:rPr>
            <a:t>动画</a:t>
          </a:r>
          <a:endParaRPr lang="en-US" sz="2000" kern="1200" dirty="0">
            <a:latin typeface="STXinwei" charset="-122"/>
            <a:ea typeface="STXinwei" charset="-122"/>
            <a:cs typeface="STXinwei" charset="-122"/>
          </a:endParaRPr>
        </a:p>
      </dsp:txBody>
      <dsp:txXfrm>
        <a:off x="626065" y="305941"/>
        <a:ext cx="687415" cy="638467"/>
      </dsp:txXfrm>
    </dsp:sp>
    <dsp:sp modelId="{584FFB3D-C745-DF47-B231-D93A2DA4AB71}">
      <dsp:nvSpPr>
        <dsp:cNvPr id="0" name=""/>
        <dsp:cNvSpPr/>
      </dsp:nvSpPr>
      <dsp:spPr>
        <a:xfrm>
          <a:off x="1675131" y="271401"/>
          <a:ext cx="806886" cy="70754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>
              <a:latin typeface="STXinwei" charset="-122"/>
              <a:ea typeface="STXinwei" charset="-122"/>
              <a:cs typeface="STXinwei" charset="-122"/>
            </a:rPr>
            <a:t>音乐</a:t>
          </a:r>
          <a:endParaRPr lang="en-US" sz="2000" kern="1200" dirty="0">
            <a:latin typeface="STXinwei" charset="-122"/>
            <a:ea typeface="STXinwei" charset="-122"/>
            <a:cs typeface="STXinwei" charset="-122"/>
          </a:endParaRPr>
        </a:p>
      </dsp:txBody>
      <dsp:txXfrm>
        <a:off x="1709671" y="305941"/>
        <a:ext cx="737806" cy="638467"/>
      </dsp:txXfrm>
    </dsp:sp>
    <dsp:sp modelId="{62FA5A2D-78D8-5241-9C09-D7F6D9F1D930}">
      <dsp:nvSpPr>
        <dsp:cNvPr id="0" name=""/>
        <dsp:cNvSpPr/>
      </dsp:nvSpPr>
      <dsp:spPr>
        <a:xfrm>
          <a:off x="562659" y="1339432"/>
          <a:ext cx="814228" cy="78908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>
              <a:latin typeface="STXinwei" charset="-122"/>
              <a:ea typeface="STXinwei" charset="-122"/>
              <a:cs typeface="STXinwei" charset="-122"/>
            </a:rPr>
            <a:t>数学</a:t>
          </a:r>
          <a:endParaRPr lang="en-US" sz="2000" kern="1200" dirty="0">
            <a:latin typeface="STXinwei" charset="-122"/>
            <a:ea typeface="STXinwei" charset="-122"/>
            <a:cs typeface="STXinwei" charset="-122"/>
          </a:endParaRPr>
        </a:p>
      </dsp:txBody>
      <dsp:txXfrm>
        <a:off x="601179" y="1377952"/>
        <a:ext cx="737188" cy="712049"/>
      </dsp:txXfrm>
    </dsp:sp>
    <dsp:sp modelId="{6B50714C-0E85-4948-AF5E-6235EB836113}">
      <dsp:nvSpPr>
        <dsp:cNvPr id="0" name=""/>
        <dsp:cNvSpPr/>
      </dsp:nvSpPr>
      <dsp:spPr>
        <a:xfrm>
          <a:off x="1702729" y="1353866"/>
          <a:ext cx="751692" cy="76022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>
              <a:latin typeface="STXinwei" charset="-122"/>
              <a:ea typeface="STXinwei" charset="-122"/>
              <a:cs typeface="STXinwei" charset="-122"/>
            </a:rPr>
            <a:t>体感</a:t>
          </a:r>
          <a:endParaRPr lang="en-US" sz="2000" kern="1200" dirty="0">
            <a:latin typeface="STXinwei" charset="-122"/>
            <a:ea typeface="STXinwei" charset="-122"/>
            <a:cs typeface="STXinwei" charset="-122"/>
          </a:endParaRPr>
        </a:p>
      </dsp:txBody>
      <dsp:txXfrm>
        <a:off x="1739424" y="1390561"/>
        <a:ext cx="678302" cy="6868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6FA3BE-1450-4309-A506-866DD959A79E}">
      <dsp:nvSpPr>
        <dsp:cNvPr id="0" name=""/>
        <dsp:cNvSpPr/>
      </dsp:nvSpPr>
      <dsp:spPr>
        <a:xfrm>
          <a:off x="1511300" y="441722"/>
          <a:ext cx="2954062" cy="2954062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2B1A2-7464-4A6B-B204-24A103D12BFA}">
      <dsp:nvSpPr>
        <dsp:cNvPr id="0" name=""/>
        <dsp:cNvSpPr/>
      </dsp:nvSpPr>
      <dsp:spPr>
        <a:xfrm>
          <a:off x="1511300" y="441722"/>
          <a:ext cx="2954062" cy="2954062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E0B1AD-5CCA-43E5-B7C5-420477B1FC06}">
      <dsp:nvSpPr>
        <dsp:cNvPr id="0" name=""/>
        <dsp:cNvSpPr/>
      </dsp:nvSpPr>
      <dsp:spPr>
        <a:xfrm>
          <a:off x="1511300" y="441722"/>
          <a:ext cx="2954062" cy="2954062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E0BF5C-CFBE-4AE7-AF3F-65819F586AC9}">
      <dsp:nvSpPr>
        <dsp:cNvPr id="0" name=""/>
        <dsp:cNvSpPr/>
      </dsp:nvSpPr>
      <dsp:spPr>
        <a:xfrm>
          <a:off x="1511300" y="441722"/>
          <a:ext cx="2954062" cy="2954062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819C89-74ED-485C-A433-797FF984A5B6}">
      <dsp:nvSpPr>
        <dsp:cNvPr id="0" name=""/>
        <dsp:cNvSpPr/>
      </dsp:nvSpPr>
      <dsp:spPr>
        <a:xfrm>
          <a:off x="2308369" y="1238791"/>
          <a:ext cx="1359924" cy="13599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卡搭</a:t>
          </a:r>
        </a:p>
      </dsp:txBody>
      <dsp:txXfrm>
        <a:off x="2507525" y="1437947"/>
        <a:ext cx="961612" cy="961612"/>
      </dsp:txXfrm>
    </dsp:sp>
    <dsp:sp modelId="{1114801E-01CC-48CA-B375-2FBAC4F391EC}">
      <dsp:nvSpPr>
        <dsp:cNvPr id="0" name=""/>
        <dsp:cNvSpPr/>
      </dsp:nvSpPr>
      <dsp:spPr>
        <a:xfrm>
          <a:off x="2512358" y="18"/>
          <a:ext cx="951947" cy="95194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公益</a:t>
          </a:r>
          <a:endParaRPr lang="en-US" altLang="zh-CN" sz="14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免费</a:t>
          </a:r>
        </a:p>
      </dsp:txBody>
      <dsp:txXfrm>
        <a:off x="2651767" y="139427"/>
        <a:ext cx="673129" cy="673129"/>
      </dsp:txXfrm>
    </dsp:sp>
    <dsp:sp modelId="{19F8A6F4-F091-4FB3-AFFD-1D6B59A69430}">
      <dsp:nvSpPr>
        <dsp:cNvPr id="0" name=""/>
        <dsp:cNvSpPr/>
      </dsp:nvSpPr>
      <dsp:spPr>
        <a:xfrm>
          <a:off x="3955119" y="1442779"/>
          <a:ext cx="951947" cy="95194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移动</a:t>
          </a:r>
          <a:endParaRPr lang="en-US" altLang="zh-CN" sz="14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分享</a:t>
          </a:r>
        </a:p>
      </dsp:txBody>
      <dsp:txXfrm>
        <a:off x="4094528" y="1582188"/>
        <a:ext cx="673129" cy="673129"/>
      </dsp:txXfrm>
    </dsp:sp>
    <dsp:sp modelId="{E30AF64F-06BB-41DE-9CA0-A2C2570163A9}">
      <dsp:nvSpPr>
        <dsp:cNvPr id="0" name=""/>
        <dsp:cNvSpPr/>
      </dsp:nvSpPr>
      <dsp:spPr>
        <a:xfrm>
          <a:off x="2512358" y="2885541"/>
          <a:ext cx="951947" cy="95194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Remix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社交化</a:t>
          </a:r>
          <a:endParaRPr lang="en-US" altLang="zh-CN" sz="12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学习</a:t>
          </a:r>
        </a:p>
      </dsp:txBody>
      <dsp:txXfrm>
        <a:off x="2651767" y="3024950"/>
        <a:ext cx="673129" cy="673129"/>
      </dsp:txXfrm>
    </dsp:sp>
    <dsp:sp modelId="{06DC38B2-3ACF-407D-9FE7-C35900D44271}">
      <dsp:nvSpPr>
        <dsp:cNvPr id="0" name=""/>
        <dsp:cNvSpPr/>
      </dsp:nvSpPr>
      <dsp:spPr>
        <a:xfrm>
          <a:off x="1069597" y="1442779"/>
          <a:ext cx="951947" cy="95194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在线</a:t>
          </a:r>
          <a:endParaRPr lang="en-US" altLang="zh-CN" sz="14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创作</a:t>
          </a:r>
        </a:p>
      </dsp:txBody>
      <dsp:txXfrm>
        <a:off x="1209006" y="1582188"/>
        <a:ext cx="673129" cy="6731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9ADD5-1C2C-9F4C-8448-1E2A22DA5F7F}">
      <dsp:nvSpPr>
        <dsp:cNvPr id="0" name=""/>
        <dsp:cNvSpPr/>
      </dsp:nvSpPr>
      <dsp:spPr>
        <a:xfrm rot="5400000">
          <a:off x="2165732" y="95317"/>
          <a:ext cx="1422390" cy="123748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通过查看及改编他人作品代码学习</a:t>
          </a:r>
          <a:endParaRPr lang="en-US" sz="11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 rot="-5400000">
        <a:off x="2451028" y="224518"/>
        <a:ext cx="851798" cy="979078"/>
      </dsp:txXfrm>
    </dsp:sp>
    <dsp:sp modelId="{7FD7217D-0D4F-7D45-80D1-3E86DA1BA5EA}">
      <dsp:nvSpPr>
        <dsp:cNvPr id="0" name=""/>
        <dsp:cNvSpPr/>
      </dsp:nvSpPr>
      <dsp:spPr>
        <a:xfrm>
          <a:off x="3533218" y="287339"/>
          <a:ext cx="1587388" cy="853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F999F1-48D7-E643-B88B-B0FC48115D31}">
      <dsp:nvSpPr>
        <dsp:cNvPr id="0" name=""/>
        <dsp:cNvSpPr/>
      </dsp:nvSpPr>
      <dsp:spPr>
        <a:xfrm rot="5400000">
          <a:off x="829253" y="95317"/>
          <a:ext cx="1422390" cy="123748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1114549" y="224518"/>
        <a:ext cx="851798" cy="979078"/>
      </dsp:txXfrm>
    </dsp:sp>
    <dsp:sp modelId="{CC8F9CCD-EDEE-2342-98CD-8EB9DEBAE105}">
      <dsp:nvSpPr>
        <dsp:cNvPr id="0" name=""/>
        <dsp:cNvSpPr/>
      </dsp:nvSpPr>
      <dsp:spPr>
        <a:xfrm rot="5400000">
          <a:off x="1494932" y="1302642"/>
          <a:ext cx="1422390" cy="123748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大量优质作品，提供创作灵感</a:t>
          </a:r>
          <a:endParaRPr lang="en-US" sz="11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 rot="-5400000">
        <a:off x="1780228" y="1431843"/>
        <a:ext cx="851798" cy="979078"/>
      </dsp:txXfrm>
    </dsp:sp>
    <dsp:sp modelId="{21C14CDA-B467-C04B-A6AB-DE7ECD6ED4E0}">
      <dsp:nvSpPr>
        <dsp:cNvPr id="0" name=""/>
        <dsp:cNvSpPr/>
      </dsp:nvSpPr>
      <dsp:spPr>
        <a:xfrm>
          <a:off x="0" y="1494665"/>
          <a:ext cx="1536182" cy="853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45451E-8E39-9B43-9A21-825831F764DF}">
      <dsp:nvSpPr>
        <dsp:cNvPr id="0" name=""/>
        <dsp:cNvSpPr/>
      </dsp:nvSpPr>
      <dsp:spPr>
        <a:xfrm rot="5400000">
          <a:off x="2831411" y="1302642"/>
          <a:ext cx="1422390" cy="123748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3116707" y="1431843"/>
        <a:ext cx="851798" cy="979078"/>
      </dsp:txXfrm>
    </dsp:sp>
    <dsp:sp modelId="{D6FD07F0-7B37-8843-AE08-BB1795B33257}">
      <dsp:nvSpPr>
        <dsp:cNvPr id="0" name=""/>
        <dsp:cNvSpPr/>
      </dsp:nvSpPr>
      <dsp:spPr>
        <a:xfrm rot="5400000">
          <a:off x="2165732" y="2509967"/>
          <a:ext cx="1422390" cy="123748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讨论互助</a:t>
          </a:r>
          <a:endParaRPr lang="en-US" altLang="zh-CN" sz="11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 rot="-5400000">
        <a:off x="2451028" y="2639168"/>
        <a:ext cx="851798" cy="979078"/>
      </dsp:txXfrm>
    </dsp:sp>
    <dsp:sp modelId="{6A127DEA-EE69-C746-AA73-384EDE233373}">
      <dsp:nvSpPr>
        <dsp:cNvPr id="0" name=""/>
        <dsp:cNvSpPr/>
      </dsp:nvSpPr>
      <dsp:spPr>
        <a:xfrm>
          <a:off x="3533218" y="2701990"/>
          <a:ext cx="1587388" cy="853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280130-BED8-344E-9399-20662930A6B8}">
      <dsp:nvSpPr>
        <dsp:cNvPr id="0" name=""/>
        <dsp:cNvSpPr/>
      </dsp:nvSpPr>
      <dsp:spPr>
        <a:xfrm rot="5400000">
          <a:off x="829253" y="2509967"/>
          <a:ext cx="1422390" cy="123748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1114549" y="2639168"/>
        <a:ext cx="851798" cy="9790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37AD3D-C2D2-9645-8EDF-79CF90EF113B}">
      <dsp:nvSpPr>
        <dsp:cNvPr id="0" name=""/>
        <dsp:cNvSpPr/>
      </dsp:nvSpPr>
      <dsp:spPr>
        <a:xfrm>
          <a:off x="3181508" y="1563052"/>
          <a:ext cx="1910397" cy="1910397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创新的主题</a:t>
          </a:r>
          <a:endParaRPr lang="en-US" sz="16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3565583" y="2010553"/>
        <a:ext cx="1142247" cy="981984"/>
      </dsp:txXfrm>
    </dsp:sp>
    <dsp:sp modelId="{C292AA5C-BB82-804A-88D1-9290C57C83BA}">
      <dsp:nvSpPr>
        <dsp:cNvPr id="0" name=""/>
        <dsp:cNvSpPr/>
      </dsp:nvSpPr>
      <dsp:spPr>
        <a:xfrm>
          <a:off x="2070005" y="1111504"/>
          <a:ext cx="1389380" cy="1389380"/>
        </a:xfrm>
        <a:prstGeom prst="gear6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艺术审美</a:t>
          </a:r>
          <a:endParaRPr lang="en-US" sz="16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419786" y="1463399"/>
        <a:ext cx="689818" cy="685590"/>
      </dsp:txXfrm>
    </dsp:sp>
    <dsp:sp modelId="{4DFB23DE-913E-0D45-81EA-DFC910210E7F}">
      <dsp:nvSpPr>
        <dsp:cNvPr id="0" name=""/>
        <dsp:cNvSpPr/>
      </dsp:nvSpPr>
      <dsp:spPr>
        <a:xfrm rot="20700000">
          <a:off x="2848199" y="152973"/>
          <a:ext cx="1361308" cy="1361308"/>
        </a:xfrm>
        <a:prstGeom prst="gear6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用户体验</a:t>
          </a:r>
          <a:endParaRPr lang="en-US" sz="16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 rot="-20700000">
        <a:off x="3146774" y="451548"/>
        <a:ext cx="764159" cy="764159"/>
      </dsp:txXfrm>
    </dsp:sp>
    <dsp:sp modelId="{052BA7EF-1369-1144-B09C-9FF16CD3995C}">
      <dsp:nvSpPr>
        <dsp:cNvPr id="0" name=""/>
        <dsp:cNvSpPr/>
      </dsp:nvSpPr>
      <dsp:spPr>
        <a:xfrm>
          <a:off x="3026859" y="1279159"/>
          <a:ext cx="2445308" cy="2445308"/>
        </a:xfrm>
        <a:prstGeom prst="circularArrow">
          <a:avLst>
            <a:gd name="adj1" fmla="val 4688"/>
            <a:gd name="adj2" fmla="val 299029"/>
            <a:gd name="adj3" fmla="val 2496226"/>
            <a:gd name="adj4" fmla="val 15904918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0AC080-8EE2-6E4F-B66B-378B6C444008}">
      <dsp:nvSpPr>
        <dsp:cNvPr id="0" name=""/>
        <dsp:cNvSpPr/>
      </dsp:nvSpPr>
      <dsp:spPr>
        <a:xfrm>
          <a:off x="1823948" y="807180"/>
          <a:ext cx="1776669" cy="177666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7B5C7D-75DE-D64D-9FE1-D126E2807EBD}">
      <dsp:nvSpPr>
        <dsp:cNvPr id="0" name=""/>
        <dsp:cNvSpPr/>
      </dsp:nvSpPr>
      <dsp:spPr>
        <a:xfrm>
          <a:off x="2533314" y="-142110"/>
          <a:ext cx="1915607" cy="191560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3AC36-295F-41B3-B72B-CF92781897DD}" type="datetimeFigureOut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A2E53-937C-464B-972C-67C21C7BEE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2222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22363-F106-4F12-9A75-070EB549E646}" type="datetimeFigureOut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17514-0EB2-4A6D-9F20-2F4400572E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3594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1200" dirty="0"/>
              <a:t>1.</a:t>
            </a:r>
            <a:r>
              <a:rPr lang="zh-CN" altLang="en-US" sz="1200" dirty="0"/>
              <a:t>重视思维培养                                                                                      </a:t>
            </a:r>
            <a:r>
              <a:rPr lang="en-US" altLang="zh-CN" sz="1200" dirty="0"/>
              <a:t>2.</a:t>
            </a:r>
            <a:r>
              <a:rPr lang="en-US" altLang="zh-CN" sz="1200" dirty="0">
                <a:hlinkClick r:id="" action="ppaction://noaction"/>
              </a:rPr>
              <a:t> PBL</a:t>
            </a:r>
            <a:r>
              <a:rPr lang="zh-CN" altLang="en-US" sz="1200" dirty="0">
                <a:hlinkClick r:id="" action="ppaction://noaction"/>
              </a:rPr>
              <a:t>项目制</a:t>
            </a:r>
            <a:r>
              <a:rPr lang="zh-CN" altLang="en-US" sz="1200" dirty="0"/>
              <a:t>教学方法   </a:t>
            </a:r>
            <a:endParaRPr lang="en-US" altLang="zh-CN" sz="1200" dirty="0"/>
          </a:p>
          <a:p>
            <a:pPr marL="0" indent="0">
              <a:buNone/>
            </a:pPr>
            <a:r>
              <a:rPr lang="en-US" altLang="zh-CN" sz="1200" dirty="0"/>
              <a:t>             </a:t>
            </a:r>
            <a:r>
              <a:rPr lang="zh-CN" altLang="en-US" sz="1200" dirty="0"/>
              <a:t>学编程</a:t>
            </a:r>
            <a:r>
              <a:rPr lang="en-US" altLang="zh-CN" sz="1200" dirty="0"/>
              <a:t>=</a:t>
            </a:r>
            <a:r>
              <a:rPr lang="zh-CN" altLang="en-US" sz="1200" dirty="0"/>
              <a:t>做码农？                                                                        知识灌输 → 解决实际问题</a:t>
            </a:r>
            <a:endParaRPr lang="en-US" altLang="zh-CN" sz="1200" dirty="0"/>
          </a:p>
          <a:p>
            <a:pPr marL="0" indent="0">
              <a:buNone/>
            </a:pPr>
            <a:r>
              <a:rPr lang="en-US" altLang="zh-CN" sz="1200" dirty="0"/>
              <a:t>             </a:t>
            </a:r>
            <a:r>
              <a:rPr lang="zh-CN" altLang="en-US" sz="1200" dirty="0"/>
              <a:t>培养孩子的</a:t>
            </a:r>
            <a:r>
              <a:rPr lang="zh-CN" altLang="en-US" sz="1200" dirty="0">
                <a:hlinkClick r:id="" action="ppaction://noaction"/>
              </a:rPr>
              <a:t>计算思维</a:t>
            </a:r>
            <a:r>
              <a:rPr lang="zh-CN" altLang="en-US" sz="1200" dirty="0"/>
              <a:t>                                                                   让兴趣成为学习的驱动力</a:t>
            </a:r>
            <a:endParaRPr lang="en-US" altLang="zh-CN" sz="1200" dirty="0"/>
          </a:p>
          <a:p>
            <a:pPr marL="0" indent="0">
              <a:buNone/>
            </a:pPr>
            <a:r>
              <a:rPr lang="en-US" altLang="zh-CN" sz="1200" dirty="0"/>
              <a:t>3.</a:t>
            </a:r>
            <a:r>
              <a:rPr lang="zh-CN" altLang="en-US" sz="1200" dirty="0"/>
              <a:t>科学课程编排                                                                                       </a:t>
            </a:r>
            <a:r>
              <a:rPr lang="en-US" altLang="zh-CN" sz="1200" dirty="0"/>
              <a:t>4.</a:t>
            </a:r>
            <a:r>
              <a:rPr lang="zh-CN" altLang="en-US" sz="1200" dirty="0"/>
              <a:t>游戏化教学</a:t>
            </a:r>
            <a:endParaRPr lang="en-US" altLang="zh-CN" sz="1200" dirty="0"/>
          </a:p>
          <a:p>
            <a:pPr marL="0" indent="0">
              <a:buNone/>
            </a:pPr>
            <a:r>
              <a:rPr lang="zh-CN" altLang="en-US" sz="1200" dirty="0"/>
              <a:t>             基于认知规律安排                                                                     游戏项目 → 激发好奇心</a:t>
            </a:r>
            <a:endParaRPr lang="en-US" altLang="zh-CN" sz="1200" dirty="0"/>
          </a:p>
          <a:p>
            <a:pPr marL="0" indent="0">
              <a:buNone/>
            </a:pPr>
            <a:r>
              <a:rPr lang="en-US" altLang="zh-CN" sz="1200" dirty="0"/>
              <a:t>             </a:t>
            </a:r>
            <a:r>
              <a:rPr lang="zh-CN" altLang="en-US" sz="1200" dirty="0"/>
              <a:t>循序渐进培养能力                                                                     完成作品 → 带来成就感</a:t>
            </a:r>
            <a:endParaRPr lang="en-US" altLang="zh-CN" sz="1200" dirty="0"/>
          </a:p>
          <a:p>
            <a:pPr marL="0" indent="0">
              <a:buNone/>
            </a:pPr>
            <a:r>
              <a:rPr lang="zh-CN" altLang="en-US" sz="1200" dirty="0"/>
              <a:t>             认识代码积木</a:t>
            </a:r>
            <a:r>
              <a:rPr lang="en-US" altLang="zh-CN" sz="1200" dirty="0"/>
              <a:t>—</a:t>
            </a:r>
            <a:r>
              <a:rPr lang="zh-CN" altLang="en-US" sz="1200" dirty="0"/>
              <a:t>代码积木拼接</a:t>
            </a:r>
            <a:r>
              <a:rPr lang="en-US" altLang="zh-CN" sz="1200" dirty="0"/>
              <a:t>—</a:t>
            </a:r>
            <a:r>
              <a:rPr lang="zh-CN" altLang="en-US" sz="1200" dirty="0"/>
              <a:t>简单的小项目</a:t>
            </a:r>
            <a:r>
              <a:rPr lang="en-US" altLang="zh-CN" sz="1200" dirty="0"/>
              <a:t>—</a:t>
            </a:r>
            <a:r>
              <a:rPr lang="zh-CN" altLang="en-US" sz="1200" dirty="0"/>
              <a:t>复杂的大项目</a:t>
            </a:r>
            <a:endParaRPr lang="en-US" altLang="zh-CN" sz="1200" dirty="0"/>
          </a:p>
          <a:p>
            <a:pPr marL="0" indent="0">
              <a:lnSpc>
                <a:spcPct val="170000"/>
              </a:lnSpc>
              <a:buNone/>
            </a:pPr>
            <a:r>
              <a:rPr lang="en-US" altLang="zh-CN" sz="1200" dirty="0"/>
              <a:t>5.</a:t>
            </a:r>
            <a:r>
              <a:rPr lang="zh-CN" altLang="en-US" sz="1200" dirty="0"/>
              <a:t>跨学科教育                                                                                           </a:t>
            </a:r>
            <a:r>
              <a:rPr lang="en-US" altLang="zh-CN" sz="1200" dirty="0"/>
              <a:t>6.Debug</a:t>
            </a:r>
            <a:r>
              <a:rPr lang="zh-CN" altLang="en-US" sz="1200" dirty="0"/>
              <a:t>能力</a:t>
            </a:r>
            <a:endParaRPr lang="en-US" altLang="zh-CN" sz="1200" dirty="0"/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1200" dirty="0"/>
              <a:t>              第一步：学习电脑编程（</a:t>
            </a:r>
            <a:r>
              <a:rPr lang="en-US" altLang="zh-CN" sz="1200" dirty="0"/>
              <a:t>learn to code</a:t>
            </a:r>
            <a:r>
              <a:rPr lang="zh-CN" altLang="en-US" sz="1200" dirty="0"/>
              <a:t>）                                  允许多个正确答案</a:t>
            </a:r>
            <a:endParaRPr lang="en-US" altLang="zh-CN" sz="1200" dirty="0"/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200" dirty="0"/>
              <a:t>              </a:t>
            </a:r>
            <a:r>
              <a:rPr lang="zh-CN" altLang="en-US" sz="1200" dirty="0"/>
              <a:t>第二步：使用编程学习其他学科（</a:t>
            </a:r>
            <a:r>
              <a:rPr lang="en-US" altLang="zh-CN" sz="1200" dirty="0"/>
              <a:t>code to learn</a:t>
            </a:r>
            <a:r>
              <a:rPr lang="zh-CN" altLang="en-US" sz="1200" dirty="0"/>
              <a:t>）                    鼓励孩子试错</a:t>
            </a:r>
            <a:endParaRPr lang="en-US" altLang="zh-CN" sz="1200" dirty="0"/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1200" dirty="0"/>
              <a:t>              美术、音乐、数学、语言、社会科学、历史、地理、科学           批判性思维与创造能力</a:t>
            </a:r>
            <a:endParaRPr lang="en-US" altLang="zh-CN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49E65-9105-411A-B884-A79C3083851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199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简单易懂：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使用者可以不认识英文单词，也可以不会使用键盘。构成程序的命令和参数通过积木形状的模块来实现。用鼠标拖动模块到程序编辑栏就可以了</a:t>
            </a:r>
            <a:endParaRPr lang="en-US" altLang="zh-CN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编程社区：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Scratch</a:t>
            </a:r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不单纯是一种语言，而是一种环境，除了计算机中的程序，还包括刚才讲到的社区、共享、协作以及爱好者的相互交流等，这些构成了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Scratch</a:t>
            </a:r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的全貌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49E65-9105-411A-B884-A79C3083851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972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点击中心圆</a:t>
            </a:r>
            <a:r>
              <a:rPr lang="en-US" altLang="zh-CN" dirty="0"/>
              <a:t>-</a:t>
            </a:r>
            <a:r>
              <a:rPr lang="zh-CN" altLang="en-US" dirty="0"/>
              <a:t>链接到卡搭网站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建立卡搭的初衷</a:t>
            </a:r>
            <a:r>
              <a:rPr lang="en-US" altLang="zh-CN" dirty="0"/>
              <a:t>&amp;</a:t>
            </a:r>
            <a:r>
              <a:rPr lang="zh-CN" altLang="en-US" dirty="0"/>
              <a:t>卡搭的永久公益性质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支持在线创作，随时随地免费创作</a:t>
            </a:r>
            <a:r>
              <a:rPr lang="en-US" altLang="zh-CN" dirty="0"/>
              <a:t>-------</a:t>
            </a:r>
            <a:r>
              <a:rPr lang="zh-CN" altLang="en-US" dirty="0"/>
              <a:t>点击鼠标，在线创作页出现，再次点击鼠标，在线创作页消失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移动分享</a:t>
            </a:r>
            <a:r>
              <a:rPr lang="en-US" altLang="zh-CN" dirty="0"/>
              <a:t>-</a:t>
            </a:r>
            <a:r>
              <a:rPr lang="en-US" altLang="zh-CN" baseline="0" dirty="0"/>
              <a:t> </a:t>
            </a:r>
            <a:r>
              <a:rPr lang="zh-CN" altLang="en-US" baseline="0" dirty="0"/>
              <a:t>二维码是</a:t>
            </a:r>
            <a:r>
              <a:rPr lang="en-US" altLang="zh-CN" baseline="0" dirty="0"/>
              <a:t>Scratch</a:t>
            </a:r>
            <a:r>
              <a:rPr lang="zh-CN" altLang="en-US" baseline="0" dirty="0"/>
              <a:t>作品超级玛丽，可以让听众微信扫描直接体验</a:t>
            </a:r>
            <a:endParaRPr lang="en-US" altLang="zh-CN" baseline="0" dirty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dirty="0"/>
              <a:t>Remix-</a:t>
            </a:r>
            <a:r>
              <a:rPr lang="zh-CN" altLang="en-US" dirty="0"/>
              <a:t>社交化学习，作品社区交流</a:t>
            </a:r>
            <a:r>
              <a:rPr lang="en-US" altLang="zh-CN" dirty="0"/>
              <a:t>---</a:t>
            </a:r>
            <a:r>
              <a:rPr lang="zh-CN" altLang="en-US" dirty="0"/>
              <a:t>点击鼠标，出现作品下的评论回复；点击文字，可以链接到作品网页</a:t>
            </a:r>
            <a:endParaRPr lang="en-US" altLang="zh-CN" dirty="0"/>
          </a:p>
          <a:p>
            <a:pPr marL="0" indent="0">
              <a:buNone/>
            </a:pPr>
            <a:endParaRPr lang="en-US" altLang="zh-CN" baseline="0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8F70B-BABB-4FB8-805E-54E6C10E920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527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点击中心圆</a:t>
            </a:r>
            <a:r>
              <a:rPr lang="en-US" altLang="zh-CN" dirty="0"/>
              <a:t>-</a:t>
            </a:r>
            <a:r>
              <a:rPr lang="zh-CN" altLang="en-US" dirty="0"/>
              <a:t>链接到卡搭网站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建立卡搭的初衷</a:t>
            </a:r>
            <a:r>
              <a:rPr lang="en-US" altLang="zh-CN" dirty="0"/>
              <a:t>&amp;</a:t>
            </a:r>
            <a:r>
              <a:rPr lang="zh-CN" altLang="en-US" dirty="0"/>
              <a:t>卡搭的永久公益性质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支持在线创作，随时随地免费创作</a:t>
            </a:r>
            <a:r>
              <a:rPr lang="en-US" altLang="zh-CN" dirty="0"/>
              <a:t>-------</a:t>
            </a:r>
            <a:r>
              <a:rPr lang="zh-CN" altLang="en-US" dirty="0"/>
              <a:t>点击鼠标，在线创作页出现，再次点击鼠标，在线创作页消失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移动分享</a:t>
            </a:r>
            <a:r>
              <a:rPr lang="en-US" altLang="zh-CN" dirty="0"/>
              <a:t>-</a:t>
            </a:r>
            <a:r>
              <a:rPr lang="en-US" altLang="zh-CN" baseline="0" dirty="0"/>
              <a:t> </a:t>
            </a:r>
            <a:r>
              <a:rPr lang="zh-CN" altLang="en-US" baseline="0" dirty="0"/>
              <a:t>二维码是</a:t>
            </a:r>
            <a:r>
              <a:rPr lang="en-US" altLang="zh-CN" baseline="0" dirty="0"/>
              <a:t>Scratch</a:t>
            </a:r>
            <a:r>
              <a:rPr lang="zh-CN" altLang="en-US" baseline="0" dirty="0"/>
              <a:t>作品超级玛丽，可以让听众微信扫描直接体验</a:t>
            </a:r>
            <a:endParaRPr lang="en-US" altLang="zh-CN" baseline="0" dirty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dirty="0"/>
              <a:t>Remix-</a:t>
            </a:r>
            <a:r>
              <a:rPr lang="zh-CN" altLang="en-US" dirty="0"/>
              <a:t>社交化学习，作品社区交流</a:t>
            </a:r>
            <a:r>
              <a:rPr lang="en-US" altLang="zh-CN" dirty="0"/>
              <a:t>---</a:t>
            </a:r>
            <a:r>
              <a:rPr lang="zh-CN" altLang="en-US" dirty="0"/>
              <a:t>点击鼠标，出现作品下的评论回复；点击文字，可以链接到作品网页</a:t>
            </a:r>
            <a:endParaRPr lang="en-US" altLang="zh-CN" dirty="0"/>
          </a:p>
          <a:p>
            <a:pPr marL="0" indent="0">
              <a:buNone/>
            </a:pPr>
            <a:endParaRPr lang="en-US" altLang="zh-CN" baseline="0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8F70B-BABB-4FB8-805E-54E6C10E920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619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49E65-9105-411A-B884-A79C30838517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68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7514-0EB2-4A6D-9F20-2F4400572EE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519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pt视觉">
            <a:extLst>
              <a:ext uri="{FF2B5EF4-FFF2-40B4-BE49-F238E27FC236}">
                <a16:creationId xmlns="" xmlns:a16="http://schemas.microsoft.com/office/drawing/2014/main" id="{A547B396-2884-4893-80CF-958C81DDA16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8"/>
          <a:stretch/>
        </p:blipFill>
        <p:spPr bwMode="auto">
          <a:xfrm>
            <a:off x="0" y="-22125"/>
            <a:ext cx="9180512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56A2411-DDE9-4DA4-A7AA-8EEA6645DB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46" y="4371950"/>
            <a:ext cx="1302508" cy="5687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0BE1-F268-45BC-A275-27C693C066AE}" type="datetime1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64F5-D2CB-4B67-9650-35C2D31181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3B9E-5618-4391-9D33-64AF00AA4922}" type="datetime1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64F5-D2CB-4B67-9650-35C2D31181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043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2223-7CE6-374D-B9B7-42B1E75CD9B2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8312-8650-F44B-9359-39690D855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71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03C4-65A6-4882-A7B4-E3530F310BA2}" type="datetime1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64F5-D2CB-4B67-9650-35C2D31181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812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D844-4D9E-4CA1-82DB-ECDFBB83D4F5}" type="datetime1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64F5-D2CB-4B67-9650-35C2D31181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254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288FC-1903-4D4C-B1B9-84935E2A6686}" type="datetime1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64F5-D2CB-4B67-9650-35C2D31181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148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A827-5AA2-4EBF-BE22-1AED0DC6A043}" type="datetime1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64F5-D2CB-4B67-9650-35C2D31181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913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54A6-A774-4F06-A28B-7F7CE40F5B4C}" type="datetime1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64F5-D2CB-4B67-9650-35C2D31181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651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170802"/>
            <a:ext cx="8064896" cy="857250"/>
          </a:xfrm>
        </p:spPr>
        <p:txBody>
          <a:bodyPr>
            <a:normAutofit/>
          </a:bodyPr>
          <a:lstStyle>
            <a:lvl1pPr algn="l">
              <a:defRPr sz="2800" b="1">
                <a:latin typeface="黑体" panose="02010609060101010101" pitchFamily="49" charset="-122"/>
                <a:ea typeface="冬青黑体简体中文 W3" panose="020B030000000000000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3288B-7430-4924-A62A-486E13DA1425}" type="datetime1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64F5-D2CB-4B67-9650-35C2D31181F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0EA6664-B1AA-4FC5-8A46-A4704B830E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74" y="427633"/>
            <a:ext cx="98425" cy="415925"/>
          </a:xfrm>
          <a:prstGeom prst="rect">
            <a:avLst/>
          </a:prstGeom>
          <a:solidFill>
            <a:srgbClr val="C1232E"/>
          </a:solidFill>
          <a:ln>
            <a:noFill/>
          </a:ln>
          <a:extLst/>
        </p:spPr>
        <p:txBody>
          <a:bodyPr anchor="ctr"/>
          <a:lstStyle/>
          <a:p>
            <a:pPr eaLnBrk="1" hangingPunct="1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2BDE08F-9917-4FA5-9503-462B82307C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4600" y="-69919"/>
            <a:ext cx="1563632" cy="87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5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D844-4D9E-4CA1-82DB-ECDFBB83D4F5}" type="datetime1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64F5-D2CB-4B67-9650-35C2D31181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4B91-D67F-4CFD-AA48-0E222B174749}" type="datetime1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64F5-D2CB-4B67-9650-35C2D31181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688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CB870-8A5F-4303-A7BF-F45620E98CD7}" type="datetime1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64F5-D2CB-4B67-9650-35C2D31181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686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69E07-9076-42FA-B93C-A100167B801D}" type="datetime1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64F5-D2CB-4B67-9650-35C2D31181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460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0BE1-F268-45BC-A275-27C693C066AE}" type="datetime1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64F5-D2CB-4B67-9650-35C2D31181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086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3B9E-5618-4391-9D33-64AF00AA4922}" type="datetime1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64F5-D2CB-4B67-9650-35C2D31181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711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288FC-1903-4D4C-B1B9-84935E2A6686}" type="datetime1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64F5-D2CB-4B67-9650-35C2D31181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A827-5AA2-4EBF-BE22-1AED0DC6A043}" type="datetime1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64F5-D2CB-4B67-9650-35C2D31181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54A6-A774-4F06-A28B-7F7CE40F5B4C}" type="datetime1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64F5-D2CB-4B67-9650-35C2D31181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3288B-7430-4924-A62A-486E13DA1425}" type="datetime1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64F5-D2CB-4B67-9650-35C2D31181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4B91-D67F-4CFD-AA48-0E222B174749}" type="datetime1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64F5-D2CB-4B67-9650-35C2D31181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CB870-8A5F-4303-A7BF-F45620E98CD7}" type="datetime1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64F5-D2CB-4B67-9650-35C2D31181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69E07-9076-42FA-B93C-A100167B801D}" type="datetime1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64F5-D2CB-4B67-9650-35C2D31181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E95ED-BB65-4CA4-B88B-D82F18254E3E}" type="datetime1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D64F5-D2CB-4B67-9650-35C2D31181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E95ED-BB65-4CA4-B88B-D82F18254E3E}" type="datetime1">
              <a:rPr lang="zh-CN" altLang="en-US" smtClean="0"/>
              <a:t>18/1/30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D64F5-D2CB-4B67-9650-35C2D31181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21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19.xml"/><Relationship Id="rId2" Type="http://schemas.openxmlformats.org/officeDocument/2006/relationships/diagramData" Target="../diagrams/data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hyperlink" Target="https://kada.163.com/project/333734-601616.htm" TargetMode="External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2" Type="http://schemas.openxmlformats.org/officeDocument/2006/relationships/hyperlink" Target="https://kada.163.com/project/247527-357582.htm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hyperlink" Target="https://kada.163.com/project/248606-:authorId.htm" TargetMode="External"/><Relationship Id="rId3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hyperlink" Target="https://kada.163.com/project/248555-:authorId.htm" TargetMode="External"/><Relationship Id="rId3" Type="http://schemas.openxmlformats.org/officeDocument/2006/relationships/image" Target="../media/image24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hyperlink" Target="https://kada.163.com/project/243534-:authorId.htm" TargetMode="External"/><Relationship Id="rId3" Type="http://schemas.openxmlformats.org/officeDocument/2006/relationships/image" Target="../media/image25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9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hyperlink" Target="scratch.mit.edu" TargetMode="Externa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2.xml"/><Relationship Id="rId12" Type="http://schemas.openxmlformats.org/officeDocument/2006/relationships/diagramQuickStyle" Target="../diagrams/quickStyle2.xml"/><Relationship Id="rId13" Type="http://schemas.openxmlformats.org/officeDocument/2006/relationships/diagramColors" Target="../diagrams/colors2.xml"/><Relationship Id="rId14" Type="http://schemas.microsoft.com/office/2007/relationships/diagramDrawing" Target="../diagrams/drawing2.xml"/><Relationship Id="rId1" Type="http://schemas.openxmlformats.org/officeDocument/2006/relationships/slideLayout" Target="../slideLayouts/slideLayout19.xml"/><Relationship Id="rId2" Type="http://schemas.openxmlformats.org/officeDocument/2006/relationships/hyperlink" Target="https://kada.163.com/project/250919-18002.htm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kada.163.com/project/2011-51003.htm" TargetMode="External"/><Relationship Id="rId5" Type="http://schemas.openxmlformats.org/officeDocument/2006/relationships/image" Target="../media/image8.png"/><Relationship Id="rId6" Type="http://schemas.openxmlformats.org/officeDocument/2006/relationships/hyperlink" Target="https://kada.163.com/project/202279-245641.htm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kada.163.com/project/214035-251809.htm" TargetMode="External"/><Relationship Id="rId9" Type="http://schemas.openxmlformats.org/officeDocument/2006/relationships/image" Target="../media/image10.png"/><Relationship Id="rId10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259632" y="3291830"/>
            <a:ext cx="6618288" cy="64611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zh-CN" altLang="en-US" sz="1100" b="1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陈珊</a:t>
            </a:r>
            <a:endParaRPr lang="en-US" altLang="zh-CN" sz="1100" b="1" dirty="0">
              <a:solidFill>
                <a:srgbClr val="404040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zh-CN" sz="1100" b="1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2018.1.30</a:t>
            </a:r>
            <a:endParaRPr lang="en-US" sz="1100" b="1" dirty="0">
              <a:solidFill>
                <a:srgbClr val="40404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7544" y="1707654"/>
            <a:ext cx="8066088" cy="85725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gradFill flip="none" rotWithShape="1">
                  <a:gsLst>
                    <a:gs pos="0">
                      <a:srgbClr val="C1252E">
                        <a:shade val="30000"/>
                        <a:satMod val="115000"/>
                      </a:srgbClr>
                    </a:gs>
                    <a:gs pos="50000">
                      <a:srgbClr val="C1252E">
                        <a:shade val="67500"/>
                        <a:satMod val="115000"/>
                      </a:srgbClr>
                    </a:gs>
                    <a:gs pos="100000">
                      <a:srgbClr val="C1252E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华文隶书" pitchFamily="2" charset="-122"/>
                <a:ea typeface="华文隶书" pitchFamily="2" charset="-122"/>
                <a:cs typeface="+mn-cs"/>
              </a:rPr>
              <a:t>如何基于网易卡搭</a:t>
            </a:r>
            <a:r>
              <a:rPr lang="en-US" altLang="zh-CN" sz="9600" b="1" dirty="0">
                <a:gradFill flip="none" rotWithShape="1">
                  <a:gsLst>
                    <a:gs pos="0">
                      <a:srgbClr val="C1252E">
                        <a:shade val="30000"/>
                        <a:satMod val="115000"/>
                      </a:srgbClr>
                    </a:gs>
                    <a:gs pos="50000">
                      <a:srgbClr val="C1252E">
                        <a:shade val="67500"/>
                        <a:satMod val="115000"/>
                      </a:srgbClr>
                    </a:gs>
                    <a:gs pos="100000">
                      <a:srgbClr val="C1252E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华文隶书" pitchFamily="2" charset="-122"/>
                <a:ea typeface="华文隶书" pitchFamily="2" charset="-122"/>
                <a:cs typeface="+mn-cs"/>
              </a:rPr>
              <a:t/>
            </a:r>
            <a:br>
              <a:rPr lang="en-US" altLang="zh-CN" sz="9600" b="1" dirty="0">
                <a:gradFill flip="none" rotWithShape="1">
                  <a:gsLst>
                    <a:gs pos="0">
                      <a:srgbClr val="C1252E">
                        <a:shade val="30000"/>
                        <a:satMod val="115000"/>
                      </a:srgbClr>
                    </a:gs>
                    <a:gs pos="50000">
                      <a:srgbClr val="C1252E">
                        <a:shade val="67500"/>
                        <a:satMod val="115000"/>
                      </a:srgbClr>
                    </a:gs>
                    <a:gs pos="100000">
                      <a:srgbClr val="C1252E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华文隶书" pitchFamily="2" charset="-122"/>
                <a:ea typeface="华文隶书" pitchFamily="2" charset="-122"/>
                <a:cs typeface="+mn-cs"/>
              </a:rPr>
            </a:br>
            <a:r>
              <a:rPr lang="zh-CN" altLang="en-US" sz="3600" b="1" dirty="0">
                <a:gradFill flip="none" rotWithShape="1">
                  <a:gsLst>
                    <a:gs pos="0">
                      <a:srgbClr val="C1252E">
                        <a:shade val="30000"/>
                        <a:satMod val="115000"/>
                      </a:srgbClr>
                    </a:gs>
                    <a:gs pos="50000">
                      <a:srgbClr val="C1252E">
                        <a:shade val="67500"/>
                        <a:satMod val="115000"/>
                      </a:srgbClr>
                    </a:gs>
                    <a:gs pos="100000">
                      <a:srgbClr val="C1252E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华文隶书" pitchFamily="2" charset="-122"/>
                <a:ea typeface="华文隶书" pitchFamily="2" charset="-122"/>
                <a:cs typeface="+mn-cs"/>
              </a:rPr>
              <a:t>进行 </a:t>
            </a:r>
            <a:r>
              <a:rPr lang="en-US" altLang="zh-CN" sz="3600" b="1" dirty="0">
                <a:gradFill flip="none" rotWithShape="1">
                  <a:gsLst>
                    <a:gs pos="0">
                      <a:srgbClr val="C1252E">
                        <a:shade val="30000"/>
                        <a:satMod val="115000"/>
                      </a:srgbClr>
                    </a:gs>
                    <a:gs pos="50000">
                      <a:srgbClr val="C1252E">
                        <a:shade val="67500"/>
                        <a:satMod val="115000"/>
                      </a:srgbClr>
                    </a:gs>
                    <a:gs pos="100000">
                      <a:srgbClr val="C1252E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Scratch</a:t>
            </a:r>
            <a:r>
              <a:rPr lang="zh-CN" altLang="en-US" sz="3600" b="1" dirty="0">
                <a:gradFill flip="none" rotWithShape="1">
                  <a:gsLst>
                    <a:gs pos="0">
                      <a:srgbClr val="C1252E">
                        <a:shade val="30000"/>
                        <a:satMod val="115000"/>
                      </a:srgbClr>
                    </a:gs>
                    <a:gs pos="50000">
                      <a:srgbClr val="C1252E">
                        <a:shade val="67500"/>
                        <a:satMod val="115000"/>
                      </a:srgbClr>
                    </a:gs>
                    <a:gs pos="100000">
                      <a:srgbClr val="C1252E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华文隶书" pitchFamily="2" charset="-122"/>
                <a:ea typeface="华文隶书" pitchFamily="2" charset="-122"/>
                <a:cs typeface="+mn-cs"/>
              </a:rPr>
              <a:t> 作品的创作和评价</a:t>
            </a:r>
            <a:endParaRPr lang="en-US" sz="3600" b="1" dirty="0">
              <a:gradFill flip="none" rotWithShape="1">
                <a:gsLst>
                  <a:gs pos="0">
                    <a:srgbClr val="C1252E">
                      <a:shade val="30000"/>
                      <a:satMod val="115000"/>
                    </a:srgbClr>
                  </a:gs>
                  <a:gs pos="50000">
                    <a:srgbClr val="C1252E">
                      <a:shade val="67500"/>
                      <a:satMod val="115000"/>
                    </a:srgbClr>
                  </a:gs>
                  <a:gs pos="100000">
                    <a:srgbClr val="C1252E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华文隶书" pitchFamily="2" charset="-122"/>
              <a:ea typeface="华文隶书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45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/>
              <a:t>在线创作（</a:t>
            </a:r>
            <a:r>
              <a:rPr lang="en-US" altLang="zh-CN" sz="2400" dirty="0"/>
              <a:t>kada.163.com)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131590"/>
            <a:ext cx="6373813" cy="3465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2885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/>
              <a:t>学习型社区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1491630"/>
            <a:ext cx="4230102" cy="27782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76300290"/>
              </p:ext>
            </p:extLst>
          </p:nvPr>
        </p:nvGraphicFramePr>
        <p:xfrm>
          <a:off x="-246888" y="1019810"/>
          <a:ext cx="5120607" cy="3842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992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85C14617-05BD-204A-AECF-F76AF21B1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70802"/>
            <a:ext cx="8064896" cy="857250"/>
          </a:xfrm>
        </p:spPr>
        <p:txBody>
          <a:bodyPr/>
          <a:lstStyle/>
          <a:p>
            <a:r>
              <a:rPr lang="zh-CN" altLang="en-US" sz="2400" dirty="0"/>
              <a:t>移动端作品展示</a:t>
            </a:r>
            <a:endParaRPr 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1173956" y="3723878"/>
            <a:ext cx="207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微信扫一扫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984" y="1131590"/>
            <a:ext cx="3819190" cy="316357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313" y="1777762"/>
            <a:ext cx="1703388" cy="170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6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altLang="zh-CN" sz="2400" dirty="0"/>
              <a:t>2017</a:t>
            </a:r>
            <a:r>
              <a:rPr lang="zh-CN" altLang="en-US" sz="2400" dirty="0"/>
              <a:t>年全国青少年创意编程展评活动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1735" y="1483980"/>
            <a:ext cx="4311650" cy="221615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584" dirty="0">
                <a:latin typeface="Microsoft YaHei" charset="-122"/>
                <a:ea typeface="Microsoft YaHei" charset="-122"/>
                <a:cs typeface="Microsoft YaHei" charset="-122"/>
              </a:rPr>
              <a:t>中科协主办，网易卡搭承办</a:t>
            </a:r>
            <a:endParaRPr lang="en-US" altLang="zh-CN" sz="1584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584" dirty="0">
                <a:latin typeface="Microsoft YaHei" charset="-122"/>
                <a:ea typeface="Microsoft YaHei" charset="-122"/>
                <a:cs typeface="Microsoft YaHei" charset="-122"/>
              </a:rPr>
              <a:t>促进编程教育在青少年中的普及</a:t>
            </a:r>
            <a:endParaRPr lang="en-US" altLang="zh-CN" sz="1584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584" dirty="0">
                <a:latin typeface="Microsoft YaHei" charset="-122"/>
                <a:ea typeface="Microsoft YaHei" charset="-122"/>
                <a:cs typeface="Microsoft YaHei" charset="-122"/>
              </a:rPr>
              <a:t>来自全国</a:t>
            </a:r>
            <a:r>
              <a:rPr lang="en-US" altLang="zh-CN" sz="1584" dirty="0">
                <a:latin typeface="Microsoft YaHei" charset="-122"/>
                <a:ea typeface="Microsoft YaHei" charset="-122"/>
                <a:cs typeface="Microsoft YaHei" charset="-122"/>
              </a:rPr>
              <a:t>31</a:t>
            </a:r>
            <a:r>
              <a:rPr lang="zh-CN" altLang="en-US" sz="1584" dirty="0">
                <a:latin typeface="Microsoft YaHei" charset="-122"/>
                <a:ea typeface="Microsoft YaHei" charset="-122"/>
                <a:cs typeface="Microsoft YaHei" charset="-122"/>
              </a:rPr>
              <a:t>个省市自治区的</a:t>
            </a:r>
            <a:r>
              <a:rPr lang="en-US" altLang="zh-CN" sz="1584" dirty="0">
                <a:latin typeface="Microsoft YaHei" charset="-122"/>
                <a:ea typeface="Microsoft YaHei" charset="-122"/>
                <a:cs typeface="Microsoft YaHei" charset="-122"/>
              </a:rPr>
              <a:t>4000</a:t>
            </a:r>
            <a:r>
              <a:rPr lang="zh-CN" altLang="en-US" sz="1584" dirty="0">
                <a:latin typeface="Microsoft YaHei" charset="-122"/>
                <a:ea typeface="Microsoft YaHei" charset="-122"/>
                <a:cs typeface="Microsoft YaHei" charset="-122"/>
              </a:rPr>
              <a:t>多学生提交了参赛作品</a:t>
            </a:r>
            <a:endParaRPr lang="en-US" altLang="zh-CN" sz="1584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584" dirty="0">
                <a:latin typeface="Microsoft YaHei" charset="-122"/>
                <a:ea typeface="Microsoft YaHei" charset="-122"/>
                <a:cs typeface="Microsoft YaHei" charset="-122"/>
              </a:rPr>
              <a:t>130</a:t>
            </a:r>
            <a:r>
              <a:rPr lang="zh-CN" altLang="en-US" sz="1584" dirty="0">
                <a:latin typeface="Microsoft YaHei" charset="-122"/>
                <a:ea typeface="Microsoft YaHei" charset="-122"/>
                <a:cs typeface="Microsoft YaHei" charset="-122"/>
              </a:rPr>
              <a:t>多名学生参与了在北京举办的线下决赛终评</a:t>
            </a:r>
            <a:endParaRPr lang="en-US" altLang="zh-CN" sz="1584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1450" y="1637203"/>
            <a:ext cx="3056232" cy="2302699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4726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21">
            <a:extLst>
              <a:ext uri="{FF2B5EF4-FFF2-40B4-BE49-F238E27FC236}">
                <a16:creationId xmlns="" xmlns:a16="http://schemas.microsoft.com/office/drawing/2014/main" id="{16272241-9E26-0048-B02D-B032E065C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/>
              <a:t>赋能老师，为老师提供支持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095577" y="1853871"/>
            <a:ext cx="2011636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班级管理功能（即将上线）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功能使用指南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111566" y="3989339"/>
            <a:ext cx="2288508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累计人数超过 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人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提供远程直播教学老师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60976" y="1853871"/>
            <a:ext cx="2288508" cy="722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资料包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线上培训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线下培训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2702025" y="2285462"/>
            <a:ext cx="3428824" cy="1553129"/>
          </a:xfrm>
          <a:prstGeom prst="ellipse">
            <a:avLst/>
          </a:prstGeom>
          <a:noFill/>
          <a:ln w="25400" cap="rnd">
            <a:solidFill>
              <a:srgbClr val="4B73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chemeClr val="bg2">
                  <a:lumMod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 rot="5400000">
            <a:off x="2698048" y="2285462"/>
            <a:ext cx="3428824" cy="1553129"/>
          </a:xfrm>
          <a:prstGeom prst="ellipse">
            <a:avLst/>
          </a:prstGeom>
          <a:noFill/>
          <a:ln w="25400" cap="rnd">
            <a:solidFill>
              <a:srgbClr val="41CBC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121214" y="1776310"/>
            <a:ext cx="1184239" cy="1184239"/>
          </a:xfrm>
          <a:prstGeom prst="roundRect">
            <a:avLst/>
          </a:prstGeom>
          <a:solidFill>
            <a:srgbClr val="4B73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/>
            <a:endParaRPr lang="zh-CN" altLang="en-US" sz="135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4582302" y="1776310"/>
            <a:ext cx="1184239" cy="1184239"/>
          </a:xfrm>
          <a:prstGeom prst="roundRect">
            <a:avLst/>
          </a:prstGeom>
          <a:solidFill>
            <a:srgbClr val="41C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/>
            <a:endParaRPr lang="zh-CN" altLang="en-US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4582302" y="3187848"/>
            <a:ext cx="1184239" cy="1184239"/>
          </a:xfrm>
          <a:prstGeom prst="roundRect">
            <a:avLst/>
          </a:prstGeom>
          <a:solidFill>
            <a:srgbClr val="4A9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/>
            <a:endParaRPr lang="zh-CN" altLang="en-US" sz="135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121214" y="3200005"/>
            <a:ext cx="1184239" cy="1184239"/>
          </a:xfrm>
          <a:prstGeom prst="roundRect">
            <a:avLst/>
          </a:prstGeom>
          <a:solidFill>
            <a:srgbClr val="5A5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/>
            <a:endParaRPr lang="zh-CN" altLang="en-US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93733" y="2057037"/>
            <a:ext cx="1007029" cy="57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7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课程</a:t>
            </a:r>
          </a:p>
        </p:txBody>
      </p:sp>
      <p:sp>
        <p:nvSpPr>
          <p:cNvPr id="9" name="矩形 8"/>
          <p:cNvSpPr/>
          <p:nvPr/>
        </p:nvSpPr>
        <p:spPr>
          <a:xfrm>
            <a:off x="4497033" y="2075886"/>
            <a:ext cx="1406964" cy="57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7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功能</a:t>
            </a:r>
          </a:p>
        </p:txBody>
      </p:sp>
      <p:sp>
        <p:nvSpPr>
          <p:cNvPr id="10" name="矩形 9"/>
          <p:cNvSpPr/>
          <p:nvPr/>
        </p:nvSpPr>
        <p:spPr>
          <a:xfrm>
            <a:off x="3094371" y="3491795"/>
            <a:ext cx="1290546" cy="57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7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物料</a:t>
            </a:r>
          </a:p>
        </p:txBody>
      </p:sp>
      <p:sp>
        <p:nvSpPr>
          <p:cNvPr id="11" name="矩形 10"/>
          <p:cNvSpPr/>
          <p:nvPr/>
        </p:nvSpPr>
        <p:spPr>
          <a:xfrm>
            <a:off x="4705203" y="3501987"/>
            <a:ext cx="930495" cy="104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7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远程</a:t>
            </a:r>
          </a:p>
        </p:txBody>
      </p:sp>
      <p:sp>
        <p:nvSpPr>
          <p:cNvPr id="12" name="TextBox 76"/>
          <p:cNvSpPr txBox="1"/>
          <p:nvPr/>
        </p:nvSpPr>
        <p:spPr>
          <a:xfrm>
            <a:off x="6122895" y="1555663"/>
            <a:ext cx="930495" cy="573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产品功能</a:t>
            </a:r>
          </a:p>
        </p:txBody>
      </p:sp>
      <p:sp>
        <p:nvSpPr>
          <p:cNvPr id="14" name="TextBox 76"/>
          <p:cNvSpPr txBox="1"/>
          <p:nvPr/>
        </p:nvSpPr>
        <p:spPr>
          <a:xfrm>
            <a:off x="6122895" y="3708100"/>
            <a:ext cx="930495" cy="573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远程协助</a:t>
            </a:r>
          </a:p>
        </p:txBody>
      </p:sp>
      <p:sp>
        <p:nvSpPr>
          <p:cNvPr id="16" name="TextBox 76"/>
          <p:cNvSpPr txBox="1"/>
          <p:nvPr/>
        </p:nvSpPr>
        <p:spPr>
          <a:xfrm>
            <a:off x="1782859" y="1555663"/>
            <a:ext cx="930495" cy="338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Scratch</a:t>
            </a:r>
            <a:r>
              <a:rPr lang="zh-CN" altLang="en-US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135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TextBox 76"/>
          <p:cNvSpPr txBox="1"/>
          <p:nvPr/>
        </p:nvSpPr>
        <p:spPr>
          <a:xfrm>
            <a:off x="1782859" y="3708100"/>
            <a:ext cx="930495" cy="573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活动物料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17524" y="3965889"/>
            <a:ext cx="2288508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宣传海报、臂贴等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向学校申请的文书等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466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/>
              <a:t>网易卡搭小助手</a:t>
            </a:r>
            <a:endParaRPr lang="en-US" sz="2400" dirty="0"/>
          </a:p>
        </p:txBody>
      </p:sp>
      <p:pic>
        <p:nvPicPr>
          <p:cNvPr id="4" name="Picture 20">
            <a:extLst>
              <a:ext uri="{FF2B5EF4-FFF2-40B4-BE49-F238E27FC236}">
                <a16:creationId xmlns="" xmlns:a16="http://schemas.microsoft.com/office/drawing/2014/main" id="{1ADA2B7E-AEAF-2145-916E-5CE4D3794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1419622"/>
            <a:ext cx="2664296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111552" y="2323145"/>
            <a:ext cx="806489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黑体" panose="02010609060101010101" pitchFamily="49" charset="-122"/>
                <a:ea typeface="冬青黑体简体中文 W3" panose="020B0300000000000000"/>
                <a:cs typeface="+mj-cs"/>
              </a:defRPr>
            </a:lvl1pPr>
          </a:lstStyle>
          <a:p>
            <a:r>
              <a:rPr lang="zh-CN" altLang="en-US" sz="2400" dirty="0" smtClean="0"/>
              <a:t>“编程一小时”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396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/>
              <a:t>优秀的作品的标准</a:t>
            </a:r>
            <a:endParaRPr lang="en-US" sz="2400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06128988"/>
              </p:ext>
            </p:extLst>
          </p:nvPr>
        </p:nvGraphicFramePr>
        <p:xfrm>
          <a:off x="928786" y="1131590"/>
          <a:ext cx="6710363" cy="3473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372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/>
              <a:t>创新的主题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971600" y="1807389"/>
            <a:ext cx="2141538" cy="185554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观察与思考</a:t>
            </a:r>
            <a:endParaRPr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行动</a:t>
            </a:r>
            <a:endParaRPr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态度与价值观</a:t>
            </a:r>
            <a:endParaRPr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Picture 10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793" y="1490807"/>
            <a:ext cx="3332333" cy="24887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88149" y="1402127"/>
            <a:ext cx="18181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55314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/>
              <a:t>艺术审美</a:t>
            </a:r>
            <a:endParaRPr lang="en-US" sz="2400" dirty="0"/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688781"/>
            <a:ext cx="2987675" cy="2230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04" y="1688781"/>
            <a:ext cx="2961496" cy="22304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8999" y="2427734"/>
            <a:ext cx="829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/>
              <a:t>VS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689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/>
              <a:t>用户体验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560" y="1028053"/>
            <a:ext cx="3271838" cy="3483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17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Don’t</a:t>
            </a:r>
          </a:p>
          <a:p>
            <a:pPr lvl="1">
              <a:lnSpc>
                <a:spcPct val="120000"/>
              </a:lnSpc>
            </a:pPr>
            <a:r>
              <a:rPr lang="zh-CN" altLang="en-US" sz="17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过场动画太冗长</a:t>
            </a:r>
            <a:endParaRPr lang="en-US" altLang="zh-CN" sz="17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lnSpc>
                <a:spcPct val="120000"/>
              </a:lnSpc>
            </a:pPr>
            <a:r>
              <a:rPr lang="zh-CN" altLang="en-US" sz="17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操作不直观（如果没那么直观一定要在游戏说明中写明，或者增加帮助功能）</a:t>
            </a:r>
            <a:endParaRPr lang="en-US" altLang="zh-CN" sz="17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lnSpc>
                <a:spcPct val="120000"/>
              </a:lnSpc>
            </a:pPr>
            <a:r>
              <a:rPr lang="zh-CN" altLang="en-US" sz="17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难度太大，无法体验全部关卡设计</a:t>
            </a:r>
            <a:endParaRPr lang="en-US" altLang="zh-CN" sz="17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lnSpc>
                <a:spcPct val="120000"/>
              </a:lnSpc>
            </a:pPr>
            <a:r>
              <a:rPr lang="zh-CN" altLang="en-US" sz="17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运行卡顿</a:t>
            </a:r>
            <a:endParaRPr lang="en-US" altLang="zh-CN" sz="17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lnSpc>
                <a:spcPct val="120000"/>
              </a:lnSpc>
            </a:pPr>
            <a:r>
              <a:rPr lang="zh-CN" altLang="en-US" sz="17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按钮不明显</a:t>
            </a:r>
            <a:endParaRPr lang="en-US" altLang="zh-CN" dirty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635646"/>
            <a:ext cx="3525358" cy="263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2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/>
              <a:t>“数字创作评比”</a:t>
            </a:r>
            <a:r>
              <a:rPr lang="en-US" altLang="zh-CN" sz="2400" dirty="0"/>
              <a:t>-</a:t>
            </a:r>
            <a:r>
              <a:rPr lang="zh-CN" altLang="en-US" sz="2400" dirty="0"/>
              <a:t> 计算机程序设计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9552" y="1347614"/>
            <a:ext cx="7884368" cy="31464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用</a:t>
            </a:r>
            <a:r>
              <a:rPr lang="x-none" sz="15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计算机程序语言编写的软件。可以是管理系统类、工具类、辅助学习类、益智游戏类和移动互联APP等软件。</a:t>
            </a:r>
            <a:endParaRPr lang="en-US" sz="15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5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作品要具有较为明确的设计思想、贴近作者学习生活、并可为社会应用和科技创新服务。</a:t>
            </a:r>
            <a:endParaRPr lang="en-US" sz="15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5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作品需编译成可执行程序，原则上应配有相应的安装和卸载程序，应能实现顺利、直接地安装和运行并能顺利完全卸载。</a:t>
            </a:r>
            <a:r>
              <a:rPr lang="zh-CN" altLang="en-US" sz="1500" b="1" dirty="0">
                <a:solidFill>
                  <a:srgbClr val="C1222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对于不能生成可执行程序的编程软件，可以附带软件安装包和原始文件，并单独注明。</a:t>
            </a:r>
            <a:r>
              <a:rPr lang="zh-CN" altLang="en-US" sz="15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要求同时提交操作使用说明、功能演示录屏解说文件和其他配套软件及插件等。</a:t>
            </a:r>
            <a:endParaRPr lang="en-US" altLang="zh-CN" sz="15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500" b="1" dirty="0">
                <a:solidFill>
                  <a:srgbClr val="C1222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组别：小学组、初中组、高中组、中职组</a:t>
            </a:r>
            <a:endParaRPr lang="en-US" sz="1500" b="1" dirty="0">
              <a:solidFill>
                <a:srgbClr val="C1222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654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/>
              <a:t>作品点评</a:t>
            </a:r>
            <a:endParaRPr lang="en-US" sz="2400" dirty="0"/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419622"/>
            <a:ext cx="3822700" cy="2820988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6012160" y="1705584"/>
            <a:ext cx="2142926" cy="224906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defTabSz="914400">
              <a:lnSpc>
                <a:spcPct val="17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创意：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4</a:t>
            </a:r>
          </a:p>
          <a:p>
            <a:pPr defTabSz="914400">
              <a:lnSpc>
                <a:spcPct val="17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主题：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5</a:t>
            </a:r>
          </a:p>
          <a:p>
            <a:pPr defTabSz="914400">
              <a:lnSpc>
                <a:spcPct val="17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艺术审美：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4</a:t>
            </a:r>
          </a:p>
          <a:p>
            <a:pPr defTabSz="914400">
              <a:lnSpc>
                <a:spcPct val="17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用户体验：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028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/>
              <a:t>作品点评</a:t>
            </a:r>
            <a:endParaRPr lang="en-US" sz="2400" dirty="0"/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552098"/>
            <a:ext cx="3798888" cy="2790825"/>
          </a:xfr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6147141" y="1873496"/>
            <a:ext cx="2142926" cy="21480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defTabSz="914400">
              <a:lnSpc>
                <a:spcPct val="17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创意：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5</a:t>
            </a:r>
          </a:p>
          <a:p>
            <a:pPr defTabSz="914400">
              <a:lnSpc>
                <a:spcPct val="17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主题：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4</a:t>
            </a:r>
          </a:p>
          <a:p>
            <a:pPr defTabSz="914400">
              <a:lnSpc>
                <a:spcPct val="17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艺术审美：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3</a:t>
            </a:r>
          </a:p>
          <a:p>
            <a:pPr defTabSz="914400">
              <a:lnSpc>
                <a:spcPct val="17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用户体验：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9613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/>
              <a:t>作品点评</a:t>
            </a:r>
            <a:endParaRPr lang="en-US" sz="2400" dirty="0"/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509237"/>
            <a:ext cx="3832225" cy="2876550"/>
          </a:xfr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5940152" y="1786976"/>
            <a:ext cx="2142926" cy="23210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defTabSz="914400">
              <a:lnSpc>
                <a:spcPct val="17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创意：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</a:t>
            </a:r>
          </a:p>
          <a:p>
            <a:pPr defTabSz="914400">
              <a:lnSpc>
                <a:spcPct val="17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主题：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</a:t>
            </a:r>
          </a:p>
          <a:p>
            <a:pPr defTabSz="914400">
              <a:lnSpc>
                <a:spcPct val="17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艺术审美：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</a:t>
            </a:r>
          </a:p>
          <a:p>
            <a:pPr defTabSz="914400">
              <a:lnSpc>
                <a:spcPct val="17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用户体验：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665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245860"/>
            <a:ext cx="648072" cy="2688980"/>
          </a:xfrm>
        </p:spPr>
        <p:txBody>
          <a:bodyPr anchor="ctr">
            <a:normAutofit/>
          </a:bodyPr>
          <a:lstStyle/>
          <a:p>
            <a:pPr algn="ctr"/>
            <a:r>
              <a:rPr lang="zh-CN" altLang="en-US" sz="3600" dirty="0">
                <a:gradFill flip="none" rotWithShape="1">
                  <a:gsLst>
                    <a:gs pos="0">
                      <a:srgbClr val="C1252E">
                        <a:shade val="30000"/>
                        <a:satMod val="115000"/>
                      </a:srgbClr>
                    </a:gs>
                    <a:gs pos="50000">
                      <a:srgbClr val="C1252E">
                        <a:shade val="67500"/>
                        <a:satMod val="115000"/>
                      </a:srgbClr>
                    </a:gs>
                    <a:gs pos="100000">
                      <a:srgbClr val="C1252E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华文隶书" pitchFamily="2" charset="-122"/>
                <a:ea typeface="华文隶书" pitchFamily="2" charset="-122"/>
                <a:cs typeface="+mn-cs"/>
              </a:rPr>
              <a:t>新春福利</a:t>
            </a:r>
            <a:endParaRPr lang="en-US" sz="3600" dirty="0">
              <a:gradFill flip="none" rotWithShape="1">
                <a:gsLst>
                  <a:gs pos="0">
                    <a:srgbClr val="C1252E">
                      <a:shade val="30000"/>
                      <a:satMod val="115000"/>
                    </a:srgbClr>
                  </a:gs>
                  <a:gs pos="50000">
                    <a:srgbClr val="C1252E">
                      <a:shade val="67500"/>
                      <a:satMod val="115000"/>
                    </a:srgbClr>
                  </a:gs>
                  <a:gs pos="100000">
                    <a:srgbClr val="C1252E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华文隶书" pitchFamily="2" charset="-122"/>
              <a:ea typeface="华文隶书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0BD15026-D5B7-4D42-85D9-8AC8BFC8C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526" y="0"/>
            <a:ext cx="7596336" cy="518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9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/>
              <a:t>网易卡搭小助手</a:t>
            </a:r>
            <a:endParaRPr lang="en-US" sz="2400" dirty="0"/>
          </a:p>
        </p:txBody>
      </p:sp>
      <p:pic>
        <p:nvPicPr>
          <p:cNvPr id="4" name="Picture 20">
            <a:extLst>
              <a:ext uri="{FF2B5EF4-FFF2-40B4-BE49-F238E27FC236}">
                <a16:creationId xmlns="" xmlns:a16="http://schemas.microsoft.com/office/drawing/2014/main" id="{1ADA2B7E-AEAF-2145-916E-5CE4D3794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820" y="1491630"/>
            <a:ext cx="2664296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949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ppt视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1300"/>
            <a:ext cx="9144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 descr="网易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000" y="4294188"/>
            <a:ext cx="1711325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5"/>
          <p:cNvSpPr>
            <a:spLocks noChangeArrowheads="1"/>
          </p:cNvSpPr>
          <p:nvPr/>
        </p:nvSpPr>
        <p:spPr bwMode="auto">
          <a:xfrm>
            <a:off x="3203848" y="1347614"/>
            <a:ext cx="32168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6000" b="1" dirty="0">
                <a:gradFill flip="none" rotWithShape="1">
                  <a:gsLst>
                    <a:gs pos="0">
                      <a:srgbClr val="C1252E">
                        <a:shade val="30000"/>
                        <a:satMod val="115000"/>
                      </a:srgbClr>
                    </a:gs>
                    <a:gs pos="50000">
                      <a:srgbClr val="C1252E">
                        <a:shade val="67500"/>
                        <a:satMod val="115000"/>
                      </a:srgbClr>
                    </a:gs>
                    <a:gs pos="100000">
                      <a:srgbClr val="C1252E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华文隶书" pitchFamily="2" charset="-122"/>
                <a:ea typeface="华文隶书" pitchFamily="2" charset="-122"/>
                <a:sym typeface="微软雅黑" pitchFamily="34" charset="-122"/>
              </a:rPr>
              <a:t>谢 谢！</a:t>
            </a:r>
            <a:endParaRPr lang="en-US" altLang="zh-CN" sz="6000" b="1" dirty="0">
              <a:gradFill flip="none" rotWithShape="1">
                <a:gsLst>
                  <a:gs pos="0">
                    <a:srgbClr val="C1252E">
                      <a:shade val="30000"/>
                      <a:satMod val="115000"/>
                    </a:srgbClr>
                  </a:gs>
                  <a:gs pos="50000">
                    <a:srgbClr val="C1252E">
                      <a:shade val="67500"/>
                      <a:satMod val="115000"/>
                    </a:srgbClr>
                  </a:gs>
                  <a:gs pos="100000">
                    <a:srgbClr val="C1252E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华文隶书" pitchFamily="2" charset="-122"/>
              <a:ea typeface="华文隶书" pitchFamily="2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928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/>
              <a:t>评比指标</a:t>
            </a:r>
            <a:r>
              <a:rPr lang="en-US" sz="2400" dirty="0"/>
              <a:t> 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15379769"/>
              </p:ext>
            </p:extLst>
          </p:nvPr>
        </p:nvGraphicFramePr>
        <p:xfrm>
          <a:off x="768096" y="1248156"/>
          <a:ext cx="7776972" cy="3401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496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6631F52-1E47-4AC7-BC85-F85D0DA23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/>
              <a:t>少儿编程教育理念</a:t>
            </a:r>
          </a:p>
        </p:txBody>
      </p:sp>
      <p:pic>
        <p:nvPicPr>
          <p:cNvPr id="6" name="图片 5" descr="图片包含 物体&#10;&#10;已生成极高可信度的说明">
            <a:extLst>
              <a:ext uri="{FF2B5EF4-FFF2-40B4-BE49-F238E27FC236}">
                <a16:creationId xmlns="" xmlns:a16="http://schemas.microsoft.com/office/drawing/2014/main" id="{B7D6EF33-40BB-429D-A37D-4E3D962AF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923356"/>
            <a:ext cx="1331230" cy="1331230"/>
          </a:xfrm>
          <a:prstGeom prst="rect">
            <a:avLst/>
          </a:prstGeom>
          <a:noFill/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F4EE4177-982A-4F72-9EDD-8A3E245AFD41}"/>
              </a:ext>
            </a:extLst>
          </p:cNvPr>
          <p:cNvSpPr txBox="1"/>
          <p:nvPr/>
        </p:nvSpPr>
        <p:spPr>
          <a:xfrm>
            <a:off x="1903898" y="2340458"/>
            <a:ext cx="1360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学编程≠做码农</a:t>
            </a:r>
            <a:endParaRPr lang="en-US" altLang="zh-CN" sz="12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9" name="图片 8" descr="图片包含 物体&#10;&#10;已生成极高可信度的说明">
            <a:extLst>
              <a:ext uri="{FF2B5EF4-FFF2-40B4-BE49-F238E27FC236}">
                <a16:creationId xmlns="" xmlns:a16="http://schemas.microsoft.com/office/drawing/2014/main" id="{59A390E9-6B47-4229-902E-B69D8C353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932" y="923356"/>
            <a:ext cx="1331230" cy="133123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6CF9E510-BEA2-46DD-8471-95979863ADBE}"/>
              </a:ext>
            </a:extLst>
          </p:cNvPr>
          <p:cNvSpPr txBox="1"/>
          <p:nvPr/>
        </p:nvSpPr>
        <p:spPr>
          <a:xfrm>
            <a:off x="3506626" y="2340459"/>
            <a:ext cx="2058899" cy="45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知识灌输 →解决实际问题</a:t>
            </a:r>
            <a:endParaRPr lang="en-US" altLang="zh-CN" sz="12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endParaRPr lang="zh-CN" altLang="en-US" sz="12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18" name="图片 17" descr="图片包含 物体&#10;&#10;已生成极高可信度的说明">
            <a:extLst>
              <a:ext uri="{FF2B5EF4-FFF2-40B4-BE49-F238E27FC236}">
                <a16:creationId xmlns="" xmlns:a16="http://schemas.microsoft.com/office/drawing/2014/main" id="{6B0E2DD0-D3C4-4D94-8480-8D8F52A53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047" y="2835353"/>
            <a:ext cx="1331230" cy="133123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98D72C94-33B3-4BA8-A597-054A3DCAFCE2}"/>
              </a:ext>
            </a:extLst>
          </p:cNvPr>
          <p:cNvSpPr txBox="1"/>
          <p:nvPr/>
        </p:nvSpPr>
        <p:spPr>
          <a:xfrm>
            <a:off x="2927835" y="3376084"/>
            <a:ext cx="1573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跨学科教育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8A7F6BA7-EB17-4C2C-A648-960F799848A6}"/>
              </a:ext>
            </a:extLst>
          </p:cNvPr>
          <p:cNvSpPr txBox="1"/>
          <p:nvPr/>
        </p:nvSpPr>
        <p:spPr>
          <a:xfrm>
            <a:off x="2699792" y="4252457"/>
            <a:ext cx="1457063" cy="45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使用编程创作中综合运用多学科知识</a:t>
            </a:r>
            <a:endParaRPr lang="en-US" altLang="zh-CN" sz="12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1" name="图片 20" descr="图片包含 物体&#10;&#10;已生成极高可信度的说明">
            <a:extLst>
              <a:ext uri="{FF2B5EF4-FFF2-40B4-BE49-F238E27FC236}">
                <a16:creationId xmlns="" xmlns:a16="http://schemas.microsoft.com/office/drawing/2014/main" id="{A0497B67-7756-4407-AD41-75930570A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835353"/>
            <a:ext cx="1331230" cy="133123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2169BCE8-7547-4EAB-8D14-1992204F1EC5}"/>
              </a:ext>
            </a:extLst>
          </p:cNvPr>
          <p:cNvSpPr txBox="1"/>
          <p:nvPr/>
        </p:nvSpPr>
        <p:spPr>
          <a:xfrm>
            <a:off x="5003813" y="3376084"/>
            <a:ext cx="1573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Debug</a:t>
            </a:r>
            <a:r>
              <a:rPr lang="zh-CN" altLang="en-US" sz="1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教育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15EE1C35-A205-4AAB-9D66-CFB9724F4D6D}"/>
              </a:ext>
            </a:extLst>
          </p:cNvPr>
          <p:cNvSpPr txBox="1"/>
          <p:nvPr/>
        </p:nvSpPr>
        <p:spPr>
          <a:xfrm>
            <a:off x="5139918" y="4252457"/>
            <a:ext cx="850128" cy="45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鼓励探索</a:t>
            </a:r>
            <a:endParaRPr lang="en-US" altLang="zh-CN" sz="12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r>
              <a:rPr lang="zh-CN" altLang="en-US" sz="1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鼓励试错</a:t>
            </a:r>
            <a:endParaRPr lang="en-US" altLang="zh-CN" sz="12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24" name="文本框 12">
            <a:extLst>
              <a:ext uri="{FF2B5EF4-FFF2-40B4-BE49-F238E27FC236}">
                <a16:creationId xmlns="" xmlns:a16="http://schemas.microsoft.com/office/drawing/2014/main" id="{D09EDCB6-70FD-469A-90FA-217579A52F8B}"/>
              </a:ext>
            </a:extLst>
          </p:cNvPr>
          <p:cNvSpPr txBox="1"/>
          <p:nvPr/>
        </p:nvSpPr>
        <p:spPr>
          <a:xfrm>
            <a:off x="3744076" y="1474903"/>
            <a:ext cx="1282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PBL</a:t>
            </a:r>
            <a:r>
              <a:rPr lang="zh-CN" altLang="en-US" sz="1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项目制学习</a:t>
            </a:r>
          </a:p>
        </p:txBody>
      </p:sp>
      <p:sp>
        <p:nvSpPr>
          <p:cNvPr id="25" name="文本框 12">
            <a:extLst>
              <a:ext uri="{FF2B5EF4-FFF2-40B4-BE49-F238E27FC236}">
                <a16:creationId xmlns="" xmlns:a16="http://schemas.microsoft.com/office/drawing/2014/main" id="{D09EDCB6-70FD-469A-90FA-217579A52F8B}"/>
              </a:ext>
            </a:extLst>
          </p:cNvPr>
          <p:cNvSpPr txBox="1"/>
          <p:nvPr/>
        </p:nvSpPr>
        <p:spPr>
          <a:xfrm>
            <a:off x="1873708" y="1464087"/>
            <a:ext cx="1210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培养计算思维</a:t>
            </a:r>
            <a:endParaRPr lang="zh-CN" altLang="en-US" sz="12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6" name="图片 14" descr="图片包含 物体&#10;&#10;已生成极高可信度的说明">
            <a:extLst>
              <a:ext uri="{FF2B5EF4-FFF2-40B4-BE49-F238E27FC236}">
                <a16:creationId xmlns="" xmlns:a16="http://schemas.microsoft.com/office/drawing/2014/main" id="{5415EB03-7860-4CB5-992F-F1DEABEB6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559" y="915566"/>
            <a:ext cx="1331230" cy="1331230"/>
          </a:xfrm>
          <a:prstGeom prst="rect">
            <a:avLst/>
          </a:prstGeom>
        </p:spPr>
      </p:pic>
      <p:sp>
        <p:nvSpPr>
          <p:cNvPr id="27" name="文本框 15">
            <a:extLst>
              <a:ext uri="{FF2B5EF4-FFF2-40B4-BE49-F238E27FC236}">
                <a16:creationId xmlns="" xmlns:a16="http://schemas.microsoft.com/office/drawing/2014/main" id="{EBA4D331-D107-46A7-B793-9E838F8731CB}"/>
              </a:ext>
            </a:extLst>
          </p:cNvPr>
          <p:cNvSpPr txBox="1"/>
          <p:nvPr/>
        </p:nvSpPr>
        <p:spPr>
          <a:xfrm>
            <a:off x="5848272" y="1456298"/>
            <a:ext cx="1028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游戏化教学</a:t>
            </a:r>
          </a:p>
        </p:txBody>
      </p:sp>
      <p:sp>
        <p:nvSpPr>
          <p:cNvPr id="28" name="文本框 16">
            <a:extLst>
              <a:ext uri="{FF2B5EF4-FFF2-40B4-BE49-F238E27FC236}">
                <a16:creationId xmlns="" xmlns:a16="http://schemas.microsoft.com/office/drawing/2014/main" id="{F278016F-5804-42E0-910A-587511AAD607}"/>
              </a:ext>
            </a:extLst>
          </p:cNvPr>
          <p:cNvSpPr txBox="1"/>
          <p:nvPr/>
        </p:nvSpPr>
        <p:spPr>
          <a:xfrm>
            <a:off x="5875865" y="2332670"/>
            <a:ext cx="1360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激发学习兴趣</a:t>
            </a:r>
            <a:endParaRPr lang="en-US" altLang="zh-CN" sz="12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971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/>
              <a:t>What’s Scratch</a:t>
            </a:r>
            <a:endParaRPr lang="zh-CN" altLang="en-US" sz="2400" dirty="0"/>
          </a:p>
        </p:txBody>
      </p:sp>
      <p:pic>
        <p:nvPicPr>
          <p:cNvPr id="25" name="内容占位符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1359088"/>
            <a:ext cx="3689350" cy="276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482600" dir="5400000" sx="104000" sy="104000" algn="ctr" rotWithShape="0">
              <a:schemeClr val="bg1"/>
            </a:outerShdw>
            <a:reflection blurRad="12700" stA="38000" endPos="28000" dist="5000" dir="5400000" sy="-100000" algn="bl" rotWithShape="0"/>
          </a:effectLst>
        </p:spPr>
      </p:pic>
      <p:sp>
        <p:nvSpPr>
          <p:cNvPr id="26" name="标题 1"/>
          <p:cNvSpPr txBox="1">
            <a:spLocks/>
          </p:cNvSpPr>
          <p:nvPr/>
        </p:nvSpPr>
        <p:spPr>
          <a:xfrm>
            <a:off x="4331970" y="4311448"/>
            <a:ext cx="4632518" cy="83205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  <a:cs typeface="+mn-cs"/>
              </a:rPr>
              <a:t>创始人</a:t>
            </a:r>
            <a:r>
              <a:rPr lang="en-US" altLang="zh-CN" sz="1600" b="1" dirty="0">
                <a:solidFill>
                  <a:schemeClr val="tx1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  <a:cs typeface="+mn-cs"/>
              </a:rPr>
              <a:t>-</a:t>
            </a:r>
            <a:r>
              <a:rPr lang="zh-CN" altLang="en-US" sz="1600" b="1" dirty="0">
                <a:solidFill>
                  <a:schemeClr val="tx1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  <a:cs typeface="+mn-cs"/>
              </a:rPr>
              <a:t>麻省理工学院</a:t>
            </a:r>
            <a:r>
              <a:rPr lang="en-US" altLang="zh-CN" sz="1600" b="1" dirty="0">
                <a:solidFill>
                  <a:schemeClr val="tx1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  <a:cs typeface="+mn-cs"/>
              </a:rPr>
              <a:t>(MIT)</a:t>
            </a:r>
          </a:p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  <a:cs typeface="+mn-cs"/>
              </a:rPr>
              <a:t>米切尔</a:t>
            </a:r>
            <a:r>
              <a:rPr lang="en-US" altLang="zh-CN" sz="1600" b="1" dirty="0">
                <a:solidFill>
                  <a:schemeClr val="tx1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  <a:cs typeface="+mn-cs"/>
              </a:rPr>
              <a:t>·</a:t>
            </a:r>
            <a:r>
              <a:rPr lang="zh-CN" altLang="en-US" sz="1600" b="1" dirty="0">
                <a:solidFill>
                  <a:schemeClr val="tx1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  <a:cs typeface="+mn-cs"/>
              </a:rPr>
              <a:t>瑞尼斯克</a:t>
            </a:r>
            <a:r>
              <a:rPr lang="en-US" altLang="zh-CN" sz="1600" b="1" dirty="0">
                <a:solidFill>
                  <a:schemeClr val="tx1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  <a:cs typeface="+mn-cs"/>
              </a:rPr>
              <a:t>(Mitchel </a:t>
            </a:r>
            <a:r>
              <a:rPr lang="en-US" altLang="zh-CN" sz="1600" b="1" dirty="0" err="1">
                <a:solidFill>
                  <a:schemeClr val="tx1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  <a:cs typeface="+mn-cs"/>
              </a:rPr>
              <a:t>Resnick</a:t>
            </a:r>
            <a:r>
              <a:rPr lang="en-US" altLang="zh-CN" sz="1600" b="1" dirty="0">
                <a:solidFill>
                  <a:schemeClr val="tx1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  <a:cs typeface="+mn-cs"/>
              </a:rPr>
              <a:t>)</a:t>
            </a:r>
            <a:r>
              <a:rPr lang="zh-CN" altLang="en-US" sz="1600" b="1" dirty="0">
                <a:solidFill>
                  <a:schemeClr val="tx1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  <a:cs typeface="+mn-cs"/>
              </a:rPr>
              <a:t>教授</a:t>
            </a:r>
          </a:p>
        </p:txBody>
      </p:sp>
      <p:sp>
        <p:nvSpPr>
          <p:cNvPr id="27" name="文本框 26">
            <a:hlinkClick r:id="rId4" action="ppaction://hlinkfile"/>
          </p:cNvPr>
          <p:cNvSpPr txBox="1"/>
          <p:nvPr/>
        </p:nvSpPr>
        <p:spPr>
          <a:xfrm>
            <a:off x="1488440" y="4432465"/>
            <a:ext cx="20002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scratch.mit.edu</a:t>
            </a:r>
            <a:endParaRPr lang="zh-CN" alt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65" y="1556203"/>
            <a:ext cx="3866705" cy="2374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482600" dir="5400000" sx="104000" sy="104000" algn="ctr" rotWithShape="0">
              <a:schemeClr val="bg1"/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5379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/>
              <a:t>无限创作空间</a:t>
            </a:r>
            <a:endParaRPr lang="en-US" sz="2400" dirty="0"/>
          </a:p>
        </p:txBody>
      </p:sp>
      <p:pic>
        <p:nvPicPr>
          <p:cNvPr id="12" name="Content Placeholder 6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579" y="1223450"/>
            <a:ext cx="2150636" cy="1585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7">
            <a:hlinkClick r:id="rId4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579" y="3102533"/>
            <a:ext cx="2150636" cy="1612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8">
            <a:hlinkClick r:id="rId6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858" y="3104654"/>
            <a:ext cx="2131373" cy="1590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9">
            <a:hlinkClick r:id="rId8"/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31" y="1223450"/>
            <a:ext cx="2180844" cy="1633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6" name="Diagram 11"/>
          <p:cNvGraphicFramePr/>
          <p:nvPr>
            <p:extLst>
              <p:ext uri="{D42A27DB-BD31-4B8C-83A1-F6EECF244321}">
                <p14:modId xmlns:p14="http://schemas.microsoft.com/office/powerpoint/2010/main" val="4147610538"/>
              </p:ext>
            </p:extLst>
          </p:nvPr>
        </p:nvGraphicFramePr>
        <p:xfrm>
          <a:off x="3107230" y="1779662"/>
          <a:ext cx="3048349" cy="2359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40054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EDCB3C6-C327-4337-82FE-EEAE93A6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/>
              <a:t>网易卡搭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415" y="1628800"/>
            <a:ext cx="4892664" cy="2566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标题 1">
            <a:extLst>
              <a:ext uri="{FF2B5EF4-FFF2-40B4-BE49-F238E27FC236}">
                <a16:creationId xmlns="" xmlns:a16="http://schemas.microsoft.com/office/drawing/2014/main" id="{28D2A5B2-9782-F748-AD3D-4EE9C90C4415}"/>
              </a:ext>
            </a:extLst>
          </p:cNvPr>
          <p:cNvSpPr txBox="1">
            <a:spLocks/>
          </p:cNvSpPr>
          <p:nvPr/>
        </p:nvSpPr>
        <p:spPr>
          <a:xfrm>
            <a:off x="422299" y="771550"/>
            <a:ext cx="806489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黑体" panose="02010609060101010101" pitchFamily="49" charset="-122"/>
                <a:ea typeface="冬青黑体简体中文 W3" panose="020B0300000000000000"/>
                <a:cs typeface="+mj-cs"/>
              </a:defRPr>
            </a:lvl1pPr>
          </a:lstStyle>
          <a:p>
            <a:pPr algn="ctr"/>
            <a:r>
              <a:rPr lang="en-US" altLang="zh-CN" sz="2500" dirty="0">
                <a:solidFill>
                  <a:srgbClr val="C122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http://kada.163.com</a:t>
            </a:r>
            <a:endParaRPr lang="zh-CN" altLang="en-US" sz="2500" dirty="0">
              <a:solidFill>
                <a:srgbClr val="C122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999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/>
              <a:t>网易卡搭的初衷及特色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4DC92886-DEA3-394F-9F18-D46B7DED2957}"/>
              </a:ext>
            </a:extLst>
          </p:cNvPr>
          <p:cNvGrpSpPr/>
          <p:nvPr/>
        </p:nvGrpSpPr>
        <p:grpSpPr>
          <a:xfrm>
            <a:off x="899592" y="1635646"/>
            <a:ext cx="7416824" cy="2496194"/>
            <a:chOff x="899592" y="1635646"/>
            <a:chExt cx="7416824" cy="2496194"/>
          </a:xfrm>
        </p:grpSpPr>
        <p:sp>
          <p:nvSpPr>
            <p:cNvPr id="4" name="矩形: 圆角 3">
              <a:extLst>
                <a:ext uri="{FF2B5EF4-FFF2-40B4-BE49-F238E27FC236}">
                  <a16:creationId xmlns="" xmlns:a16="http://schemas.microsoft.com/office/drawing/2014/main" id="{927CE376-B87F-4522-B7A6-8B9D64B1D356}"/>
                </a:ext>
              </a:extLst>
            </p:cNvPr>
            <p:cNvSpPr/>
            <p:nvPr/>
          </p:nvSpPr>
          <p:spPr>
            <a:xfrm>
              <a:off x="5776079" y="1635646"/>
              <a:ext cx="2540337" cy="641924"/>
            </a:xfrm>
            <a:prstGeom prst="roundRect">
              <a:avLst/>
            </a:prstGeom>
            <a:solidFill>
              <a:srgbClr val="C1222E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开放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Scratch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创作工具</a:t>
              </a:r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="" xmlns:a16="http://schemas.microsoft.com/office/drawing/2014/main" id="{D78F9122-FB98-472E-B8BB-ED7B791AC44E}"/>
                </a:ext>
              </a:extLst>
            </p:cNvPr>
            <p:cNvSpPr/>
            <p:nvPr/>
          </p:nvSpPr>
          <p:spPr>
            <a:xfrm>
              <a:off x="5776079" y="3489916"/>
              <a:ext cx="2540337" cy="641924"/>
            </a:xfrm>
            <a:prstGeom prst="roundRect">
              <a:avLst/>
            </a:prstGeom>
            <a:solidFill>
              <a:srgbClr val="C1222E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Scratch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中文社区</a:t>
              </a: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="" xmlns:a16="http://schemas.microsoft.com/office/drawing/2014/main" id="{B60D3E65-6925-4C6E-8014-F66670B8BF6B}"/>
                </a:ext>
              </a:extLst>
            </p:cNvPr>
            <p:cNvSpPr/>
            <p:nvPr/>
          </p:nvSpPr>
          <p:spPr>
            <a:xfrm>
              <a:off x="5776079" y="2562781"/>
              <a:ext cx="2540337" cy="641924"/>
            </a:xfrm>
            <a:prstGeom prst="roundRect">
              <a:avLst/>
            </a:prstGeom>
            <a:solidFill>
              <a:srgbClr val="C1222E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支持移动端分享</a:t>
              </a:r>
            </a:p>
          </p:txBody>
        </p:sp>
        <p:sp>
          <p:nvSpPr>
            <p:cNvPr id="7" name="矩形: 圆角 7">
              <a:extLst>
                <a:ext uri="{FF2B5EF4-FFF2-40B4-BE49-F238E27FC236}">
                  <a16:creationId xmlns="" xmlns:a16="http://schemas.microsoft.com/office/drawing/2014/main" id="{931F70B9-A926-438D-BED0-0CFB84D233F4}"/>
                </a:ext>
              </a:extLst>
            </p:cNvPr>
            <p:cNvSpPr/>
            <p:nvPr/>
          </p:nvSpPr>
          <p:spPr>
            <a:xfrm>
              <a:off x="899592" y="1635646"/>
              <a:ext cx="2540337" cy="641924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没有创作工具</a:t>
              </a:r>
            </a:p>
          </p:txBody>
        </p:sp>
        <p:sp>
          <p:nvSpPr>
            <p:cNvPr id="8" name="矩形: 圆角 8">
              <a:extLst>
                <a:ext uri="{FF2B5EF4-FFF2-40B4-BE49-F238E27FC236}">
                  <a16:creationId xmlns="" xmlns:a16="http://schemas.microsoft.com/office/drawing/2014/main" id="{038DAFED-2223-42EB-9771-CEEDC06EDB25}"/>
                </a:ext>
              </a:extLst>
            </p:cNvPr>
            <p:cNvSpPr/>
            <p:nvPr/>
          </p:nvSpPr>
          <p:spPr>
            <a:xfrm>
              <a:off x="899592" y="3489916"/>
              <a:ext cx="2540337" cy="641924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没有中文交流社区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: 圆角 9">
              <a:extLst>
                <a:ext uri="{FF2B5EF4-FFF2-40B4-BE49-F238E27FC236}">
                  <a16:creationId xmlns="" xmlns:a16="http://schemas.microsoft.com/office/drawing/2014/main" id="{72426BA2-71F9-42C6-85E2-3EDE72005515}"/>
                </a:ext>
              </a:extLst>
            </p:cNvPr>
            <p:cNvSpPr/>
            <p:nvPr/>
          </p:nvSpPr>
          <p:spPr>
            <a:xfrm>
              <a:off x="899592" y="2562781"/>
              <a:ext cx="2540337" cy="641924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无法分享作品</a:t>
              </a:r>
            </a:p>
          </p:txBody>
        </p:sp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C794446B-2A70-4E8D-B1FB-7B7B87A07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prstClr val="black"/>
                <a:srgbClr val="B5202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2548" y="2355726"/>
              <a:ext cx="1005429" cy="10020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230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400" b="1" dirty="0"/>
              <a:t>网易卡搭</a:t>
            </a:r>
            <a:r>
              <a:rPr lang="en-US" altLang="zh-CN" sz="2400" b="1" dirty="0"/>
              <a:t>-Scratch</a:t>
            </a:r>
            <a:r>
              <a:rPr lang="zh-CN" altLang="en-US" sz="2400" b="1" dirty="0"/>
              <a:t>创作社区</a:t>
            </a: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24194301"/>
              </p:ext>
            </p:extLst>
          </p:nvPr>
        </p:nvGraphicFramePr>
        <p:xfrm>
          <a:off x="1475656" y="915566"/>
          <a:ext cx="5976664" cy="3837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5823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9933</TotalTime>
  <Words>1066</Words>
  <Application>Microsoft Macintosh PowerPoint</Application>
  <PresentationFormat>On-screen Show (16:9)</PresentationFormat>
  <Paragraphs>166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Calibri</vt:lpstr>
      <vt:lpstr>Hiragino Sans GB W3</vt:lpstr>
      <vt:lpstr>Microsoft YaHei</vt:lpstr>
      <vt:lpstr>STXinwei</vt:lpstr>
      <vt:lpstr>Times New Roman</vt:lpstr>
      <vt:lpstr>冬青黑体简体中文 W3</vt:lpstr>
      <vt:lpstr>华文隶书</vt:lpstr>
      <vt:lpstr>宋体</vt:lpstr>
      <vt:lpstr>微软雅黑</vt:lpstr>
      <vt:lpstr>黑体</vt:lpstr>
      <vt:lpstr>Office 主题</vt:lpstr>
      <vt:lpstr>1_Office 主题</vt:lpstr>
      <vt:lpstr>如何基于网易卡搭 进行 Scratch 作品的创作和评价</vt:lpstr>
      <vt:lpstr>“数字创作评比”- 计算机程序设计</vt:lpstr>
      <vt:lpstr>评比指标 </vt:lpstr>
      <vt:lpstr>少儿编程教育理念</vt:lpstr>
      <vt:lpstr>What’s Scratch</vt:lpstr>
      <vt:lpstr>无限创作空间</vt:lpstr>
      <vt:lpstr>网易卡搭</vt:lpstr>
      <vt:lpstr>网易卡搭的初衷及特色</vt:lpstr>
      <vt:lpstr>网易卡搭-Scratch创作社区</vt:lpstr>
      <vt:lpstr>在线创作（kada.163.com)</vt:lpstr>
      <vt:lpstr>学习型社区</vt:lpstr>
      <vt:lpstr>移动端作品展示</vt:lpstr>
      <vt:lpstr>2017年全国青少年创意编程展评活动</vt:lpstr>
      <vt:lpstr>赋能老师，为老师提供支持</vt:lpstr>
      <vt:lpstr>网易卡搭小助手</vt:lpstr>
      <vt:lpstr>优秀的作品的标准</vt:lpstr>
      <vt:lpstr>创新的主题</vt:lpstr>
      <vt:lpstr>艺术审美</vt:lpstr>
      <vt:lpstr>用户体验</vt:lpstr>
      <vt:lpstr>作品点评</vt:lpstr>
      <vt:lpstr>作品点评</vt:lpstr>
      <vt:lpstr>作品点评</vt:lpstr>
      <vt:lpstr>新春福利</vt:lpstr>
      <vt:lpstr>网易卡搭小助手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hzzhouying2015</dc:creator>
  <cp:lastModifiedBy>Shan Chen</cp:lastModifiedBy>
  <cp:revision>497</cp:revision>
  <cp:lastPrinted>2018-01-30T03:17:52Z</cp:lastPrinted>
  <dcterms:created xsi:type="dcterms:W3CDTF">2015-11-11T10:11:29Z</dcterms:created>
  <dcterms:modified xsi:type="dcterms:W3CDTF">2018-01-30T06:38:11Z</dcterms:modified>
</cp:coreProperties>
</file>